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61" r:id="rId5"/>
  </p:sldMasterIdLst>
  <p:notesMasterIdLst>
    <p:notesMasterId r:id="rId34"/>
  </p:notesMasterIdLst>
  <p:sldIdLst>
    <p:sldId id="256" r:id="rId6"/>
    <p:sldId id="257" r:id="rId7"/>
    <p:sldId id="292" r:id="rId8"/>
    <p:sldId id="319" r:id="rId9"/>
    <p:sldId id="258" r:id="rId10"/>
    <p:sldId id="291" r:id="rId11"/>
    <p:sldId id="293" r:id="rId12"/>
    <p:sldId id="295" r:id="rId13"/>
    <p:sldId id="296" r:id="rId14"/>
    <p:sldId id="299" r:id="rId15"/>
    <p:sldId id="297" r:id="rId16"/>
    <p:sldId id="302" r:id="rId17"/>
    <p:sldId id="303" r:id="rId18"/>
    <p:sldId id="314" r:id="rId19"/>
    <p:sldId id="308" r:id="rId20"/>
    <p:sldId id="307" r:id="rId21"/>
    <p:sldId id="309" r:id="rId22"/>
    <p:sldId id="311" r:id="rId23"/>
    <p:sldId id="310" r:id="rId24"/>
    <p:sldId id="312" r:id="rId25"/>
    <p:sldId id="304" r:id="rId26"/>
    <p:sldId id="306" r:id="rId27"/>
    <p:sldId id="305" r:id="rId28"/>
    <p:sldId id="317" r:id="rId29"/>
    <p:sldId id="313" r:id="rId30"/>
    <p:sldId id="316" r:id="rId31"/>
    <p:sldId id="290" r:id="rId32"/>
    <p:sldId id="315" r:id="rId33"/>
  </p:sldIdLst>
  <p:sldSz cx="9144000" cy="5143500" type="screen16x9"/>
  <p:notesSz cx="6858000" cy="9144000"/>
  <p:embeddedFontLst>
    <p:embeddedFont>
      <p:font typeface="Fira Sans Extra Condensed" panose="020B0503050000020004" pitchFamily="34" charset="0"/>
      <p:regular r:id="rId35"/>
      <p:bold r:id="rId36"/>
      <p:italic r:id="rId37"/>
      <p:boldItalic r:id="rId38"/>
    </p:embeddedFont>
    <p:embeddedFont>
      <p:font typeface="Fira Sans Extra Condensed SemiBold" panose="020B0604020202020204" charset="0"/>
      <p:regular r:id="rId39"/>
      <p:bold r:id="rId40"/>
      <p:italic r:id="rId41"/>
      <p:boldItalic r:id="rId42"/>
    </p:embeddedFont>
    <p:embeddedFont>
      <p:font typeface="Fira Sans ExtraLight" panose="020B0403050000020004" pitchFamily="34" charset="0"/>
      <p:regular r:id="rId43"/>
      <p:italic r:id="rId44"/>
    </p:embeddedFont>
    <p:embeddedFont>
      <p:font typeface="Proxima Nova" panose="020B0604020202020204" charset="0"/>
      <p:regular r:id="rId45"/>
      <p:bold r:id="rId46"/>
      <p:italic r:id="rId47"/>
      <p:boldItalic r:id="rId48"/>
    </p:embeddedFont>
    <p:embeddedFont>
      <p:font typeface="Proxima Nova Semibold" panose="020B0604020202020204" charset="0"/>
      <p:regular r:id="rId49"/>
      <p:bold r:id="rId50"/>
      <p:boldItalic r:id="rId51"/>
    </p:embeddedFont>
    <p:embeddedFont>
      <p:font typeface="Roboto" panose="02000000000000000000" pitchFamily="2"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565"/>
    <a:srgbClr val="693C1D"/>
    <a:srgbClr val="645022"/>
    <a:srgbClr val="62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FC462-3A27-4387-A49C-40E46840FCC0}" v="3929" dt="2022-03-25T15:09:59.108"/>
    <p1510:client id="{C7A73BB9-A829-4B8C-A894-11D194B674E5}" v="36090" dt="2022-03-30T17:03:05.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3" autoAdjust="0"/>
  </p:normalViewPr>
  <p:slideViewPr>
    <p:cSldViewPr snapToGrid="0">
      <p:cViewPr varScale="1">
        <p:scale>
          <a:sx n="69" d="100"/>
          <a:sy n="69" d="100"/>
        </p:scale>
        <p:origin x="120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5.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Weighted Average of Selected Top Three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A-28A0-460D-BE28-67E0BCC611D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B-28A0-460D-BE28-67E0BCC611D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C-28A0-460D-BE28-67E0BCC611D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D-28A0-460D-BE28-67E0BCC611D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E-28A0-460D-BE28-67E0BCC611DA}"/>
              </c:ext>
            </c:extLst>
          </c:dPt>
          <c:dLbls>
            <c:spPr>
              <a:noFill/>
              <a:ln>
                <a:noFill/>
              </a:ln>
              <a:effectLst/>
            </c:spPr>
            <c:txPr>
              <a:bodyPr rot="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Getting Volunteer Hours</c:v>
                </c:pt>
                <c:pt idx="1">
                  <c:v>Getting a Meal</c:v>
                </c:pt>
                <c:pt idx="2">
                  <c:v>Meeting New People</c:v>
                </c:pt>
                <c:pt idx="3">
                  <c:v>Staff and Volunteers</c:v>
                </c:pt>
                <c:pt idx="4">
                  <c:v>Hanging out with Friends </c:v>
                </c:pt>
              </c:strCache>
            </c:strRef>
          </c:cat>
          <c:val>
            <c:numRef>
              <c:f>Sheet1!$B$2:$B$6</c:f>
              <c:numCache>
                <c:formatCode>0%</c:formatCode>
                <c:ptCount val="5"/>
                <c:pt idx="0">
                  <c:v>0.08</c:v>
                </c:pt>
                <c:pt idx="1">
                  <c:v>0.1</c:v>
                </c:pt>
                <c:pt idx="2">
                  <c:v>0.12</c:v>
                </c:pt>
                <c:pt idx="3">
                  <c:v>0.28999999999999998</c:v>
                </c:pt>
                <c:pt idx="4">
                  <c:v>0.41</c:v>
                </c:pt>
              </c:numCache>
            </c:numRef>
          </c:val>
          <c:extLst>
            <c:ext xmlns:c16="http://schemas.microsoft.com/office/drawing/2014/chart" uri="{C3380CC4-5D6E-409C-BE32-E72D297353CC}">
              <c16:uniqueId val="{00000000-28A0-460D-BE28-67E0BCC611DA}"/>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Getting Volunteer Hours</c:v>
                </c:pt>
                <c:pt idx="1">
                  <c:v>Getting a Meal</c:v>
                </c:pt>
                <c:pt idx="2">
                  <c:v>Meeting New People</c:v>
                </c:pt>
                <c:pt idx="3">
                  <c:v>Staff and Volunteers</c:v>
                </c:pt>
                <c:pt idx="4">
                  <c:v>Hanging out with Friends </c:v>
                </c:pt>
              </c:strCache>
            </c:strRef>
          </c:cat>
          <c:val>
            <c:numRef>
              <c:f>Sheet1!$C$2:$C$6</c:f>
              <c:numCache>
                <c:formatCode>General</c:formatCode>
                <c:ptCount val="5"/>
              </c:numCache>
            </c:numRef>
          </c:val>
          <c:extLst>
            <c:ext xmlns:c16="http://schemas.microsoft.com/office/drawing/2014/chart" uri="{C3380CC4-5D6E-409C-BE32-E72D297353CC}">
              <c16:uniqueId val="{00000001-28A0-460D-BE28-67E0BCC611DA}"/>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Getting Volunteer Hours</c:v>
                </c:pt>
                <c:pt idx="1">
                  <c:v>Getting a Meal</c:v>
                </c:pt>
                <c:pt idx="2">
                  <c:v>Meeting New People</c:v>
                </c:pt>
                <c:pt idx="3">
                  <c:v>Staff and Volunteers</c:v>
                </c:pt>
                <c:pt idx="4">
                  <c:v>Hanging out with Friends </c:v>
                </c:pt>
              </c:strCache>
            </c:strRef>
          </c:cat>
          <c:val>
            <c:numRef>
              <c:f>Sheet1!$D$2:$D$6</c:f>
              <c:numCache>
                <c:formatCode>General</c:formatCode>
                <c:ptCount val="5"/>
              </c:numCache>
            </c:numRef>
          </c:val>
          <c:extLst>
            <c:ext xmlns:c16="http://schemas.microsoft.com/office/drawing/2014/chart" uri="{C3380CC4-5D6E-409C-BE32-E72D297353CC}">
              <c16:uniqueId val="{00000002-28A0-460D-BE28-67E0BCC611DA}"/>
            </c:ext>
          </c:extLst>
        </c:ser>
        <c:dLbls>
          <c:dLblPos val="inEnd"/>
          <c:showLegendKey val="0"/>
          <c:showVal val="1"/>
          <c:showCatName val="0"/>
          <c:showSerName val="0"/>
          <c:showPercent val="0"/>
          <c:showBubbleSize val="0"/>
        </c:dLbls>
        <c:gapWidth val="0"/>
        <c:overlap val="76"/>
        <c:axId val="477409023"/>
        <c:axId val="477393215"/>
      </c:barChart>
      <c:catAx>
        <c:axId val="477409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crossAx val="477393215"/>
        <c:crosses val="autoZero"/>
        <c:auto val="1"/>
        <c:lblAlgn val="ctr"/>
        <c:lblOffset val="100"/>
        <c:noMultiLvlLbl val="0"/>
      </c:catAx>
      <c:valAx>
        <c:axId val="4773932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crossAx val="477409023"/>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450" b="0" i="0" u="none" strike="noStrike" kern="1200" baseline="0">
              <a:solidFill>
                <a:schemeClr val="tx1">
                  <a:lumMod val="95000"/>
                  <a:lumOff val="5000"/>
                </a:schemeClr>
              </a:solidFill>
              <a:latin typeface="Fira Sans Extra Condensed" panose="020B05030500000200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50" b="0" i="0" baseline="0">
          <a:solidFill>
            <a:schemeClr val="tx1">
              <a:lumMod val="95000"/>
              <a:lumOff val="5000"/>
            </a:schemeClr>
          </a:solidFill>
          <a:latin typeface="Fira Sans Extra Condensed" panose="020B050305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Hello everyone! For those of you who may not know us, we are Shayla and Basia. We are MSW students from the University of Toronto. We have been doing our placement here with Leyco and Jill. Today, we would like to share with you some of the findings from an exploratory evaluation we completed for the Resilient Rebels program.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In Phase 2, we asked the youth on a scale of 1 – 5, with 1 being spending all your time out in the community and 5 being spending all your time at the family center, where do they prefer to spend their time? The average response was around 2.3, leaning towards spending more time out in the community, but still spending a bit of time at the Family Centre. Some of the youth explained their reasoning stating: “Like when we have multiple going out [events] in a row, it can be tiring… but when we’re always inside… that can get a bit tedious” (Group 6 – Phase 2)</a:t>
            </a:r>
          </a:p>
        </p:txBody>
      </p:sp>
    </p:spTree>
    <p:extLst>
      <p:ext uri="{BB962C8B-B14F-4D97-AF65-F5344CB8AC3E}">
        <p14:creationId xmlns:p14="http://schemas.microsoft.com/office/powerpoint/2010/main" val="217716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US" b="0" i="0">
                <a:solidFill>
                  <a:srgbClr val="000000"/>
                </a:solidFill>
                <a:effectLst/>
                <a:latin typeface="Segoe UI" panose="020B0502040204020203" pitchFamily="34" charset="0"/>
              </a:rPr>
              <a:t>Shayla:</a:t>
            </a:r>
          </a:p>
          <a:p>
            <a:pPr marL="158750" indent="0" algn="l" rtl="0" fontAlgn="base">
              <a:buNone/>
            </a:pPr>
            <a:endParaRPr lang="en-US" b="0" i="0">
              <a:solidFill>
                <a:srgbClr val="000000"/>
              </a:solidFill>
              <a:effectLst/>
              <a:latin typeface="Segoe UI" panose="020B0502040204020203" pitchFamily="34" charset="0"/>
            </a:endParaRPr>
          </a:p>
          <a:p>
            <a:pPr marL="158750" indent="0" algn="l" rtl="0" fontAlgn="base">
              <a:buNone/>
            </a:pPr>
            <a:r>
              <a:rPr lang="en-US" b="0" i="0">
                <a:solidFill>
                  <a:srgbClr val="000000"/>
                </a:solidFill>
                <a:effectLst/>
                <a:latin typeface="Segoe UI" panose="020B0502040204020203" pitchFamily="34" charset="0"/>
              </a:rPr>
              <a:t>Now that we’ve showed you some of our </a:t>
            </a:r>
            <a:r>
              <a:rPr lang="en-US" b="0" i="0" err="1">
                <a:solidFill>
                  <a:srgbClr val="000000"/>
                </a:solidFill>
                <a:effectLst/>
                <a:latin typeface="Segoe UI" panose="020B0502040204020203" pitchFamily="34" charset="0"/>
              </a:rPr>
              <a:t>Mentimeter</a:t>
            </a:r>
            <a:r>
              <a:rPr lang="en-US" b="0" i="0">
                <a:solidFill>
                  <a:srgbClr val="000000"/>
                </a:solidFill>
                <a:effectLst/>
                <a:latin typeface="Segoe UI" panose="020B0502040204020203" pitchFamily="34" charset="0"/>
              </a:rPr>
              <a:t> responses, we want to show you some of the themes that have come up from the focus groups.</a:t>
            </a:r>
          </a:p>
          <a:p>
            <a:pPr marL="158750" indent="0" algn="l" rtl="0" fontAlgn="base">
              <a:buNone/>
            </a:pPr>
            <a:endParaRPr lang="en-US" b="0" i="0">
              <a:solidFill>
                <a:srgbClr val="000000"/>
              </a:solidFill>
              <a:effectLst/>
              <a:latin typeface="Segoe UI" panose="020B0502040204020203" pitchFamily="34" charset="0"/>
            </a:endParaRPr>
          </a:p>
          <a:p>
            <a:pPr marL="158750" indent="0" algn="l" rtl="0" fontAlgn="base">
              <a:buNone/>
            </a:pPr>
            <a:r>
              <a:rPr lang="en-US" b="0" i="0">
                <a:solidFill>
                  <a:srgbClr val="000000"/>
                </a:solidFill>
                <a:effectLst/>
                <a:latin typeface="Segoe UI" panose="020B0502040204020203" pitchFamily="34" charset="0"/>
              </a:rPr>
              <a:t>We found 4 big themes, and each theme had three smaller themes within it. The big themes we found were:</a:t>
            </a:r>
          </a:p>
          <a:p>
            <a:pPr marL="457200" indent="-298450" algn="l" rtl="0" fontAlgn="base">
              <a:buFontTx/>
              <a:buChar char="-"/>
            </a:pPr>
            <a:r>
              <a:rPr lang="en-US" b="0" i="0">
                <a:solidFill>
                  <a:srgbClr val="000000"/>
                </a:solidFill>
                <a:effectLst/>
                <a:latin typeface="Segoe UI" panose="020B0502040204020203" pitchFamily="34" charset="0"/>
              </a:rPr>
              <a:t>The youth were having positive experiences overall</a:t>
            </a:r>
          </a:p>
          <a:p>
            <a:pPr marL="457200" indent="-298450" algn="l" rtl="0" fontAlgn="base">
              <a:buFontTx/>
              <a:buChar char="-"/>
            </a:pPr>
            <a:r>
              <a:rPr lang="en-US" b="0" i="0">
                <a:solidFill>
                  <a:srgbClr val="000000"/>
                </a:solidFill>
                <a:effectLst/>
                <a:latin typeface="Segoe UI" panose="020B0502040204020203" pitchFamily="34" charset="0"/>
              </a:rPr>
              <a:t>The youth were gaining various skills from this program</a:t>
            </a:r>
          </a:p>
          <a:p>
            <a:pPr marL="457200" indent="-298450" algn="l" rtl="0" fontAlgn="base">
              <a:buFontTx/>
              <a:buChar char="-"/>
            </a:pPr>
            <a:r>
              <a:rPr lang="en-US" b="0" i="0">
                <a:solidFill>
                  <a:srgbClr val="000000"/>
                </a:solidFill>
                <a:effectLst/>
                <a:latin typeface="Segoe UI" panose="020B0502040204020203" pitchFamily="34" charset="0"/>
              </a:rPr>
              <a:t>COVID did impact the youth’s experiences in Resilient Rebels</a:t>
            </a:r>
          </a:p>
          <a:p>
            <a:pPr marL="457200" indent="-298450" algn="l" rtl="0" fontAlgn="base">
              <a:buFontTx/>
              <a:buChar char="-"/>
            </a:pPr>
            <a:r>
              <a:rPr lang="en-US" b="0" i="0">
                <a:solidFill>
                  <a:srgbClr val="000000"/>
                </a:solidFill>
                <a:effectLst/>
                <a:latin typeface="Segoe UI" panose="020B0502040204020203" pitchFamily="34" charset="0"/>
              </a:rPr>
              <a:t>And, there are some changes that youth want to see</a:t>
            </a:r>
          </a:p>
        </p:txBody>
      </p:sp>
    </p:spTree>
    <p:extLst>
      <p:ext uri="{BB962C8B-B14F-4D97-AF65-F5344CB8AC3E}">
        <p14:creationId xmlns:p14="http://schemas.microsoft.com/office/powerpoint/2010/main" val="68838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Basia: </a:t>
            </a:r>
          </a:p>
          <a:p>
            <a:pPr marL="0" lvl="0" indent="0" algn="l" rtl="0">
              <a:spcBef>
                <a:spcPts val="0"/>
              </a:spcBef>
              <a:spcAft>
                <a:spcPts val="0"/>
              </a:spcAft>
              <a:buNone/>
            </a:pPr>
            <a:endParaRPr lang="en-CA"/>
          </a:p>
          <a:p>
            <a:pPr marL="0" lvl="0" indent="0" algn="l" rtl="0">
              <a:spcBef>
                <a:spcPts val="0"/>
              </a:spcBef>
              <a:spcAft>
                <a:spcPts val="0"/>
              </a:spcAft>
              <a:buNone/>
            </a:pPr>
            <a:r>
              <a:rPr lang="en-CA"/>
              <a:t>Within the theme of positive experiences, many of the youth explained how memorable the volunteer opportunities were to them.</a:t>
            </a:r>
          </a:p>
          <a:p>
            <a:pPr marL="0" lvl="0" indent="0" algn="l" rtl="0">
              <a:spcBef>
                <a:spcPts val="0"/>
              </a:spcBef>
              <a:spcAft>
                <a:spcPts val="0"/>
              </a:spcAft>
              <a:buNone/>
            </a:pPr>
            <a:endParaRPr lang="en-CA"/>
          </a:p>
          <a:p>
            <a:pPr marL="0" lvl="0" indent="0" algn="l" rtl="0">
              <a:spcBef>
                <a:spcPts val="0"/>
              </a:spcBef>
              <a:spcAft>
                <a:spcPts val="0"/>
              </a:spcAft>
              <a:buNone/>
            </a:pPr>
            <a:r>
              <a:rPr lang="en-CA"/>
              <a:t>Out of the six groups in Phase 1 of the focus groups, 5 groups spoke of the incredible volunteer opportunities and shared their experiences with us. The one group that did not talk about volunteer experiences, was a group of new youth who had not yet had the opportunity to go out into the community and volunteer due to COVID.</a:t>
            </a:r>
          </a:p>
          <a:p>
            <a:pPr marL="0" lvl="0" indent="0" algn="l" rtl="0">
              <a:spcBef>
                <a:spcPts val="0"/>
              </a:spcBef>
              <a:spcAft>
                <a:spcPts val="0"/>
              </a:spcAft>
              <a:buNone/>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The quote above, describes how a volunteer experience was really meaningful for one of the youth. *Read off quote* Some youth also told us that they used to access services such as foodbanks when they were younger, and it felt empowering to give back to the services they once used.</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424115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err="1"/>
              <a:t>Basia</a:t>
            </a:r>
            <a:r>
              <a:rPr lang="en-CA"/>
              <a:t>:</a:t>
            </a:r>
          </a:p>
          <a:p>
            <a:pPr marL="0" lvl="0" indent="0" algn="l" rtl="0">
              <a:spcBef>
                <a:spcPts val="0"/>
              </a:spcBef>
              <a:spcAft>
                <a:spcPts val="0"/>
              </a:spcAft>
              <a:buNone/>
            </a:pPr>
            <a:endParaRPr lang="en-CA"/>
          </a:p>
          <a:p>
            <a:pPr marL="0" lvl="0" indent="0" algn="l" rtl="0">
              <a:spcBef>
                <a:spcPts val="0"/>
              </a:spcBef>
              <a:spcAft>
                <a:spcPts val="0"/>
              </a:spcAft>
              <a:buNone/>
            </a:pPr>
            <a:r>
              <a:rPr lang="en-CA"/>
              <a:t>Within the positive experiences theme, many youth had good memories and experiences with the group.</a:t>
            </a:r>
          </a:p>
          <a:p>
            <a:pPr marL="0" lvl="0" indent="0" algn="l" rtl="0">
              <a:spcBef>
                <a:spcPts val="0"/>
              </a:spcBef>
              <a:spcAft>
                <a:spcPts val="0"/>
              </a:spcAft>
              <a:buNone/>
            </a:pPr>
            <a:endParaRPr lang="en-CA"/>
          </a:p>
          <a:p>
            <a:pPr marL="0" lvl="0" indent="0" algn="l" rtl="0">
              <a:spcBef>
                <a:spcPts val="0"/>
              </a:spcBef>
              <a:spcAft>
                <a:spcPts val="0"/>
              </a:spcAft>
              <a:buNone/>
            </a:pPr>
            <a:r>
              <a:rPr lang="en-CA"/>
              <a:t>When asking how the group made the youth feel, one participant stated that *Read off quote*</a:t>
            </a:r>
          </a:p>
          <a:p>
            <a:pPr marL="0" lvl="0" indent="0" algn="l" rtl="0">
              <a:spcBef>
                <a:spcPts val="0"/>
              </a:spcBef>
              <a:spcAft>
                <a:spcPts val="0"/>
              </a:spcAft>
              <a:buNone/>
            </a:pPr>
            <a:endParaRPr lang="en-CA"/>
          </a:p>
          <a:p>
            <a:pPr marL="0" lvl="0" indent="0" algn="l" rtl="0">
              <a:spcBef>
                <a:spcPts val="0"/>
              </a:spcBef>
              <a:spcAft>
                <a:spcPts val="0"/>
              </a:spcAft>
              <a:buNone/>
            </a:pPr>
            <a:r>
              <a:rPr lang="en-CA"/>
              <a:t>Youth stated that they’ve met the volunteer hour requirement for school, but they are still here. Here is what one of the youth stated: *Read off the quote*  Some of the youth have been here for years and continue to want to volunteer because of the positive experiences they’ve had.</a:t>
            </a:r>
          </a:p>
          <a:p>
            <a:pPr marL="0" lvl="0" indent="0" algn="l" rtl="0">
              <a:spcBef>
                <a:spcPts val="0"/>
              </a:spcBef>
              <a:spcAft>
                <a:spcPts val="0"/>
              </a:spcAft>
              <a:buNone/>
            </a:pPr>
            <a:endParaRPr lang="en-CA"/>
          </a:p>
          <a:p>
            <a:pPr marL="0" lvl="0" indent="0" algn="l" rtl="0">
              <a:spcBef>
                <a:spcPts val="0"/>
              </a:spcBef>
              <a:spcAft>
                <a:spcPts val="0"/>
              </a:spcAft>
              <a:buNone/>
            </a:pPr>
            <a:r>
              <a:rPr lang="en-CA"/>
              <a:t>Some of the youth also shared that it has helped them find friendships. One youth stated that *Read off quote*</a:t>
            </a:r>
          </a:p>
          <a:p>
            <a:pPr marL="0" lvl="0" indent="0" algn="l" rtl="0">
              <a:spcBef>
                <a:spcPts val="0"/>
              </a:spcBef>
              <a:spcAft>
                <a:spcPts val="0"/>
              </a:spcAft>
              <a:buNone/>
            </a:pPr>
            <a:endParaRPr lang="en-CA"/>
          </a:p>
          <a:p>
            <a:pPr marL="0" lvl="0" indent="0" algn="l" rtl="0">
              <a:spcBef>
                <a:spcPts val="0"/>
              </a:spcBef>
              <a:spcAft>
                <a:spcPts val="0"/>
              </a:spcAft>
              <a:buNone/>
            </a:pPr>
            <a:r>
              <a:rPr lang="en-CA"/>
              <a:t>The youth also talked about the importance of getting a meal stating that this added to the experience and made the group feel like a home away from home. The youth felt like this was a place where they could be themselves. One youth described the group saying *Read off quote*</a:t>
            </a:r>
          </a:p>
        </p:txBody>
      </p:sp>
    </p:spTree>
    <p:extLst>
      <p:ext uri="{BB962C8B-B14F-4D97-AF65-F5344CB8AC3E}">
        <p14:creationId xmlns:p14="http://schemas.microsoft.com/office/powerpoint/2010/main" val="220491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err="1">
                <a:sym typeface="Wingdings" panose="05000000000000000000" pitchFamily="2" charset="2"/>
              </a:rPr>
              <a:t>Basia</a:t>
            </a:r>
            <a:r>
              <a:rPr lang="en-CA">
                <a:sym typeface="Wingdings" panose="05000000000000000000" pitchFamily="2" charset="2"/>
              </a:rPr>
              <a:t>: </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The final piece we found within the positive experiences overall, is that the youth had positive relationships with staff and volunteers.</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All of the focus groups talked about the importance of the facilitators and the volunteers. Here are some of the ways the youth described their relationships with staff and volunteers. *Read off quotes*</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The youth described having a playful and fun relationship with the staff and volunteers, stating they felt that they always had an adult to reach out to since joining this group. </a:t>
            </a:r>
          </a:p>
          <a:p>
            <a:pPr marL="0" lvl="0" indent="0" algn="l" rtl="0">
              <a:spcBef>
                <a:spcPts val="0"/>
              </a:spcBef>
              <a:spcAft>
                <a:spcPts val="0"/>
              </a:spcAft>
              <a:buNone/>
            </a:pPr>
            <a:endParaRPr lang="en-CA">
              <a:sym typeface="Wingdings" panose="05000000000000000000" pitchFamily="2" charset="2"/>
            </a:endParaRPr>
          </a:p>
        </p:txBody>
      </p:sp>
    </p:spTree>
    <p:extLst>
      <p:ext uri="{BB962C8B-B14F-4D97-AF65-F5344CB8AC3E}">
        <p14:creationId xmlns:p14="http://schemas.microsoft.com/office/powerpoint/2010/main" val="1937430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The second theme found in these focus group, was that youth were gaining skills from the Resilient Rebels program. We found that youth were gaining experience that was applicable to future jobs. Many youth felt that the volunteering opportunities could help further their education or career opportunities outside of high school. Some of the youth described how this program would help them in the future stating:</a:t>
            </a:r>
          </a:p>
          <a:p>
            <a:pPr marL="0" lvl="0" indent="0" algn="l" rtl="0">
              <a:spcBef>
                <a:spcPts val="0"/>
              </a:spcBef>
              <a:spcAft>
                <a:spcPts val="0"/>
              </a:spcAft>
              <a:buNone/>
            </a:pPr>
            <a:endParaRPr lang="en-CA"/>
          </a:p>
          <a:p>
            <a:pPr marL="171450" lvl="0" indent="-171450" algn="l" rtl="0">
              <a:spcBef>
                <a:spcPts val="0"/>
              </a:spcBef>
              <a:spcAft>
                <a:spcPts val="0"/>
              </a:spcAft>
              <a:buFontTx/>
              <a:buChar char="-"/>
            </a:pPr>
            <a:r>
              <a:rPr lang="en-CA"/>
              <a:t>Read of the quotes</a:t>
            </a:r>
          </a:p>
          <a:p>
            <a:pPr marL="171450" lvl="0" indent="-171450" algn="l" rtl="0">
              <a:spcBef>
                <a:spcPts val="0"/>
              </a:spcBef>
              <a:spcAft>
                <a:spcPts val="0"/>
              </a:spcAft>
              <a:buFontTx/>
              <a:buChar char="-"/>
            </a:pPr>
            <a:endParaRPr lang="en-CA"/>
          </a:p>
          <a:p>
            <a:pPr marL="0" lvl="0" indent="0" algn="l" rtl="0">
              <a:spcBef>
                <a:spcPts val="0"/>
              </a:spcBef>
              <a:spcAft>
                <a:spcPts val="0"/>
              </a:spcAft>
              <a:buFontTx/>
              <a:buNone/>
            </a:pPr>
            <a:r>
              <a:rPr lang="en-CA"/>
              <a:t>One of the youth even explained that the experiences from this program has helped them to get hired into a new job. </a:t>
            </a:r>
            <a:endParaRPr/>
          </a:p>
        </p:txBody>
      </p:sp>
    </p:spTree>
    <p:extLst>
      <p:ext uri="{BB962C8B-B14F-4D97-AF65-F5344CB8AC3E}">
        <p14:creationId xmlns:p14="http://schemas.microsoft.com/office/powerpoint/2010/main" val="208852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Along with job experience, many of the youth expressed that in some way they were gaining social skills from the program. Many of the youth felt that this group gave them the opportunity to build their social skills and create connections with new friends and people in the community.</a:t>
            </a:r>
          </a:p>
          <a:p>
            <a:pPr marL="0" lvl="0" indent="0" algn="l" rtl="0">
              <a:spcBef>
                <a:spcPts val="0"/>
              </a:spcBef>
              <a:spcAft>
                <a:spcPts val="0"/>
              </a:spcAft>
              <a:buNone/>
            </a:pPr>
            <a:endParaRPr lang="en-CA"/>
          </a:p>
          <a:p>
            <a:pPr marL="0" lvl="0" indent="0" algn="l" rtl="0">
              <a:spcBef>
                <a:spcPts val="0"/>
              </a:spcBef>
              <a:spcAft>
                <a:spcPts val="0"/>
              </a:spcAft>
              <a:buNone/>
            </a:pPr>
            <a:r>
              <a:rPr lang="en-CA"/>
              <a:t>One youth stated that *Read off Quote* Some of the youth felt that the volunteering opportunities also provided them with the opportunity to practice communication skills and become better listeners.</a:t>
            </a:r>
          </a:p>
        </p:txBody>
      </p:sp>
    </p:spTree>
    <p:extLst>
      <p:ext uri="{BB962C8B-B14F-4D97-AF65-F5344CB8AC3E}">
        <p14:creationId xmlns:p14="http://schemas.microsoft.com/office/powerpoint/2010/main" val="1400461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One of the final skills we saw youth gained from the program, was that youth were realizing they have something to give back to the community.</a:t>
            </a:r>
          </a:p>
          <a:p>
            <a:pPr marL="0" lvl="0" indent="0" algn="l" rtl="0">
              <a:spcBef>
                <a:spcPts val="0"/>
              </a:spcBef>
              <a:spcAft>
                <a:spcPts val="0"/>
              </a:spcAft>
              <a:buNone/>
            </a:pPr>
            <a:endParaRPr lang="en-CA"/>
          </a:p>
          <a:p>
            <a:pPr marL="0" lvl="0" indent="0" algn="l" rtl="0">
              <a:spcBef>
                <a:spcPts val="0"/>
              </a:spcBef>
              <a:spcAft>
                <a:spcPts val="0"/>
              </a:spcAft>
              <a:buNone/>
            </a:pPr>
            <a:r>
              <a:rPr lang="en-CA"/>
              <a:t>When asking the youth how it feels to volunteer, one of the youth stated *read off the quote* explaining how it felt good to help out.</a:t>
            </a:r>
          </a:p>
          <a:p>
            <a:pPr marL="0" lvl="0" indent="0" algn="l" rtl="0">
              <a:spcBef>
                <a:spcPts val="0"/>
              </a:spcBef>
              <a:spcAft>
                <a:spcPts val="0"/>
              </a:spcAft>
              <a:buNone/>
            </a:pPr>
            <a:r>
              <a:rPr lang="en-CA"/>
              <a:t> </a:t>
            </a:r>
          </a:p>
          <a:p>
            <a:pPr marL="0" lvl="0" indent="0" algn="l" rtl="0">
              <a:spcBef>
                <a:spcPts val="0"/>
              </a:spcBef>
              <a:spcAft>
                <a:spcPts val="0"/>
              </a:spcAft>
              <a:buNone/>
            </a:pPr>
            <a:r>
              <a:rPr lang="en-CA"/>
              <a:t>Some of the youth commented how them volunteering was breaking stereotypes in the community, stating *Read off quote*. This youth in particular felt they were able to show the community that youth can be helpful and they do have the ability to give something back. </a:t>
            </a:r>
          </a:p>
          <a:p>
            <a:pPr marL="0" lvl="0" indent="0" algn="l" rtl="0">
              <a:spcBef>
                <a:spcPts val="0"/>
              </a:spcBef>
              <a:spcAft>
                <a:spcPts val="0"/>
              </a:spcAft>
              <a:buNone/>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Some of the youth were  beginning to recognize the skills they had in creating positive change. *Post quote* Some listed off the skills they realized they had while volunteering such as being a good listener, carrying boxes and moving things around, showing empathy and understanding as well as helping people in emotional situations. </a:t>
            </a:r>
          </a:p>
        </p:txBody>
      </p:sp>
    </p:spTree>
    <p:extLst>
      <p:ext uri="{BB962C8B-B14F-4D97-AF65-F5344CB8AC3E}">
        <p14:creationId xmlns:p14="http://schemas.microsoft.com/office/powerpoint/2010/main" val="24078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err="1"/>
              <a:t>Basia</a:t>
            </a:r>
            <a:r>
              <a:rPr lang="en-CA"/>
              <a:t>:</a:t>
            </a:r>
          </a:p>
          <a:p>
            <a:pPr marL="0" lvl="0" indent="0" algn="l" rtl="0">
              <a:spcBef>
                <a:spcPts val="0"/>
              </a:spcBef>
              <a:spcAft>
                <a:spcPts val="0"/>
              </a:spcAft>
              <a:buNone/>
            </a:pPr>
            <a:endParaRPr lang="en-CA"/>
          </a:p>
          <a:p>
            <a:pPr marL="0" lvl="0" indent="0" algn="l" rtl="0">
              <a:spcBef>
                <a:spcPts val="0"/>
              </a:spcBef>
              <a:spcAft>
                <a:spcPts val="0"/>
              </a:spcAft>
              <a:buNone/>
            </a:pPr>
            <a:r>
              <a:rPr lang="en-CA"/>
              <a:t>The third theme talked about in the focus groups a lot was the impact of COVID on the Resilient Rebels. Every focus group we spoke to expressed the importance of staying in-person. It provides an opportunity for the youth to get out of the house and connect with others. One youth talked about the importance of in-person saying, *Read off the quote*</a:t>
            </a:r>
          </a:p>
          <a:p>
            <a:pPr marL="0" lvl="0" indent="0" algn="l" rtl="0">
              <a:spcBef>
                <a:spcPts val="0"/>
              </a:spcBef>
              <a:spcAft>
                <a:spcPts val="0"/>
              </a:spcAft>
              <a:buNone/>
            </a:pPr>
            <a:endParaRPr lang="en-CA"/>
          </a:p>
          <a:p>
            <a:pPr marL="0" lvl="0" indent="0" algn="l" rtl="0">
              <a:spcBef>
                <a:spcPts val="0"/>
              </a:spcBef>
              <a:spcAft>
                <a:spcPts val="0"/>
              </a:spcAft>
              <a:buNone/>
            </a:pPr>
            <a:r>
              <a:rPr lang="en-CA">
                <a:highlight>
                  <a:srgbClr val="FFFF00"/>
                </a:highlight>
              </a:rPr>
              <a:t>*Shayla </a:t>
            </a:r>
            <a:r>
              <a:rPr lang="en-CA"/>
              <a:t>Posts quote here while I continue to read* </a:t>
            </a:r>
          </a:p>
          <a:p>
            <a:pPr marL="0" lvl="0" indent="0" algn="l" rtl="0">
              <a:spcBef>
                <a:spcPts val="0"/>
              </a:spcBef>
              <a:spcAft>
                <a:spcPts val="0"/>
              </a:spcAft>
              <a:buNone/>
            </a:pPr>
            <a:endParaRPr lang="en-CA"/>
          </a:p>
          <a:p>
            <a:pPr marL="0" lvl="0" indent="0" algn="l" rtl="0">
              <a:spcBef>
                <a:spcPts val="0"/>
              </a:spcBef>
              <a:spcAft>
                <a:spcPts val="0"/>
              </a:spcAft>
              <a:buNone/>
            </a:pPr>
            <a:r>
              <a:rPr lang="en-CA"/>
              <a:t>Some of the youth stated that they had no interest in attending the group when it was online, and they probably wouldn’t go to the group if it continued to stay online. </a:t>
            </a:r>
            <a:endParaRPr/>
          </a:p>
        </p:txBody>
      </p:sp>
    </p:spTree>
    <p:extLst>
      <p:ext uri="{BB962C8B-B14F-4D97-AF65-F5344CB8AC3E}">
        <p14:creationId xmlns:p14="http://schemas.microsoft.com/office/powerpoint/2010/main" val="375836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err="1"/>
              <a:t>Basia</a:t>
            </a:r>
            <a:r>
              <a:rPr lang="en-CA"/>
              <a:t>:</a:t>
            </a:r>
          </a:p>
          <a:p>
            <a:pPr marL="0" lvl="0" indent="0" algn="l" rtl="0">
              <a:spcBef>
                <a:spcPts val="0"/>
              </a:spcBef>
              <a:spcAft>
                <a:spcPts val="0"/>
              </a:spcAft>
              <a:buNone/>
            </a:pPr>
            <a:endParaRPr lang="en-CA"/>
          </a:p>
          <a:p>
            <a:pPr marL="0" lvl="0" indent="0" algn="l" rtl="0">
              <a:spcBef>
                <a:spcPts val="0"/>
              </a:spcBef>
              <a:spcAft>
                <a:spcPts val="0"/>
              </a:spcAft>
              <a:buNone/>
            </a:pPr>
            <a:r>
              <a:rPr lang="en-CA"/>
              <a:t>While there was a large preference for in-person, the majority of the youth expressed that they were able to stay connected to the group during COVID restrictions through online platforms.</a:t>
            </a:r>
          </a:p>
          <a:p>
            <a:pPr marL="0" lvl="0" indent="0" algn="l" rtl="0">
              <a:spcBef>
                <a:spcPts val="0"/>
              </a:spcBef>
              <a:spcAft>
                <a:spcPts val="0"/>
              </a:spcAft>
              <a:buNone/>
            </a:pPr>
            <a:endParaRPr lang="en-CA"/>
          </a:p>
          <a:p>
            <a:pPr marL="0" lvl="0" indent="0" algn="l" rtl="0">
              <a:spcBef>
                <a:spcPts val="0"/>
              </a:spcBef>
              <a:spcAft>
                <a:spcPts val="0"/>
              </a:spcAft>
              <a:buNone/>
            </a:pPr>
            <a:r>
              <a:rPr lang="en-CA"/>
              <a:t>2 of the focus groups explained that they did not have social media, or they did not have a laptop to connect with the group.</a:t>
            </a:r>
          </a:p>
          <a:p>
            <a:pPr marL="0" lvl="0" indent="0" algn="l" rtl="0">
              <a:spcBef>
                <a:spcPts val="0"/>
              </a:spcBef>
              <a:spcAft>
                <a:spcPts val="0"/>
              </a:spcAft>
              <a:buNone/>
            </a:pPr>
            <a:endParaRPr lang="en-CA"/>
          </a:p>
          <a:p>
            <a:pPr marL="0" lvl="0" indent="0" algn="l" rtl="0">
              <a:spcBef>
                <a:spcPts val="0"/>
              </a:spcBef>
              <a:spcAft>
                <a:spcPts val="0"/>
              </a:spcAft>
              <a:buNone/>
            </a:pPr>
            <a:r>
              <a:rPr lang="en-CA"/>
              <a:t>While, many of the youth expressed a preference for in-person groups, some of the youth appreciated that they were still able to get together in some way during COVID, one youth stating *reading off the quote*</a:t>
            </a:r>
            <a:endParaRPr/>
          </a:p>
        </p:txBody>
      </p:sp>
    </p:spTree>
    <p:extLst>
      <p:ext uri="{BB962C8B-B14F-4D97-AF65-F5344CB8AC3E}">
        <p14:creationId xmlns:p14="http://schemas.microsoft.com/office/powerpoint/2010/main" val="131765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c1d42393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c1d42393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a:solidFill>
                  <a:srgbClr val="000000"/>
                </a:solidFill>
                <a:effectLst/>
                <a:latin typeface="Times New Roman" panose="02020603050405020304" pitchFamily="18" charset="0"/>
              </a:rPr>
              <a:t>Shayla:</a:t>
            </a:r>
          </a:p>
          <a:p>
            <a:pPr marL="0" lvl="0" indent="0" algn="l" rtl="0">
              <a:spcBef>
                <a:spcPts val="0"/>
              </a:spcBef>
              <a:spcAft>
                <a:spcPts val="0"/>
              </a:spcAft>
              <a:buNone/>
            </a:pPr>
            <a:endParaRPr lang="en-US" sz="1800" b="0" i="0">
              <a:solidFill>
                <a:srgbClr val="000000"/>
              </a:solidFill>
              <a:effectLst/>
              <a:latin typeface="Times New Roman" panose="02020603050405020304" pitchFamily="18" charset="0"/>
            </a:endParaRPr>
          </a:p>
          <a:p>
            <a:pPr marL="0" lvl="0" indent="0" algn="l" rtl="0">
              <a:spcBef>
                <a:spcPts val="0"/>
              </a:spcBef>
              <a:spcAft>
                <a:spcPts val="0"/>
              </a:spcAft>
              <a:buNone/>
            </a:pPr>
            <a:r>
              <a:rPr lang="en-US" sz="1800" b="0" i="0">
                <a:solidFill>
                  <a:srgbClr val="000000"/>
                </a:solidFill>
                <a:effectLst/>
                <a:latin typeface="Times New Roman" panose="02020603050405020304" pitchFamily="18" charset="0"/>
              </a:rPr>
              <a:t>For those of you who may be new here or are unsure about the Resilient Rebels program… this program was created to equip youth with tools, skills, and supports by providing youth with the opportunity to build a stronger community through volunteering. Through volunteering and other social activities, youth are able to support the community, develop a sense of social justice, feel empowerment, and connect with other youth. This group also connects youth with supportive adults and people with similar life circumstances creating a network of support to buffer adversity and foster resilience.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Basia: </a:t>
            </a:r>
          </a:p>
          <a:p>
            <a:pPr marL="0" lvl="0" indent="0" algn="l" rtl="0">
              <a:spcBef>
                <a:spcPts val="0"/>
              </a:spcBef>
              <a:spcAft>
                <a:spcPts val="0"/>
              </a:spcAft>
              <a:buNone/>
            </a:pPr>
            <a:endParaRPr lang="en-CA"/>
          </a:p>
          <a:p>
            <a:pPr marL="0" lvl="0" indent="0" algn="l" rtl="0">
              <a:spcBef>
                <a:spcPts val="0"/>
              </a:spcBef>
              <a:spcAft>
                <a:spcPts val="0"/>
              </a:spcAft>
              <a:buNone/>
            </a:pPr>
            <a:r>
              <a:rPr lang="en-CA"/>
              <a:t>One of the final pieces we found within the impact of COVID is that the youth and the facilitators were able to adapt despite challenges and changes in transitions, one youth stating, *read quote here*</a:t>
            </a:r>
          </a:p>
          <a:p>
            <a:pPr marL="0" lvl="0" indent="0" algn="l" rtl="0">
              <a:spcBef>
                <a:spcPts val="0"/>
              </a:spcBef>
              <a:spcAft>
                <a:spcPts val="0"/>
              </a:spcAft>
              <a:buNone/>
            </a:pPr>
            <a:endParaRPr lang="en-CA"/>
          </a:p>
          <a:p>
            <a:pPr marL="0" lvl="0" indent="0" algn="l" rtl="0">
              <a:spcBef>
                <a:spcPts val="0"/>
              </a:spcBef>
              <a:spcAft>
                <a:spcPts val="0"/>
              </a:spcAft>
              <a:buNone/>
            </a:pPr>
            <a:r>
              <a:rPr lang="en-CA"/>
              <a:t>Many of the youth felt there weren’t that many problems overall with the switches from online to in-person. They felt that the facilitators were positive and able to adapt to the changes in a way that made it also fun for the youth, one youth said *read quote here* describing the facilitator’s enthusiasm during times of transition.</a:t>
            </a:r>
            <a:endParaRPr/>
          </a:p>
        </p:txBody>
      </p:sp>
    </p:spTree>
    <p:extLst>
      <p:ext uri="{BB962C8B-B14F-4D97-AF65-F5344CB8AC3E}">
        <p14:creationId xmlns:p14="http://schemas.microsoft.com/office/powerpoint/2010/main" val="120377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Our final theme includes the changes that the youth want to see. Many of the youth in the first phase of the focus groups talked about how they would like more time in the group. Some stating they would like to bump it up to once every week, some recommending two days every other week, and some just asking for more hours in the evening. Here are some of the quotes from the youth *read off quotes*</a:t>
            </a:r>
          </a:p>
          <a:p>
            <a:pPr marL="0" lvl="0" indent="0" algn="l" rtl="0">
              <a:spcBef>
                <a:spcPts val="0"/>
              </a:spcBef>
              <a:spcAft>
                <a:spcPts val="0"/>
              </a:spcAft>
              <a:buNone/>
            </a:pPr>
            <a:endParaRPr lang="en-CA"/>
          </a:p>
          <a:p>
            <a:pPr marL="0" lvl="0" indent="0" algn="l" rtl="0">
              <a:spcBef>
                <a:spcPts val="0"/>
              </a:spcBef>
              <a:spcAft>
                <a:spcPts val="0"/>
              </a:spcAft>
              <a:buNone/>
            </a:pPr>
            <a:r>
              <a:rPr lang="en-CA"/>
              <a:t>While 4/6 focus groups expressed this desire, 2 of the groups also stated that this may be difficult, especially for those living out of town, which is something they felt should be taken into consideration.</a:t>
            </a:r>
            <a:endParaRPr/>
          </a:p>
        </p:txBody>
      </p:sp>
    </p:spTree>
    <p:extLst>
      <p:ext uri="{BB962C8B-B14F-4D97-AF65-F5344CB8AC3E}">
        <p14:creationId xmlns:p14="http://schemas.microsoft.com/office/powerpoint/2010/main" val="259727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We also had some curriculum recommendations from the youth. *Post quote here* One of the youth mentioned they were hoping to have more conversations around self-care and self-love stating it would be nice if the group could focus on things that everyone goes through, and how they can cope and build resiliency throughout the process. This youth was hoping to normalize everyone’s experiences and create a greater sense of togetherness in the group. </a:t>
            </a:r>
          </a:p>
          <a:p>
            <a:pPr marL="0" lvl="0" indent="0" algn="l" rtl="0">
              <a:spcBef>
                <a:spcPts val="0"/>
              </a:spcBef>
              <a:spcAft>
                <a:spcPts val="0"/>
              </a:spcAft>
              <a:buNone/>
            </a:pPr>
            <a:endParaRPr lang="en-CA"/>
          </a:p>
          <a:p>
            <a:pPr marL="0" lvl="0" indent="0" algn="l" rtl="0">
              <a:spcBef>
                <a:spcPts val="0"/>
              </a:spcBef>
              <a:spcAft>
                <a:spcPts val="0"/>
              </a:spcAft>
              <a:buNone/>
            </a:pPr>
            <a:r>
              <a:rPr lang="en-CA"/>
              <a:t>*Post quote here* Another youth stated how they would like to go more in-depth on certain topics, or to see new topics be brought up. For the youth who have been here multiple years, they felt that it’s nice for new youth to learn these things, but it can be a bit repetitive for the older youth.</a:t>
            </a:r>
            <a:endParaRPr/>
          </a:p>
        </p:txBody>
      </p:sp>
    </p:spTree>
    <p:extLst>
      <p:ext uri="{BB962C8B-B14F-4D97-AF65-F5344CB8AC3E}">
        <p14:creationId xmlns:p14="http://schemas.microsoft.com/office/powerpoint/2010/main" val="50375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Many of the youth expressed a desire to go out more in the community to do things, rather than always staying at the family center, but they understood that this was due to challenges placed by COVID.</a:t>
            </a:r>
          </a:p>
          <a:p>
            <a:pPr marL="0" lvl="0" indent="0" algn="l" rtl="0">
              <a:spcBef>
                <a:spcPts val="0"/>
              </a:spcBef>
              <a:spcAft>
                <a:spcPts val="0"/>
              </a:spcAft>
              <a:buNone/>
            </a:pPr>
            <a:endParaRPr lang="en-CA"/>
          </a:p>
          <a:p>
            <a:pPr marL="0" lvl="0" indent="0" algn="l" rtl="0">
              <a:spcBef>
                <a:spcPts val="0"/>
              </a:spcBef>
              <a:spcAft>
                <a:spcPts val="0"/>
              </a:spcAft>
              <a:buNone/>
            </a:pPr>
            <a:r>
              <a:rPr lang="en-CA"/>
              <a:t>Here we asked the youth what activities they would like to do if they can’t go out and volunteer in the community one night:</a:t>
            </a:r>
          </a:p>
          <a:p>
            <a:pPr marL="171450" lvl="0" indent="-171450" algn="l" rtl="0">
              <a:spcBef>
                <a:spcPts val="0"/>
              </a:spcBef>
              <a:spcAft>
                <a:spcPts val="0"/>
              </a:spcAft>
              <a:buFontTx/>
              <a:buChar char="-"/>
            </a:pPr>
            <a:r>
              <a:rPr lang="en-CA"/>
              <a:t>*Post the quote* One of the youth described having good memories baking with the Volunteer Chef, stating they wouldn’t mind a day of just cooking in the kitchen with them</a:t>
            </a:r>
          </a:p>
          <a:p>
            <a:pPr marL="171450" lvl="0" indent="-171450" algn="l" rtl="0">
              <a:spcBef>
                <a:spcPts val="0"/>
              </a:spcBef>
              <a:spcAft>
                <a:spcPts val="0"/>
              </a:spcAft>
              <a:buFontTx/>
              <a:buChar char="-"/>
            </a:pPr>
            <a:r>
              <a:rPr lang="en-CA"/>
              <a:t>*Post the quote* One youth mentioned they would love to go to Canada’s Wonderland one day. This could be a nice reward for the youth to celebrate their volunteerism within the community</a:t>
            </a:r>
          </a:p>
          <a:p>
            <a:pPr marL="171450" lvl="0" indent="-171450" algn="l" rtl="0">
              <a:spcBef>
                <a:spcPts val="0"/>
              </a:spcBef>
              <a:spcAft>
                <a:spcPts val="0"/>
              </a:spcAft>
              <a:buFontTx/>
              <a:buChar char="-"/>
            </a:pPr>
            <a:r>
              <a:rPr lang="en-CA"/>
              <a:t>*Post the quote* A few of the youth expressed a desire to do more art activities inside or to make Tik Tok videos explaining different campaigns and initiatives to spread awareness as well</a:t>
            </a:r>
            <a:endParaRPr/>
          </a:p>
        </p:txBody>
      </p:sp>
    </p:spTree>
    <p:extLst>
      <p:ext uri="{BB962C8B-B14F-4D97-AF65-F5344CB8AC3E}">
        <p14:creationId xmlns:p14="http://schemas.microsoft.com/office/powerpoint/2010/main" val="553172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pPr marL="0" lvl="0" indent="0" algn="l" rtl="0">
              <a:spcBef>
                <a:spcPts val="0"/>
              </a:spcBef>
              <a:spcAft>
                <a:spcPts val="0"/>
              </a:spcAft>
              <a:buNone/>
            </a:pPr>
            <a:r>
              <a:rPr lang="en-US" err="1"/>
              <a:t>Basia</a:t>
            </a:r>
            <a:r>
              <a:rPr lang="en-US"/>
              <a:t>: </a:t>
            </a:r>
          </a:p>
          <a:p>
            <a:pPr marL="0" lvl="0" indent="0" algn="l" rtl="0">
              <a:spcBef>
                <a:spcPts val="0"/>
              </a:spcBef>
              <a:spcAft>
                <a:spcPts val="0"/>
              </a:spcAft>
              <a:buNone/>
            </a:pPr>
            <a:endParaRPr lang="en-US"/>
          </a:p>
          <a:p>
            <a:pPr marL="0" lvl="0" indent="0" algn="l" rtl="0">
              <a:spcBef>
                <a:spcPts val="0"/>
              </a:spcBef>
              <a:spcAft>
                <a:spcPts val="0"/>
              </a:spcAft>
              <a:buNone/>
            </a:pPr>
            <a:r>
              <a:rPr lang="en-US"/>
              <a:t>Here we listed off some future recommendations for evaluations with this group.</a:t>
            </a:r>
          </a:p>
          <a:p>
            <a:pPr marL="0" lvl="0" indent="0" algn="l" rtl="0">
              <a:spcBef>
                <a:spcPts val="0"/>
              </a:spcBef>
              <a:spcAft>
                <a:spcPts val="0"/>
              </a:spcAft>
              <a:buNone/>
            </a:pPr>
            <a:endParaRPr lang="en-US"/>
          </a:p>
          <a:p>
            <a:pPr marL="0" lvl="0" indent="0" algn="l" rtl="0">
              <a:spcBef>
                <a:spcPts val="0"/>
              </a:spcBef>
              <a:spcAft>
                <a:spcPts val="0"/>
              </a:spcAft>
              <a:buNone/>
            </a:pPr>
            <a:r>
              <a:rPr lang="en-US"/>
              <a:t>- The first is we think we should compensate the youth for sharing their knowledge with us through incentives, this may incline them more to participate.</a:t>
            </a:r>
          </a:p>
          <a:p>
            <a:pPr marL="0" lvl="0" indent="0" algn="l" rtl="0">
              <a:spcBef>
                <a:spcPts val="0"/>
              </a:spcBef>
              <a:spcAft>
                <a:spcPts val="0"/>
              </a:spcAft>
              <a:buNone/>
            </a:pPr>
            <a:endParaRPr lang="en-US"/>
          </a:p>
          <a:p>
            <a:pPr marL="171450" lvl="0" indent="-171450" algn="l" rtl="0">
              <a:spcBef>
                <a:spcPts val="0"/>
              </a:spcBef>
              <a:spcAft>
                <a:spcPts val="0"/>
              </a:spcAft>
              <a:buFontTx/>
              <a:buChar char="-"/>
            </a:pPr>
            <a:r>
              <a:rPr lang="en-US"/>
              <a:t>We have sharing with the youth the finished product, so really explaining the importance of the evaluation and making them feel involved in this process. For example, one of the youth shared she was excited to see what we found after interviewing her. </a:t>
            </a:r>
          </a:p>
          <a:p>
            <a:pPr marL="0" lvl="0" indent="0" algn="l" rtl="0">
              <a:spcBef>
                <a:spcPts val="0"/>
              </a:spcBef>
              <a:spcAft>
                <a:spcPts val="0"/>
              </a:spcAft>
              <a:buFontTx/>
              <a:buNone/>
            </a:pPr>
            <a:endParaRPr lang="en-US"/>
          </a:p>
          <a:p>
            <a:pPr marL="171450" lvl="0" indent="-171450" algn="l" rtl="0">
              <a:spcBef>
                <a:spcPts val="0"/>
              </a:spcBef>
              <a:spcAft>
                <a:spcPts val="0"/>
              </a:spcAft>
              <a:buFontTx/>
              <a:buChar char="-"/>
            </a:pPr>
            <a:r>
              <a:rPr lang="en-US"/>
              <a:t>Then we have building a strong relationship. We think if we had more time with the youth for them to get to know us, this may have helped some of the more reserved youth to open up more.</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r>
              <a:rPr lang="en-US"/>
              <a:t>Next is….. having an engaging and creative evaluation plan is needed for this group due to different ages and developmental levels. Some were open to verbally telling us their answers whereas others preferred to type their answers out. Also making sure they have support if they needed it, some felt more comfortable with the facilitator with them while answering questions.</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r>
              <a:rPr lang="en-US"/>
              <a:t>And finally being adaptable and patient with the youth to fit their need. We believe having two evaluators present was important because some youth didn’t feel comfortable being recorded but still wanted to share their input so its good to have that extra person to write notes down during the session while the other person facilitated. </a:t>
            </a:r>
          </a:p>
        </p:txBody>
      </p:sp>
    </p:spTree>
    <p:extLst>
      <p:ext uri="{BB962C8B-B14F-4D97-AF65-F5344CB8AC3E}">
        <p14:creationId xmlns:p14="http://schemas.microsoft.com/office/powerpoint/2010/main" val="354591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err="1">
                <a:sym typeface="Wingdings" panose="05000000000000000000" pitchFamily="2" charset="2"/>
              </a:rPr>
              <a:t>Basia</a:t>
            </a:r>
            <a:r>
              <a:rPr lang="en-CA">
                <a:sym typeface="Wingdings" panose="05000000000000000000" pitchFamily="2" charset="2"/>
              </a:rPr>
              <a:t>:</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As we can see through this evaluation, this group carries a lot of importance to the youth. One of the youth expressed that they hope this group stays going because we need places for kids to go. </a:t>
            </a:r>
          </a:p>
          <a:p>
            <a:pPr marL="0" lvl="0" indent="0" algn="l" rtl="0">
              <a:spcBef>
                <a:spcPts val="0"/>
              </a:spcBef>
              <a:spcAft>
                <a:spcPts val="0"/>
              </a:spcAft>
              <a:buNone/>
            </a:pPr>
            <a:r>
              <a:rPr lang="en-CA">
                <a:sym typeface="Wingdings" panose="05000000000000000000" pitchFamily="2" charset="2"/>
              </a:rPr>
              <a:t>We felt that this quote was really important, and we wanted to include it in the end of our presentation today.</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This group has done so much more than just provide volunteer opportunities to youth in care, it’s provided youth with a chance to get out of the house, meet new people, build connections with the community, and develop a sense of social justice. This group provides a safe space for youth to feel included and empowered. This all refers back to the major themes we found in the literature review of what impacts youth who volunteer. We also found there needs to be supportive adults in the youths’ lives who will provide them with a safe space and resources for them to share their voice and to mentor them along the way in activism and volunteering. So, all these factors go into why the youth keep coming back and want to create change within their community.</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r>
              <a:rPr lang="en-CA">
                <a:sym typeface="Wingdings" panose="05000000000000000000" pitchFamily="2" charset="2"/>
              </a:rPr>
              <a:t>We just wanted to thank everyone for listening to Shayla and I today and we are open to any questions!</a:t>
            </a: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endParaRPr lang="en-CA">
              <a:sym typeface="Wingdings" panose="05000000000000000000" pitchFamily="2" charset="2"/>
            </a:endParaRPr>
          </a:p>
          <a:p>
            <a:pPr marL="0" lvl="0" indent="0" algn="l" rtl="0">
              <a:spcBef>
                <a:spcPts val="0"/>
              </a:spcBef>
              <a:spcAft>
                <a:spcPts val="0"/>
              </a:spcAft>
              <a:buNone/>
            </a:pPr>
            <a:endParaRPr lang="en-CA">
              <a:sym typeface="Wingdings" panose="05000000000000000000" pitchFamily="2" charset="2"/>
            </a:endParaRPr>
          </a:p>
        </p:txBody>
      </p:sp>
    </p:spTree>
    <p:extLst>
      <p:ext uri="{BB962C8B-B14F-4D97-AF65-F5344CB8AC3E}">
        <p14:creationId xmlns:p14="http://schemas.microsoft.com/office/powerpoint/2010/main" val="215402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p:txBody>
      </p:sp>
    </p:spTree>
    <p:extLst>
      <p:ext uri="{BB962C8B-B14F-4D97-AF65-F5344CB8AC3E}">
        <p14:creationId xmlns:p14="http://schemas.microsoft.com/office/powerpoint/2010/main" val="1751356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e4f2e5e7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e4f2e5e7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e4f2e5e7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e4f2e5e7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86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US" sz="1800" b="1" i="0" u="none" strike="noStrike" err="1">
                <a:solidFill>
                  <a:srgbClr val="272727"/>
                </a:solidFill>
                <a:effectLst/>
                <a:latin typeface="Arial" panose="020B0604020202020204" pitchFamily="34" charset="0"/>
              </a:rPr>
              <a:t>Basia</a:t>
            </a:r>
            <a:r>
              <a:rPr lang="en-US" sz="1800" b="1" i="0" u="none" strike="noStrike">
                <a:solidFill>
                  <a:srgbClr val="272727"/>
                </a:solidFill>
                <a:effectLst/>
                <a:latin typeface="Arial" panose="020B0604020202020204" pitchFamily="34" charset="0"/>
              </a:rPr>
              <a:t>:</a:t>
            </a:r>
          </a:p>
          <a:p>
            <a:pPr marL="158750" indent="0" rtl="0">
              <a:spcBef>
                <a:spcPts val="0"/>
              </a:spcBef>
              <a:spcAft>
                <a:spcPts val="0"/>
              </a:spcAft>
              <a:buNone/>
            </a:pPr>
            <a:r>
              <a:rPr lang="en-US" sz="1800" b="1" i="0" u="none" strike="noStrike">
                <a:solidFill>
                  <a:srgbClr val="272727"/>
                </a:solidFill>
                <a:effectLst/>
                <a:latin typeface="Arial" panose="020B0604020202020204" pitchFamily="34" charset="0"/>
              </a:rPr>
              <a:t>Script for Literature Review</a:t>
            </a:r>
            <a:endParaRPr lang="en-US" sz="1800" b="0" i="0" u="none" strike="noStrike">
              <a:solidFill>
                <a:srgbClr val="272727"/>
              </a:solidFill>
              <a:effectLst/>
              <a:latin typeface="Arial" panose="020B0604020202020204" pitchFamily="34" charset="0"/>
            </a:endParaRPr>
          </a:p>
          <a:p>
            <a:pPr marL="158750" indent="0" rtl="0">
              <a:spcBef>
                <a:spcPts val="0"/>
              </a:spcBef>
              <a:spcAft>
                <a:spcPts val="0"/>
              </a:spcAft>
              <a:buNone/>
            </a:pPr>
            <a:endParaRPr lang="en-US" sz="1800" b="0" i="0" u="none" strike="noStrike">
              <a:solidFill>
                <a:srgbClr val="272727"/>
              </a:solidFill>
              <a:effectLst/>
              <a:latin typeface="Arial" panose="020B0604020202020204" pitchFamily="34" charset="0"/>
            </a:endParaRPr>
          </a:p>
          <a:p>
            <a:pPr marL="158750" indent="0" rtl="0">
              <a:spcBef>
                <a:spcPts val="0"/>
              </a:spcBef>
              <a:spcAft>
                <a:spcPts val="0"/>
              </a:spcAft>
              <a:buNone/>
            </a:pPr>
            <a:r>
              <a:rPr lang="en-US" sz="1800" b="0" i="0" u="none" strike="noStrike">
                <a:solidFill>
                  <a:srgbClr val="272727"/>
                </a:solidFill>
                <a:effectLst/>
                <a:latin typeface="Times New Roman" panose="02020603050405020304" pitchFamily="18" charset="0"/>
              </a:rPr>
              <a:t>So, while doing the literature review, we found that there was limited literature about the impact on volunteering for at-risk youth however we did find some key findings. </a:t>
            </a:r>
            <a:endParaRPr lang="en-US" b="0">
              <a:effectLst/>
            </a:endParaRPr>
          </a:p>
          <a:p>
            <a:pPr rtl="0" fontAlgn="base">
              <a:spcBef>
                <a:spcPts val="0"/>
              </a:spcBef>
              <a:spcAft>
                <a:spcPts val="0"/>
              </a:spcAft>
              <a:buFont typeface="Arial" panose="020B0604020202020204" pitchFamily="34" charset="0"/>
              <a:buChar char="•"/>
            </a:pPr>
            <a:r>
              <a:rPr lang="en-US" sz="1800" b="0" i="0" u="none" strike="noStrike">
                <a:solidFill>
                  <a:srgbClr val="272727"/>
                </a:solidFill>
                <a:effectLst/>
                <a:latin typeface="Times New Roman" panose="02020603050405020304" pitchFamily="18" charset="0"/>
              </a:rPr>
              <a:t>For example, most of the studies shared that when youth volunteer or participate in some sort of activism they learn and acquire social skills and life skills through the process and build upon their self-efficacy and to feel better about themselves and build more social trust.</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0" u="none" strike="noStrike">
                <a:solidFill>
                  <a:srgbClr val="272727"/>
                </a:solidFill>
                <a:effectLst/>
                <a:latin typeface="Times New Roman" panose="02020603050405020304" pitchFamily="18" charset="0"/>
              </a:rPr>
              <a:t>Volunteering also allows youth to explore areas of interests that helps them reflect on possible career goals for when they get older.</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0" u="none" strike="noStrike">
                <a:solidFill>
                  <a:srgbClr val="272727"/>
                </a:solidFill>
                <a:effectLst/>
                <a:latin typeface="Times New Roman" panose="02020603050405020304" pitchFamily="18" charset="0"/>
              </a:rPr>
              <a:t>A fair amount of youth in the literature expressed not feeling like they belong within society or a group… however studies have shown that once youth have participated in some form of activism they felt a sense of belonging.</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0" u="none" strike="noStrike">
                <a:solidFill>
                  <a:srgbClr val="272727"/>
                </a:solidFill>
                <a:effectLst/>
                <a:latin typeface="Times New Roman" panose="02020603050405020304" pitchFamily="18" charset="0"/>
              </a:rPr>
              <a:t>And then another one discussed that for youth especially minority youths to be connected to society and to feel a sense of community and belonging…… is that it’s critical they are involved in volunteerism or community service,  some even expressed they felt less isolated during these experiences as some youth reflect on the injustice in their life which allowed them to continue volunteering so others don’t experience what they had in the past.</a:t>
            </a:r>
          </a:p>
          <a:p>
            <a:pPr rtl="0" fontAlgn="base">
              <a:spcBef>
                <a:spcPts val="0"/>
              </a:spcBef>
              <a:spcAft>
                <a:spcPts val="0"/>
              </a:spcAft>
              <a:buFont typeface="Arial" panose="020B0604020202020204" pitchFamily="34" charset="0"/>
              <a:buChar char="•"/>
            </a:pPr>
            <a:endParaRPr lang="en-US" sz="1800" b="0" i="0" u="none" strike="noStrike">
              <a:solidFill>
                <a:srgbClr val="272727"/>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en-US" sz="1800" b="0" i="0" u="none" strike="noStrike">
              <a:solidFill>
                <a:srgbClr val="272727"/>
              </a:solidFill>
              <a:effectLst/>
              <a:latin typeface="Arial" panose="020B0604020202020204" pitchFamily="34" charset="0"/>
            </a:endParaRPr>
          </a:p>
          <a:p>
            <a:pPr marL="158750" indent="0">
              <a:buNone/>
            </a:pPr>
            <a:endParaRPr lang="en-CA"/>
          </a:p>
        </p:txBody>
      </p:sp>
    </p:spTree>
    <p:extLst>
      <p:ext uri="{BB962C8B-B14F-4D97-AF65-F5344CB8AC3E}">
        <p14:creationId xmlns:p14="http://schemas.microsoft.com/office/powerpoint/2010/main" val="349129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CA" err="1"/>
              <a:t>Basia</a:t>
            </a:r>
            <a:r>
              <a:rPr lang="en-CA"/>
              <a:t>: </a:t>
            </a:r>
          </a:p>
          <a:p>
            <a:pPr marL="158750" indent="0" rtl="0" fontAlgn="base">
              <a:spcBef>
                <a:spcPts val="0"/>
              </a:spcBef>
              <a:spcAft>
                <a:spcPts val="0"/>
              </a:spcAft>
              <a:buFont typeface="Arial" panose="020B0604020202020204" pitchFamily="34" charset="0"/>
              <a:buNone/>
            </a:pPr>
            <a:endParaRPr lang="en-CA" sz="800" b="0" i="0" u="none" strike="noStrike">
              <a:solidFill>
                <a:srgbClr val="272727"/>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100" b="0" i="0" u="none" strike="noStrike">
                <a:solidFill>
                  <a:srgbClr val="272727"/>
                </a:solidFill>
                <a:effectLst/>
                <a:latin typeface="Times New Roman" panose="02020603050405020304" pitchFamily="18" charset="0"/>
              </a:rPr>
              <a:t>Some studies have also expressed the importance of creating strong relationships with youth and mentoring them to become active members within their community. So having that friendly adult willing to be there at every step.</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a:solidFill>
                  <a:srgbClr val="272727"/>
                </a:solidFill>
                <a:effectLst/>
                <a:latin typeface="Times New Roman" panose="02020603050405020304" pitchFamily="18" charset="0"/>
              </a:rPr>
              <a:t>The literature also presented the importance of adults giving young people genuine opportunities to be involved in volunteering. So a space for them to have a voice and an opportunity to have meaningful engagement in conversations which goes back to building that social trust with adults.</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100" b="0" i="0" u="none" strike="noStrike">
              <a:solidFill>
                <a:srgbClr val="272727"/>
              </a:solidFill>
              <a:effectLst/>
              <a:latin typeface="Times New Roman" panose="02020603050405020304" pitchFamily="18" charset="0"/>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a:solidFill>
                  <a:srgbClr val="272727"/>
                </a:solidFill>
                <a:effectLst/>
                <a:latin typeface="Times New Roman" panose="02020603050405020304" pitchFamily="18" charset="0"/>
              </a:rPr>
              <a:t>We found that the literature from this review aligned well with what we found in the focus groups. Now we will explain how we were able to get these findings from the youth.</a:t>
            </a:r>
          </a:p>
        </p:txBody>
      </p:sp>
    </p:spTree>
    <p:extLst>
      <p:ext uri="{BB962C8B-B14F-4D97-AF65-F5344CB8AC3E}">
        <p14:creationId xmlns:p14="http://schemas.microsoft.com/office/powerpoint/2010/main" val="227367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US" sz="1800" b="0" i="0">
                <a:solidFill>
                  <a:srgbClr val="000000"/>
                </a:solidFill>
                <a:effectLst/>
                <a:latin typeface="Times New Roman" panose="02020603050405020304" pitchFamily="18" charset="0"/>
              </a:rPr>
              <a:t>Shayla:</a:t>
            </a:r>
          </a:p>
          <a:p>
            <a:pPr marL="158750" indent="0" algn="l" rtl="0" fontAlgn="base">
              <a:buNone/>
            </a:pPr>
            <a:endParaRPr lang="en-US" sz="1800" b="0" i="0">
              <a:solidFill>
                <a:srgbClr val="000000"/>
              </a:solidFill>
              <a:effectLst/>
              <a:latin typeface="Times New Roman" panose="02020603050405020304" pitchFamily="18" charset="0"/>
            </a:endParaRPr>
          </a:p>
          <a:p>
            <a:pPr marL="158750" indent="0" algn="l" rtl="0" fontAlgn="base">
              <a:buNone/>
            </a:pPr>
            <a:r>
              <a:rPr lang="en-US" sz="1800" b="0" i="0">
                <a:solidFill>
                  <a:srgbClr val="000000"/>
                </a:solidFill>
                <a:effectLst/>
                <a:latin typeface="Times New Roman" panose="02020603050405020304" pitchFamily="18" charset="0"/>
              </a:rPr>
              <a:t>In the past year of our time at FACS, we conducted an exploratory evaluation to better understand how the youth experienced the Resilient Rebels program, and what they were achieving from this group. So, Basia and I ran two phases of focus groups. The purpose of the first phase was to gain a general understanding of the youths’ experiences in the program. The purpose of the second phase was to understand how COVID-19 and in-person restrictions has impacted the youths’ experiences in the group.</a:t>
            </a:r>
          </a:p>
          <a:p>
            <a:pPr marL="158750" indent="0" algn="l" rtl="0" fontAlgn="base">
              <a:buNone/>
            </a:pPr>
            <a:endParaRPr lang="en-US" sz="1800" b="0" i="0">
              <a:solidFill>
                <a:srgbClr val="000000"/>
              </a:solidFill>
              <a:effectLst/>
              <a:latin typeface="Times New Roman" panose="02020603050405020304" pitchFamily="18" charset="0"/>
            </a:endParaRPr>
          </a:p>
          <a:p>
            <a:pPr marL="158750" indent="0" algn="l" rtl="0" fontAlgn="base">
              <a:buNone/>
            </a:pPr>
            <a:r>
              <a:rPr lang="en-US" sz="1800" b="0" i="0">
                <a:solidFill>
                  <a:srgbClr val="000000"/>
                </a:solidFill>
                <a:effectLst/>
                <a:highlight>
                  <a:srgbClr val="FFFF00"/>
                </a:highlight>
                <a:latin typeface="Times New Roman" panose="02020603050405020304" pitchFamily="18" charset="0"/>
              </a:rPr>
              <a:t>In the first phase, 6 focus groups were conducted with a total of 11 youth. In the second phase, we met with 6 youth individually. </a:t>
            </a:r>
          </a:p>
          <a:p>
            <a:pPr marL="158750" indent="0" algn="l" rtl="0" fontAlgn="base">
              <a:buNone/>
            </a:pPr>
            <a:endParaRPr lang="en-US" sz="1800" b="0" i="0">
              <a:solidFill>
                <a:srgbClr val="000000"/>
              </a:solidFill>
              <a:effectLst/>
              <a:highlight>
                <a:srgbClr val="FFFF00"/>
              </a:highlight>
              <a:latin typeface="Times New Roman" panose="02020603050405020304" pitchFamily="18" charset="0"/>
            </a:endParaRPr>
          </a:p>
          <a:p>
            <a:pPr marL="158750" indent="0" algn="l" rtl="0" fontAlgn="base">
              <a:buNone/>
            </a:pPr>
            <a:r>
              <a:rPr lang="en-US" sz="1800" b="0" i="0">
                <a:solidFill>
                  <a:srgbClr val="000000"/>
                </a:solidFill>
                <a:effectLst/>
                <a:latin typeface="Times New Roman" panose="02020603050405020304" pitchFamily="18" charset="0"/>
              </a:rPr>
              <a:t>During the focus groups, Basia and I used </a:t>
            </a:r>
            <a:r>
              <a:rPr lang="en-US" sz="1800" b="0" i="0" err="1">
                <a:solidFill>
                  <a:srgbClr val="000000"/>
                </a:solidFill>
                <a:effectLst/>
                <a:latin typeface="Times New Roman" panose="02020603050405020304" pitchFamily="18" charset="0"/>
              </a:rPr>
              <a:t>MentiMeter</a:t>
            </a:r>
            <a:r>
              <a:rPr lang="en-US" sz="1800" b="0" i="0">
                <a:solidFill>
                  <a:srgbClr val="000000"/>
                </a:solidFill>
                <a:effectLst/>
                <a:latin typeface="Times New Roman" panose="02020603050405020304" pitchFamily="18" charset="0"/>
              </a:rPr>
              <a:t>, an interactive program that allowed the youth to respond to questions via their phone. The purpose of the </a:t>
            </a:r>
            <a:r>
              <a:rPr lang="en-US" sz="1800" b="0" i="0" err="1">
                <a:solidFill>
                  <a:srgbClr val="000000"/>
                </a:solidFill>
                <a:effectLst/>
                <a:latin typeface="Times New Roman" panose="02020603050405020304" pitchFamily="18" charset="0"/>
              </a:rPr>
              <a:t>MentiMeter</a:t>
            </a:r>
            <a:r>
              <a:rPr lang="en-US" sz="1800" b="0" i="0">
                <a:solidFill>
                  <a:srgbClr val="000000"/>
                </a:solidFill>
                <a:effectLst/>
                <a:latin typeface="Times New Roman" panose="02020603050405020304" pitchFamily="18" charset="0"/>
              </a:rPr>
              <a:t> was to make the focus groups more interactive for youth, and to provide them with the opportunity to respond to questions anonymously if they preferred that option instead of speaking aloud.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US" b="0" i="0">
                <a:solidFill>
                  <a:srgbClr val="000000"/>
                </a:solidFill>
                <a:effectLst/>
                <a:latin typeface="Segoe UI" panose="020B0502040204020203" pitchFamily="34" charset="0"/>
              </a:rPr>
              <a:t>Shayla:</a:t>
            </a:r>
          </a:p>
          <a:p>
            <a:pPr marL="158750" indent="0" algn="l" rtl="0" fontAlgn="base">
              <a:buNone/>
            </a:pPr>
            <a:endParaRPr lang="en-US" b="0" i="0">
              <a:solidFill>
                <a:srgbClr val="000000"/>
              </a:solidFill>
              <a:effectLst/>
              <a:latin typeface="Segoe UI" panose="020B0502040204020203" pitchFamily="34" charset="0"/>
            </a:endParaRPr>
          </a:p>
          <a:p>
            <a:pPr marL="158750" indent="0" algn="l" rtl="0" fontAlgn="base">
              <a:buNone/>
            </a:pPr>
            <a:r>
              <a:rPr lang="en-US" b="0" i="0">
                <a:solidFill>
                  <a:srgbClr val="000000"/>
                </a:solidFill>
                <a:effectLst/>
                <a:latin typeface="Segoe UI" panose="020B0502040204020203" pitchFamily="34" charset="0"/>
              </a:rPr>
              <a:t>So to start off this presentation, we wanted to show you some of the responses on the </a:t>
            </a:r>
            <a:r>
              <a:rPr lang="en-US" b="0" i="0" err="1">
                <a:solidFill>
                  <a:srgbClr val="000000"/>
                </a:solidFill>
                <a:effectLst/>
                <a:latin typeface="Segoe UI" panose="020B0502040204020203" pitchFamily="34" charset="0"/>
              </a:rPr>
              <a:t>MentiMeter</a:t>
            </a:r>
            <a:r>
              <a:rPr lang="en-US" b="0" i="0">
                <a:solidFill>
                  <a:srgbClr val="000000"/>
                </a:solidFill>
                <a:effectLst/>
                <a:latin typeface="Segoe UI" panose="020B0502040204020203" pitchFamily="34" charset="0"/>
              </a:rPr>
              <a:t>, before we go more in-depth with the themes we found from the focus groups. </a:t>
            </a:r>
          </a:p>
          <a:p>
            <a:pPr marL="158750" indent="0" algn="l" rtl="0" fontAlgn="base">
              <a:buNone/>
            </a:pPr>
            <a:endParaRPr lang="en-US" b="0" i="0">
              <a:solidFill>
                <a:srgbClr val="000000"/>
              </a:solidFill>
              <a:effectLst/>
              <a:latin typeface="Segoe UI" panose="020B0502040204020203" pitchFamily="34" charset="0"/>
            </a:endParaRPr>
          </a:p>
          <a:p>
            <a:pPr marL="158750" indent="0" algn="l" rtl="0" fontAlgn="base">
              <a:buNone/>
            </a:pPr>
            <a:r>
              <a:rPr lang="en-US" b="0" i="0">
                <a:solidFill>
                  <a:srgbClr val="000000"/>
                </a:solidFill>
                <a:effectLst/>
                <a:latin typeface="Segoe UI" panose="020B0502040204020203" pitchFamily="34" charset="0"/>
              </a:rPr>
              <a:t>So in Phase 1, we asked the youth how they would describe Resilient Rebels in a few words. Some of the words that popped up the most were crazy and fun, when asking the youth to describe crazy, they all stated that they meant “good crazy” with one youth stated “It’s good crazy. Like it’s just that random things happen that are good. Like I don’t know how to explain it” (Group 4 – Phase 1)</a:t>
            </a:r>
          </a:p>
          <a:p>
            <a:pPr marL="158750" indent="0" algn="l" rtl="0" fontAlgn="base">
              <a:buFontTx/>
              <a:buNone/>
            </a:pPr>
            <a:endParaRPr lang="en-US" b="0" i="0">
              <a:solidFill>
                <a:srgbClr val="000000"/>
              </a:solidFill>
              <a:effectLst/>
              <a:latin typeface="Segoe UI" panose="020B0502040204020203" pitchFamily="34" charset="0"/>
            </a:endParaRPr>
          </a:p>
          <a:p>
            <a:pPr marL="158750" indent="0" algn="l" rtl="0" fontAlgn="base">
              <a:buFontTx/>
              <a:buNone/>
            </a:pPr>
            <a:r>
              <a:rPr lang="en-US" b="0" i="0">
                <a:solidFill>
                  <a:srgbClr val="000000"/>
                </a:solidFill>
                <a:effectLst/>
                <a:latin typeface="Segoe UI" panose="020B0502040204020203" pitchFamily="34" charset="0"/>
              </a:rPr>
              <a:t>The youth also felt that this group was a home away from home, it provided them with the opportunity to see friends, and to get them out of the house (something that many youth felt was important during COVID).</a:t>
            </a:r>
          </a:p>
        </p:txBody>
      </p:sp>
    </p:spTree>
    <p:extLst>
      <p:ext uri="{BB962C8B-B14F-4D97-AF65-F5344CB8AC3E}">
        <p14:creationId xmlns:p14="http://schemas.microsoft.com/office/powerpoint/2010/main" val="330675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Shayla:</a:t>
            </a:r>
          </a:p>
          <a:p>
            <a:pPr marL="0" lvl="0" indent="0" algn="l" rtl="0">
              <a:spcBef>
                <a:spcPts val="0"/>
              </a:spcBef>
              <a:spcAft>
                <a:spcPts val="0"/>
              </a:spcAft>
              <a:buNone/>
            </a:pPr>
            <a:endParaRPr lang="en-CA"/>
          </a:p>
          <a:p>
            <a:pPr marL="0" lvl="0" indent="0" algn="l" rtl="0">
              <a:spcBef>
                <a:spcPts val="0"/>
              </a:spcBef>
              <a:spcAft>
                <a:spcPts val="0"/>
              </a:spcAft>
              <a:buNone/>
            </a:pPr>
            <a:r>
              <a:rPr lang="en-CA"/>
              <a:t>During our first round of the focus groups, we also asked the youth to pick the top three most important things to them about the Resilient Rebels. Here’s a weighted average of their choices, as you can see hanging out with friends was the most popular for the youth. The second highest weighted average was the staff and volunteers. The youth also felt that meeting new people, getting a meal, and getting volunteer hours were important as well, with some of them including these options within their top three. </a:t>
            </a:r>
          </a:p>
        </p:txBody>
      </p:sp>
    </p:spTree>
    <p:extLst>
      <p:ext uri="{BB962C8B-B14F-4D97-AF65-F5344CB8AC3E}">
        <p14:creationId xmlns:p14="http://schemas.microsoft.com/office/powerpoint/2010/main" val="226066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Tx/>
              <a:buNone/>
            </a:pPr>
            <a:r>
              <a:rPr lang="en-US" b="0" i="0" err="1">
                <a:solidFill>
                  <a:srgbClr val="000000"/>
                </a:solidFill>
                <a:effectLst/>
                <a:latin typeface="Segoe UI" panose="020B0502040204020203" pitchFamily="34" charset="0"/>
                <a:sym typeface="Wingdings" panose="05000000000000000000" pitchFamily="2" charset="2"/>
              </a:rPr>
              <a:t>Basia</a:t>
            </a:r>
            <a:r>
              <a:rPr lang="en-US" b="0" i="0">
                <a:solidFill>
                  <a:srgbClr val="000000"/>
                </a:solidFill>
                <a:effectLst/>
                <a:latin typeface="Segoe UI" panose="020B0502040204020203" pitchFamily="34" charset="0"/>
                <a:sym typeface="Wingdings" panose="05000000000000000000" pitchFamily="2" charset="2"/>
              </a:rPr>
              <a:t>: </a:t>
            </a:r>
          </a:p>
          <a:p>
            <a:pPr marL="158750" indent="0" algn="l" rtl="0" fontAlgn="base">
              <a:buFontTx/>
              <a:buNone/>
            </a:pPr>
            <a:endParaRPr lang="en-US" b="0" i="0">
              <a:solidFill>
                <a:srgbClr val="000000"/>
              </a:solidFill>
              <a:effectLst/>
              <a:latin typeface="Segoe UI" panose="020B0502040204020203" pitchFamily="34" charset="0"/>
              <a:sym typeface="Wingdings" panose="05000000000000000000" pitchFamily="2" charset="2"/>
            </a:endParaRPr>
          </a:p>
          <a:p>
            <a:pPr marL="158750" indent="0" algn="l" rtl="0" fontAlgn="base">
              <a:buFontTx/>
              <a:buNone/>
            </a:pPr>
            <a:r>
              <a:rPr lang="en-US" b="0" i="0">
                <a:solidFill>
                  <a:srgbClr val="000000"/>
                </a:solidFill>
                <a:effectLst/>
                <a:latin typeface="Segoe UI" panose="020B0502040204020203" pitchFamily="34" charset="0"/>
                <a:sym typeface="Wingdings" panose="05000000000000000000" pitchFamily="2" charset="2"/>
              </a:rPr>
              <a:t>In Phase 1, we also asked the youth what their </a:t>
            </a:r>
            <a:r>
              <a:rPr lang="en-US" b="0" i="0" err="1">
                <a:solidFill>
                  <a:srgbClr val="000000"/>
                </a:solidFill>
                <a:effectLst/>
                <a:latin typeface="Segoe UI" panose="020B0502040204020203" pitchFamily="34" charset="0"/>
                <a:sym typeface="Wingdings" panose="05000000000000000000" pitchFamily="2" charset="2"/>
              </a:rPr>
              <a:t>favourite</a:t>
            </a:r>
            <a:r>
              <a:rPr lang="en-US" b="0" i="0">
                <a:solidFill>
                  <a:srgbClr val="000000"/>
                </a:solidFill>
                <a:effectLst/>
                <a:latin typeface="Segoe UI" panose="020B0502040204020203" pitchFamily="34" charset="0"/>
                <a:sym typeface="Wingdings" panose="05000000000000000000" pitchFamily="2" charset="2"/>
              </a:rPr>
              <a:t> memories were of the group. For the majority, the most memorable times were going out in the community and volunteering. Here’s some of the quotes the youth shared with us : *Can list off the quotes*</a:t>
            </a:r>
          </a:p>
          <a:p>
            <a:pPr marL="158750" indent="0" algn="l" rtl="0" fontAlgn="base">
              <a:buFontTx/>
              <a:buNone/>
            </a:pPr>
            <a:endParaRPr lang="en-US" b="0" i="0">
              <a:solidFill>
                <a:srgbClr val="000000"/>
              </a:solidFill>
              <a:effectLst/>
              <a:latin typeface="Segoe UI" panose="020B0502040204020203" pitchFamily="34" charset="0"/>
              <a:sym typeface="Wingdings" panose="05000000000000000000" pitchFamily="2" charset="2"/>
            </a:endParaRPr>
          </a:p>
          <a:p>
            <a:pPr marL="158750" indent="0" algn="l" rtl="0" fontAlgn="base">
              <a:buFontTx/>
              <a:buNone/>
            </a:pPr>
            <a:r>
              <a:rPr lang="en-US" b="0" i="0">
                <a:solidFill>
                  <a:srgbClr val="000000"/>
                </a:solidFill>
                <a:effectLst/>
                <a:latin typeface="Segoe UI" panose="020B0502040204020203" pitchFamily="34" charset="0"/>
                <a:sym typeface="Wingdings" panose="05000000000000000000" pitchFamily="2" charset="2"/>
              </a:rPr>
              <a:t>One youth described this saying “I like the volunteering because we can learn a lot from people that have been through a lot.” We noticed that going out into the community and volunteering was meaningful for the youth and this allowed them to learn about what people in the community are experiencing and the struggles they may be facing. Through our conversations with youth, it appeared that they were developing a sense of social justice as they were beginning to recognize gaps and needs in the community and ways they could provide support through volunteering. </a:t>
            </a:r>
          </a:p>
        </p:txBody>
      </p:sp>
    </p:spTree>
    <p:extLst>
      <p:ext uri="{BB962C8B-B14F-4D97-AF65-F5344CB8AC3E}">
        <p14:creationId xmlns:p14="http://schemas.microsoft.com/office/powerpoint/2010/main" val="50534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88c4341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88c4341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Basia: </a:t>
            </a:r>
          </a:p>
          <a:p>
            <a:pPr marL="0" lvl="0" indent="0" algn="l" rtl="0">
              <a:spcBef>
                <a:spcPts val="0"/>
              </a:spcBef>
              <a:spcAft>
                <a:spcPts val="0"/>
              </a:spcAft>
              <a:buNone/>
            </a:pPr>
            <a:endParaRPr lang="en-CA"/>
          </a:p>
          <a:p>
            <a:pPr marL="0" lvl="0" indent="0" algn="l" rtl="0">
              <a:spcBef>
                <a:spcPts val="0"/>
              </a:spcBef>
              <a:spcAft>
                <a:spcPts val="0"/>
              </a:spcAft>
              <a:buNone/>
            </a:pPr>
            <a:r>
              <a:rPr lang="en-CA"/>
              <a:t>When asking the youth what they have learned in general, or if they have learned anything about themselves through the Resilient Rebel’s program, here is what they said…. *Read off the quotes*. </a:t>
            </a:r>
          </a:p>
          <a:p>
            <a:pPr marL="0" lvl="0" indent="0" algn="l" rtl="0">
              <a:spcBef>
                <a:spcPts val="0"/>
              </a:spcBef>
              <a:spcAft>
                <a:spcPts val="0"/>
              </a:spcAft>
              <a:buNone/>
            </a:pPr>
            <a:endParaRPr lang="en-CA"/>
          </a:p>
          <a:p>
            <a:pPr marL="0" lvl="0" indent="0" algn="l" rtl="0">
              <a:spcBef>
                <a:spcPts val="0"/>
              </a:spcBef>
              <a:spcAft>
                <a:spcPts val="0"/>
              </a:spcAft>
              <a:buNone/>
            </a:pPr>
            <a:r>
              <a:rPr lang="en-CA"/>
              <a:t>Many felt that they learned more about the community and various campaigns, but they also learned that they have something to give back to the community in the process. </a:t>
            </a:r>
          </a:p>
          <a:p>
            <a:pPr marL="0" lvl="0" indent="0" algn="l" rtl="0">
              <a:spcBef>
                <a:spcPts val="0"/>
              </a:spcBef>
              <a:spcAft>
                <a:spcPts val="0"/>
              </a:spcAft>
              <a:buNone/>
            </a:pPr>
            <a:endParaRPr lang="en-US"/>
          </a:p>
          <a:p>
            <a:pPr marL="0" lvl="0" indent="0" algn="l" rtl="0">
              <a:spcBef>
                <a:spcPts val="0"/>
              </a:spcBef>
              <a:spcAft>
                <a:spcPts val="0"/>
              </a:spcAft>
              <a:buNone/>
            </a:pPr>
            <a:r>
              <a:rPr lang="en-US"/>
              <a:t>Even when the youth could not go out and volunteer during COVID, the facilitators still would teach the youth about new campaigns and initiatives to continue building that sense of social justice. Many of the youth were thankful for the knowledge they learned about the community and enjoyed being able to help in any way they could during COVID.</a:t>
            </a: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67969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71100" y="1635000"/>
            <a:ext cx="3815700" cy="15219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46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871100" y="3156888"/>
            <a:ext cx="3815700" cy="351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pSp>
        <p:nvGrpSpPr>
          <p:cNvPr id="233" name="Google Shape;2020;p33">
            <a:extLst>
              <a:ext uri="{FF2B5EF4-FFF2-40B4-BE49-F238E27FC236}">
                <a16:creationId xmlns:a16="http://schemas.microsoft.com/office/drawing/2014/main" id="{6BC0FFE9-F184-4AE7-A604-C24975D44545}"/>
              </a:ext>
            </a:extLst>
          </p:cNvPr>
          <p:cNvGrpSpPr/>
          <p:nvPr/>
        </p:nvGrpSpPr>
        <p:grpSpPr>
          <a:xfrm rot="19805453">
            <a:off x="4668186" y="349547"/>
            <a:ext cx="4558251" cy="5840727"/>
            <a:chOff x="3183835" y="2782939"/>
            <a:chExt cx="2527791" cy="3216316"/>
          </a:xfrm>
        </p:grpSpPr>
        <p:sp>
          <p:nvSpPr>
            <p:cNvPr id="234" name="Google Shape;2021;p33">
              <a:extLst>
                <a:ext uri="{FF2B5EF4-FFF2-40B4-BE49-F238E27FC236}">
                  <a16:creationId xmlns:a16="http://schemas.microsoft.com/office/drawing/2014/main" id="{8B4ED433-AEA3-41E4-8214-C0E98A1EA738}"/>
                </a:ext>
              </a:extLst>
            </p:cNvPr>
            <p:cNvSpPr/>
            <p:nvPr/>
          </p:nvSpPr>
          <p:spPr>
            <a:xfrm rot="1770969">
              <a:off x="5516032" y="4180228"/>
              <a:ext cx="123541" cy="143551"/>
            </a:xfrm>
            <a:custGeom>
              <a:avLst/>
              <a:gdLst/>
              <a:ahLst/>
              <a:cxnLst/>
              <a:rect l="l" t="t" r="r" b="b"/>
              <a:pathLst>
                <a:path w="3760" h="4369" extrusionOk="0">
                  <a:moveTo>
                    <a:pt x="3005" y="0"/>
                  </a:moveTo>
                  <a:lnTo>
                    <a:pt x="2902" y="21"/>
                  </a:lnTo>
                  <a:lnTo>
                    <a:pt x="2850" y="41"/>
                  </a:lnTo>
                  <a:lnTo>
                    <a:pt x="2799" y="62"/>
                  </a:lnTo>
                  <a:lnTo>
                    <a:pt x="2747" y="93"/>
                  </a:lnTo>
                  <a:lnTo>
                    <a:pt x="2706" y="124"/>
                  </a:lnTo>
                  <a:lnTo>
                    <a:pt x="2468" y="331"/>
                  </a:lnTo>
                  <a:lnTo>
                    <a:pt x="2179" y="547"/>
                  </a:lnTo>
                  <a:lnTo>
                    <a:pt x="1869" y="775"/>
                  </a:lnTo>
                  <a:lnTo>
                    <a:pt x="1704" y="878"/>
                  </a:lnTo>
                  <a:lnTo>
                    <a:pt x="1528" y="991"/>
                  </a:lnTo>
                  <a:lnTo>
                    <a:pt x="1343" y="1084"/>
                  </a:lnTo>
                  <a:lnTo>
                    <a:pt x="1157" y="1177"/>
                  </a:lnTo>
                  <a:lnTo>
                    <a:pt x="971" y="1260"/>
                  </a:lnTo>
                  <a:lnTo>
                    <a:pt x="785" y="1332"/>
                  </a:lnTo>
                  <a:lnTo>
                    <a:pt x="589" y="1394"/>
                  </a:lnTo>
                  <a:lnTo>
                    <a:pt x="392" y="1446"/>
                  </a:lnTo>
                  <a:lnTo>
                    <a:pt x="196" y="1477"/>
                  </a:lnTo>
                  <a:lnTo>
                    <a:pt x="0" y="1487"/>
                  </a:lnTo>
                  <a:lnTo>
                    <a:pt x="785" y="4369"/>
                  </a:lnTo>
                  <a:lnTo>
                    <a:pt x="1022" y="4265"/>
                  </a:lnTo>
                  <a:lnTo>
                    <a:pt x="1239" y="4183"/>
                  </a:lnTo>
                  <a:lnTo>
                    <a:pt x="1497" y="4059"/>
                  </a:lnTo>
                  <a:lnTo>
                    <a:pt x="1787" y="3904"/>
                  </a:lnTo>
                  <a:lnTo>
                    <a:pt x="2096" y="3718"/>
                  </a:lnTo>
                  <a:lnTo>
                    <a:pt x="2251" y="3615"/>
                  </a:lnTo>
                  <a:lnTo>
                    <a:pt x="2417" y="3511"/>
                  </a:lnTo>
                  <a:lnTo>
                    <a:pt x="2572" y="3387"/>
                  </a:lnTo>
                  <a:lnTo>
                    <a:pt x="2726" y="3263"/>
                  </a:lnTo>
                  <a:lnTo>
                    <a:pt x="2871" y="3129"/>
                  </a:lnTo>
                  <a:lnTo>
                    <a:pt x="3016" y="2995"/>
                  </a:lnTo>
                  <a:lnTo>
                    <a:pt x="3150" y="2850"/>
                  </a:lnTo>
                  <a:lnTo>
                    <a:pt x="3274" y="2695"/>
                  </a:lnTo>
                  <a:lnTo>
                    <a:pt x="3387" y="2530"/>
                  </a:lnTo>
                  <a:lnTo>
                    <a:pt x="3491" y="2365"/>
                  </a:lnTo>
                  <a:lnTo>
                    <a:pt x="3584" y="2189"/>
                  </a:lnTo>
                  <a:lnTo>
                    <a:pt x="3656" y="2004"/>
                  </a:lnTo>
                  <a:lnTo>
                    <a:pt x="3708" y="1807"/>
                  </a:lnTo>
                  <a:lnTo>
                    <a:pt x="3739" y="1611"/>
                  </a:lnTo>
                  <a:lnTo>
                    <a:pt x="3759" y="1405"/>
                  </a:lnTo>
                  <a:lnTo>
                    <a:pt x="3749" y="1188"/>
                  </a:lnTo>
                  <a:lnTo>
                    <a:pt x="3718" y="971"/>
                  </a:lnTo>
                  <a:lnTo>
                    <a:pt x="3656" y="744"/>
                  </a:lnTo>
                  <a:lnTo>
                    <a:pt x="3573" y="506"/>
                  </a:lnTo>
                  <a:lnTo>
                    <a:pt x="3460" y="258"/>
                  </a:lnTo>
                  <a:lnTo>
                    <a:pt x="3429" y="207"/>
                  </a:lnTo>
                  <a:lnTo>
                    <a:pt x="3398" y="165"/>
                  </a:lnTo>
                  <a:lnTo>
                    <a:pt x="3356" y="124"/>
                  </a:lnTo>
                  <a:lnTo>
                    <a:pt x="3315" y="93"/>
                  </a:lnTo>
                  <a:lnTo>
                    <a:pt x="3222" y="41"/>
                  </a:lnTo>
                  <a:lnTo>
                    <a:pt x="3119" y="10"/>
                  </a:lnTo>
                  <a:lnTo>
                    <a:pt x="3005"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22;p33">
              <a:extLst>
                <a:ext uri="{FF2B5EF4-FFF2-40B4-BE49-F238E27FC236}">
                  <a16:creationId xmlns:a16="http://schemas.microsoft.com/office/drawing/2014/main" id="{CD1F4C1B-2070-4919-9847-59CDA87FABB1}"/>
                </a:ext>
              </a:extLst>
            </p:cNvPr>
            <p:cNvSpPr/>
            <p:nvPr/>
          </p:nvSpPr>
          <p:spPr>
            <a:xfrm rot="1770969">
              <a:off x="5596669" y="4195092"/>
              <a:ext cx="43108" cy="30918"/>
            </a:xfrm>
            <a:custGeom>
              <a:avLst/>
              <a:gdLst/>
              <a:ahLst/>
              <a:cxnLst/>
              <a:rect l="l" t="t" r="r" b="b"/>
              <a:pathLst>
                <a:path w="1312" h="941" extrusionOk="0">
                  <a:moveTo>
                    <a:pt x="1312" y="0"/>
                  </a:moveTo>
                  <a:lnTo>
                    <a:pt x="1239" y="11"/>
                  </a:lnTo>
                  <a:lnTo>
                    <a:pt x="1167" y="31"/>
                  </a:lnTo>
                  <a:lnTo>
                    <a:pt x="1095" y="73"/>
                  </a:lnTo>
                  <a:lnTo>
                    <a:pt x="1033" y="114"/>
                  </a:lnTo>
                  <a:lnTo>
                    <a:pt x="816" y="300"/>
                  </a:lnTo>
                  <a:lnTo>
                    <a:pt x="578" y="496"/>
                  </a:lnTo>
                  <a:lnTo>
                    <a:pt x="300" y="692"/>
                  </a:lnTo>
                  <a:lnTo>
                    <a:pt x="0" y="889"/>
                  </a:lnTo>
                  <a:lnTo>
                    <a:pt x="207" y="930"/>
                  </a:lnTo>
                  <a:lnTo>
                    <a:pt x="382" y="940"/>
                  </a:lnTo>
                  <a:lnTo>
                    <a:pt x="547" y="940"/>
                  </a:lnTo>
                  <a:lnTo>
                    <a:pt x="682" y="919"/>
                  </a:lnTo>
                  <a:lnTo>
                    <a:pt x="806" y="878"/>
                  </a:lnTo>
                  <a:lnTo>
                    <a:pt x="909" y="827"/>
                  </a:lnTo>
                  <a:lnTo>
                    <a:pt x="1002" y="765"/>
                  </a:lnTo>
                  <a:lnTo>
                    <a:pt x="1074" y="692"/>
                  </a:lnTo>
                  <a:lnTo>
                    <a:pt x="1136" y="610"/>
                  </a:lnTo>
                  <a:lnTo>
                    <a:pt x="1188" y="527"/>
                  </a:lnTo>
                  <a:lnTo>
                    <a:pt x="1229" y="434"/>
                  </a:lnTo>
                  <a:lnTo>
                    <a:pt x="1260" y="341"/>
                  </a:lnTo>
                  <a:lnTo>
                    <a:pt x="1281" y="248"/>
                  </a:lnTo>
                  <a:lnTo>
                    <a:pt x="1301" y="166"/>
                  </a:lnTo>
                  <a:lnTo>
                    <a:pt x="1312" y="0"/>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23;p33">
              <a:extLst>
                <a:ext uri="{FF2B5EF4-FFF2-40B4-BE49-F238E27FC236}">
                  <a16:creationId xmlns:a16="http://schemas.microsoft.com/office/drawing/2014/main" id="{3B0D4322-44B5-49CA-BA1C-412F1918F724}"/>
                </a:ext>
              </a:extLst>
            </p:cNvPr>
            <p:cNvSpPr/>
            <p:nvPr/>
          </p:nvSpPr>
          <p:spPr>
            <a:xfrm rot="1770969">
              <a:off x="4915680" y="4364783"/>
              <a:ext cx="560602" cy="518512"/>
            </a:xfrm>
            <a:custGeom>
              <a:avLst/>
              <a:gdLst/>
              <a:ahLst/>
              <a:cxnLst/>
              <a:rect l="l" t="t" r="r" b="b"/>
              <a:pathLst>
                <a:path w="17062" h="15781" extrusionOk="0">
                  <a:moveTo>
                    <a:pt x="7612" y="0"/>
                  </a:moveTo>
                  <a:lnTo>
                    <a:pt x="548" y="6196"/>
                  </a:lnTo>
                  <a:lnTo>
                    <a:pt x="506" y="6341"/>
                  </a:lnTo>
                  <a:lnTo>
                    <a:pt x="465" y="6517"/>
                  </a:lnTo>
                  <a:lnTo>
                    <a:pt x="424" y="6723"/>
                  </a:lnTo>
                  <a:lnTo>
                    <a:pt x="383" y="6961"/>
                  </a:lnTo>
                  <a:lnTo>
                    <a:pt x="310" y="7498"/>
                  </a:lnTo>
                  <a:lnTo>
                    <a:pt x="259" y="8128"/>
                  </a:lnTo>
                  <a:lnTo>
                    <a:pt x="207" y="8809"/>
                  </a:lnTo>
                  <a:lnTo>
                    <a:pt x="155" y="9532"/>
                  </a:lnTo>
                  <a:lnTo>
                    <a:pt x="124" y="10286"/>
                  </a:lnTo>
                  <a:lnTo>
                    <a:pt x="93" y="11030"/>
                  </a:lnTo>
                  <a:lnTo>
                    <a:pt x="42" y="12476"/>
                  </a:lnTo>
                  <a:lnTo>
                    <a:pt x="21" y="13694"/>
                  </a:lnTo>
                  <a:lnTo>
                    <a:pt x="0" y="14851"/>
                  </a:lnTo>
                  <a:lnTo>
                    <a:pt x="8479" y="15780"/>
                  </a:lnTo>
                  <a:lnTo>
                    <a:pt x="8448" y="15512"/>
                  </a:lnTo>
                  <a:lnTo>
                    <a:pt x="8438" y="15192"/>
                  </a:lnTo>
                  <a:lnTo>
                    <a:pt x="8428" y="14789"/>
                  </a:lnTo>
                  <a:lnTo>
                    <a:pt x="8428" y="14293"/>
                  </a:lnTo>
                  <a:lnTo>
                    <a:pt x="8438" y="13746"/>
                  </a:lnTo>
                  <a:lnTo>
                    <a:pt x="8459" y="13457"/>
                  </a:lnTo>
                  <a:lnTo>
                    <a:pt x="8479" y="13147"/>
                  </a:lnTo>
                  <a:lnTo>
                    <a:pt x="8521" y="12847"/>
                  </a:lnTo>
                  <a:lnTo>
                    <a:pt x="8562" y="12537"/>
                  </a:lnTo>
                  <a:lnTo>
                    <a:pt x="8613" y="12217"/>
                  </a:lnTo>
                  <a:lnTo>
                    <a:pt x="8675" y="11908"/>
                  </a:lnTo>
                  <a:lnTo>
                    <a:pt x="8748" y="11598"/>
                  </a:lnTo>
                  <a:lnTo>
                    <a:pt x="8830" y="11288"/>
                  </a:lnTo>
                  <a:lnTo>
                    <a:pt x="8934" y="10988"/>
                  </a:lnTo>
                  <a:lnTo>
                    <a:pt x="9047" y="10699"/>
                  </a:lnTo>
                  <a:lnTo>
                    <a:pt x="9171" y="10410"/>
                  </a:lnTo>
                  <a:lnTo>
                    <a:pt x="9316" y="10142"/>
                  </a:lnTo>
                  <a:lnTo>
                    <a:pt x="9481" y="9894"/>
                  </a:lnTo>
                  <a:lnTo>
                    <a:pt x="9564" y="9780"/>
                  </a:lnTo>
                  <a:lnTo>
                    <a:pt x="9657" y="9656"/>
                  </a:lnTo>
                  <a:lnTo>
                    <a:pt x="9749" y="9553"/>
                  </a:lnTo>
                  <a:lnTo>
                    <a:pt x="9853" y="9450"/>
                  </a:lnTo>
                  <a:lnTo>
                    <a:pt x="9956" y="9346"/>
                  </a:lnTo>
                  <a:lnTo>
                    <a:pt x="10070" y="9253"/>
                  </a:lnTo>
                  <a:lnTo>
                    <a:pt x="10183" y="9160"/>
                  </a:lnTo>
                  <a:lnTo>
                    <a:pt x="10307" y="9088"/>
                  </a:lnTo>
                  <a:lnTo>
                    <a:pt x="10431" y="9006"/>
                  </a:lnTo>
                  <a:lnTo>
                    <a:pt x="10565" y="8944"/>
                  </a:lnTo>
                  <a:lnTo>
                    <a:pt x="10700" y="8882"/>
                  </a:lnTo>
                  <a:lnTo>
                    <a:pt x="10844" y="8830"/>
                  </a:lnTo>
                  <a:lnTo>
                    <a:pt x="10989" y="8778"/>
                  </a:lnTo>
                  <a:lnTo>
                    <a:pt x="11144" y="8747"/>
                  </a:lnTo>
                  <a:lnTo>
                    <a:pt x="11454" y="8675"/>
                  </a:lnTo>
                  <a:lnTo>
                    <a:pt x="11763" y="8592"/>
                  </a:lnTo>
                  <a:lnTo>
                    <a:pt x="12063" y="8499"/>
                  </a:lnTo>
                  <a:lnTo>
                    <a:pt x="12352" y="8396"/>
                  </a:lnTo>
                  <a:lnTo>
                    <a:pt x="12641" y="8293"/>
                  </a:lnTo>
                  <a:lnTo>
                    <a:pt x="12930" y="8179"/>
                  </a:lnTo>
                  <a:lnTo>
                    <a:pt x="13209" y="8066"/>
                  </a:lnTo>
                  <a:lnTo>
                    <a:pt x="13478" y="7942"/>
                  </a:lnTo>
                  <a:lnTo>
                    <a:pt x="13736" y="7808"/>
                  </a:lnTo>
                  <a:lnTo>
                    <a:pt x="13994" y="7673"/>
                  </a:lnTo>
                  <a:lnTo>
                    <a:pt x="14479" y="7405"/>
                  </a:lnTo>
                  <a:lnTo>
                    <a:pt x="14934" y="7136"/>
                  </a:lnTo>
                  <a:lnTo>
                    <a:pt x="15357" y="6857"/>
                  </a:lnTo>
                  <a:lnTo>
                    <a:pt x="15729" y="6599"/>
                  </a:lnTo>
                  <a:lnTo>
                    <a:pt x="16070" y="6341"/>
                  </a:lnTo>
                  <a:lnTo>
                    <a:pt x="16359" y="6114"/>
                  </a:lnTo>
                  <a:lnTo>
                    <a:pt x="16607" y="5918"/>
                  </a:lnTo>
                  <a:lnTo>
                    <a:pt x="16948" y="5618"/>
                  </a:lnTo>
                  <a:lnTo>
                    <a:pt x="17061" y="5515"/>
                  </a:lnTo>
                  <a:lnTo>
                    <a:pt x="17061" y="4492"/>
                  </a:lnTo>
                  <a:lnTo>
                    <a:pt x="7612"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24;p33">
              <a:extLst>
                <a:ext uri="{FF2B5EF4-FFF2-40B4-BE49-F238E27FC236}">
                  <a16:creationId xmlns:a16="http://schemas.microsoft.com/office/drawing/2014/main" id="{13791FCD-475B-4A66-8833-393667CD19CB}"/>
                </a:ext>
              </a:extLst>
            </p:cNvPr>
            <p:cNvSpPr/>
            <p:nvPr/>
          </p:nvSpPr>
          <p:spPr>
            <a:xfrm rot="1770969">
              <a:off x="5120637" y="4585032"/>
              <a:ext cx="309511" cy="307112"/>
            </a:xfrm>
            <a:custGeom>
              <a:avLst/>
              <a:gdLst/>
              <a:ahLst/>
              <a:cxnLst/>
              <a:rect l="l" t="t" r="r" b="b"/>
              <a:pathLst>
                <a:path w="9420" h="9347" extrusionOk="0">
                  <a:moveTo>
                    <a:pt x="9419" y="0"/>
                  </a:moveTo>
                  <a:lnTo>
                    <a:pt x="5423" y="1085"/>
                  </a:lnTo>
                  <a:lnTo>
                    <a:pt x="5226" y="1126"/>
                  </a:lnTo>
                  <a:lnTo>
                    <a:pt x="5010" y="1167"/>
                  </a:lnTo>
                  <a:lnTo>
                    <a:pt x="4720" y="1240"/>
                  </a:lnTo>
                  <a:lnTo>
                    <a:pt x="4380" y="1322"/>
                  </a:lnTo>
                  <a:lnTo>
                    <a:pt x="3987" y="1436"/>
                  </a:lnTo>
                  <a:lnTo>
                    <a:pt x="3564" y="1570"/>
                  </a:lnTo>
                  <a:lnTo>
                    <a:pt x="3120" y="1735"/>
                  </a:lnTo>
                  <a:lnTo>
                    <a:pt x="2892" y="1828"/>
                  </a:lnTo>
                  <a:lnTo>
                    <a:pt x="2665" y="1921"/>
                  </a:lnTo>
                  <a:lnTo>
                    <a:pt x="2448" y="2025"/>
                  </a:lnTo>
                  <a:lnTo>
                    <a:pt x="2221" y="2138"/>
                  </a:lnTo>
                  <a:lnTo>
                    <a:pt x="2004" y="2262"/>
                  </a:lnTo>
                  <a:lnTo>
                    <a:pt x="1787" y="2386"/>
                  </a:lnTo>
                  <a:lnTo>
                    <a:pt x="1581" y="2520"/>
                  </a:lnTo>
                  <a:lnTo>
                    <a:pt x="1385" y="2665"/>
                  </a:lnTo>
                  <a:lnTo>
                    <a:pt x="1188" y="2820"/>
                  </a:lnTo>
                  <a:lnTo>
                    <a:pt x="1013" y="2975"/>
                  </a:lnTo>
                  <a:lnTo>
                    <a:pt x="848" y="3140"/>
                  </a:lnTo>
                  <a:lnTo>
                    <a:pt x="693" y="3316"/>
                  </a:lnTo>
                  <a:lnTo>
                    <a:pt x="558" y="3501"/>
                  </a:lnTo>
                  <a:lnTo>
                    <a:pt x="434" y="3698"/>
                  </a:lnTo>
                  <a:lnTo>
                    <a:pt x="341" y="3894"/>
                  </a:lnTo>
                  <a:lnTo>
                    <a:pt x="259" y="4111"/>
                  </a:lnTo>
                  <a:lnTo>
                    <a:pt x="197" y="4328"/>
                  </a:lnTo>
                  <a:lnTo>
                    <a:pt x="135" y="4545"/>
                  </a:lnTo>
                  <a:lnTo>
                    <a:pt x="94" y="4772"/>
                  </a:lnTo>
                  <a:lnTo>
                    <a:pt x="63" y="4989"/>
                  </a:lnTo>
                  <a:lnTo>
                    <a:pt x="32" y="5216"/>
                  </a:lnTo>
                  <a:lnTo>
                    <a:pt x="11" y="5443"/>
                  </a:lnTo>
                  <a:lnTo>
                    <a:pt x="11" y="5670"/>
                  </a:lnTo>
                  <a:lnTo>
                    <a:pt x="1" y="5887"/>
                  </a:lnTo>
                  <a:lnTo>
                    <a:pt x="11" y="6114"/>
                  </a:lnTo>
                  <a:lnTo>
                    <a:pt x="21" y="6331"/>
                  </a:lnTo>
                  <a:lnTo>
                    <a:pt x="52" y="6765"/>
                  </a:lnTo>
                  <a:lnTo>
                    <a:pt x="104" y="7178"/>
                  </a:lnTo>
                  <a:lnTo>
                    <a:pt x="176" y="7570"/>
                  </a:lnTo>
                  <a:lnTo>
                    <a:pt x="249" y="7932"/>
                  </a:lnTo>
                  <a:lnTo>
                    <a:pt x="331" y="8262"/>
                  </a:lnTo>
                  <a:lnTo>
                    <a:pt x="414" y="8562"/>
                  </a:lnTo>
                  <a:lnTo>
                    <a:pt x="486" y="8810"/>
                  </a:lnTo>
                  <a:lnTo>
                    <a:pt x="610" y="9171"/>
                  </a:lnTo>
                  <a:lnTo>
                    <a:pt x="651" y="9305"/>
                  </a:lnTo>
                  <a:lnTo>
                    <a:pt x="775" y="9347"/>
                  </a:lnTo>
                  <a:lnTo>
                    <a:pt x="786" y="8975"/>
                  </a:lnTo>
                  <a:lnTo>
                    <a:pt x="806" y="8583"/>
                  </a:lnTo>
                  <a:lnTo>
                    <a:pt x="837" y="8159"/>
                  </a:lnTo>
                  <a:lnTo>
                    <a:pt x="879" y="7725"/>
                  </a:lnTo>
                  <a:lnTo>
                    <a:pt x="940" y="7292"/>
                  </a:lnTo>
                  <a:lnTo>
                    <a:pt x="1033" y="6848"/>
                  </a:lnTo>
                  <a:lnTo>
                    <a:pt x="1085" y="6631"/>
                  </a:lnTo>
                  <a:lnTo>
                    <a:pt x="1137" y="6414"/>
                  </a:lnTo>
                  <a:lnTo>
                    <a:pt x="1199" y="6197"/>
                  </a:lnTo>
                  <a:lnTo>
                    <a:pt x="1271" y="5990"/>
                  </a:lnTo>
                  <a:lnTo>
                    <a:pt x="1343" y="5784"/>
                  </a:lnTo>
                  <a:lnTo>
                    <a:pt x="1426" y="5577"/>
                  </a:lnTo>
                  <a:lnTo>
                    <a:pt x="1519" y="5381"/>
                  </a:lnTo>
                  <a:lnTo>
                    <a:pt x="1612" y="5195"/>
                  </a:lnTo>
                  <a:lnTo>
                    <a:pt x="1725" y="5009"/>
                  </a:lnTo>
                  <a:lnTo>
                    <a:pt x="1839" y="4834"/>
                  </a:lnTo>
                  <a:lnTo>
                    <a:pt x="1963" y="4668"/>
                  </a:lnTo>
                  <a:lnTo>
                    <a:pt x="2087" y="4514"/>
                  </a:lnTo>
                  <a:lnTo>
                    <a:pt x="2231" y="4369"/>
                  </a:lnTo>
                  <a:lnTo>
                    <a:pt x="2386" y="4235"/>
                  </a:lnTo>
                  <a:lnTo>
                    <a:pt x="2541" y="4111"/>
                  </a:lnTo>
                  <a:lnTo>
                    <a:pt x="2717" y="3997"/>
                  </a:lnTo>
                  <a:lnTo>
                    <a:pt x="2892" y="3894"/>
                  </a:lnTo>
                  <a:lnTo>
                    <a:pt x="3089" y="3811"/>
                  </a:lnTo>
                  <a:lnTo>
                    <a:pt x="3285" y="3739"/>
                  </a:lnTo>
                  <a:lnTo>
                    <a:pt x="3502" y="3687"/>
                  </a:lnTo>
                  <a:lnTo>
                    <a:pt x="3812" y="3615"/>
                  </a:lnTo>
                  <a:lnTo>
                    <a:pt x="4121" y="3532"/>
                  </a:lnTo>
                  <a:lnTo>
                    <a:pt x="4421" y="3439"/>
                  </a:lnTo>
                  <a:lnTo>
                    <a:pt x="4710" y="3336"/>
                  </a:lnTo>
                  <a:lnTo>
                    <a:pt x="4999" y="3233"/>
                  </a:lnTo>
                  <a:lnTo>
                    <a:pt x="5288" y="3119"/>
                  </a:lnTo>
                  <a:lnTo>
                    <a:pt x="5567" y="3006"/>
                  </a:lnTo>
                  <a:lnTo>
                    <a:pt x="5836" y="2882"/>
                  </a:lnTo>
                  <a:lnTo>
                    <a:pt x="6094" y="2748"/>
                  </a:lnTo>
                  <a:lnTo>
                    <a:pt x="6352" y="2613"/>
                  </a:lnTo>
                  <a:lnTo>
                    <a:pt x="6837" y="2345"/>
                  </a:lnTo>
                  <a:lnTo>
                    <a:pt x="7292" y="2076"/>
                  </a:lnTo>
                  <a:lnTo>
                    <a:pt x="7715" y="1797"/>
                  </a:lnTo>
                  <a:lnTo>
                    <a:pt x="8087" y="1539"/>
                  </a:lnTo>
                  <a:lnTo>
                    <a:pt x="8428" y="1281"/>
                  </a:lnTo>
                  <a:lnTo>
                    <a:pt x="8717" y="1054"/>
                  </a:lnTo>
                  <a:lnTo>
                    <a:pt x="8965" y="858"/>
                  </a:lnTo>
                  <a:lnTo>
                    <a:pt x="9306" y="558"/>
                  </a:lnTo>
                  <a:lnTo>
                    <a:pt x="9419" y="455"/>
                  </a:lnTo>
                  <a:lnTo>
                    <a:pt x="9419" y="0"/>
                  </a:lnTo>
                  <a:close/>
                </a:path>
              </a:pathLst>
            </a:custGeom>
            <a:solidFill>
              <a:srgbClr val="993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25;p33">
              <a:extLst>
                <a:ext uri="{FF2B5EF4-FFF2-40B4-BE49-F238E27FC236}">
                  <a16:creationId xmlns:a16="http://schemas.microsoft.com/office/drawing/2014/main" id="{6DB38CC5-9099-4B8C-B4E7-46822E72496C}"/>
                </a:ext>
              </a:extLst>
            </p:cNvPr>
            <p:cNvSpPr/>
            <p:nvPr/>
          </p:nvSpPr>
          <p:spPr>
            <a:xfrm rot="1770969">
              <a:off x="4686824" y="3259723"/>
              <a:ext cx="1024802" cy="1241952"/>
            </a:xfrm>
            <a:custGeom>
              <a:avLst/>
              <a:gdLst/>
              <a:ahLst/>
              <a:cxnLst/>
              <a:rect l="l" t="t" r="r" b="b"/>
              <a:pathLst>
                <a:path w="31190" h="37799" extrusionOk="0">
                  <a:moveTo>
                    <a:pt x="1" y="0"/>
                  </a:moveTo>
                  <a:lnTo>
                    <a:pt x="1" y="37799"/>
                  </a:lnTo>
                  <a:lnTo>
                    <a:pt x="31190" y="37799"/>
                  </a:lnTo>
                  <a:lnTo>
                    <a:pt x="3119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26;p33">
              <a:extLst>
                <a:ext uri="{FF2B5EF4-FFF2-40B4-BE49-F238E27FC236}">
                  <a16:creationId xmlns:a16="http://schemas.microsoft.com/office/drawing/2014/main" id="{557C2B66-BF44-4ADB-BC1A-4D6C80614015}"/>
                </a:ext>
              </a:extLst>
            </p:cNvPr>
            <p:cNvSpPr/>
            <p:nvPr/>
          </p:nvSpPr>
          <p:spPr>
            <a:xfrm rot="1770969">
              <a:off x="5311161" y="4273255"/>
              <a:ext cx="303399" cy="407555"/>
            </a:xfrm>
            <a:custGeom>
              <a:avLst/>
              <a:gdLst/>
              <a:ahLst/>
              <a:cxnLst/>
              <a:rect l="l" t="t" r="r" b="b"/>
              <a:pathLst>
                <a:path w="9234" h="12404" extrusionOk="0">
                  <a:moveTo>
                    <a:pt x="6972" y="0"/>
                  </a:moveTo>
                  <a:lnTo>
                    <a:pt x="6827" y="11"/>
                  </a:lnTo>
                  <a:lnTo>
                    <a:pt x="6683" y="31"/>
                  </a:lnTo>
                  <a:lnTo>
                    <a:pt x="6538" y="73"/>
                  </a:lnTo>
                  <a:lnTo>
                    <a:pt x="6084" y="227"/>
                  </a:lnTo>
                  <a:lnTo>
                    <a:pt x="5639" y="403"/>
                  </a:lnTo>
                  <a:lnTo>
                    <a:pt x="5195" y="579"/>
                  </a:lnTo>
                  <a:lnTo>
                    <a:pt x="4751" y="775"/>
                  </a:lnTo>
                  <a:lnTo>
                    <a:pt x="4318" y="971"/>
                  </a:lnTo>
                  <a:lnTo>
                    <a:pt x="3894" y="1178"/>
                  </a:lnTo>
                  <a:lnTo>
                    <a:pt x="3481" y="1384"/>
                  </a:lnTo>
                  <a:lnTo>
                    <a:pt x="3078" y="1601"/>
                  </a:lnTo>
                  <a:lnTo>
                    <a:pt x="2324" y="2014"/>
                  </a:lnTo>
                  <a:lnTo>
                    <a:pt x="1632" y="2407"/>
                  </a:lnTo>
                  <a:lnTo>
                    <a:pt x="1044" y="2768"/>
                  </a:lnTo>
                  <a:lnTo>
                    <a:pt x="558" y="3078"/>
                  </a:lnTo>
                  <a:lnTo>
                    <a:pt x="486" y="3129"/>
                  </a:lnTo>
                  <a:lnTo>
                    <a:pt x="414" y="3181"/>
                  </a:lnTo>
                  <a:lnTo>
                    <a:pt x="352" y="3243"/>
                  </a:lnTo>
                  <a:lnTo>
                    <a:pt x="290" y="3305"/>
                  </a:lnTo>
                  <a:lnTo>
                    <a:pt x="238" y="3377"/>
                  </a:lnTo>
                  <a:lnTo>
                    <a:pt x="187" y="3450"/>
                  </a:lnTo>
                  <a:lnTo>
                    <a:pt x="104" y="3605"/>
                  </a:lnTo>
                  <a:lnTo>
                    <a:pt x="52" y="3759"/>
                  </a:lnTo>
                  <a:lnTo>
                    <a:pt x="32" y="3842"/>
                  </a:lnTo>
                  <a:lnTo>
                    <a:pt x="11" y="3935"/>
                  </a:lnTo>
                  <a:lnTo>
                    <a:pt x="11" y="4018"/>
                  </a:lnTo>
                  <a:lnTo>
                    <a:pt x="1" y="4111"/>
                  </a:lnTo>
                  <a:lnTo>
                    <a:pt x="11" y="4193"/>
                  </a:lnTo>
                  <a:lnTo>
                    <a:pt x="21" y="4286"/>
                  </a:lnTo>
                  <a:lnTo>
                    <a:pt x="42" y="4379"/>
                  </a:lnTo>
                  <a:lnTo>
                    <a:pt x="73" y="4482"/>
                  </a:lnTo>
                  <a:lnTo>
                    <a:pt x="104" y="4575"/>
                  </a:lnTo>
                  <a:lnTo>
                    <a:pt x="145" y="4668"/>
                  </a:lnTo>
                  <a:lnTo>
                    <a:pt x="197" y="4761"/>
                  </a:lnTo>
                  <a:lnTo>
                    <a:pt x="259" y="4844"/>
                  </a:lnTo>
                  <a:lnTo>
                    <a:pt x="321" y="4926"/>
                  </a:lnTo>
                  <a:lnTo>
                    <a:pt x="383" y="5009"/>
                  </a:lnTo>
                  <a:lnTo>
                    <a:pt x="455" y="5081"/>
                  </a:lnTo>
                  <a:lnTo>
                    <a:pt x="538" y="5143"/>
                  </a:lnTo>
                  <a:lnTo>
                    <a:pt x="620" y="5205"/>
                  </a:lnTo>
                  <a:lnTo>
                    <a:pt x="703" y="5257"/>
                  </a:lnTo>
                  <a:lnTo>
                    <a:pt x="796" y="5298"/>
                  </a:lnTo>
                  <a:lnTo>
                    <a:pt x="889" y="5340"/>
                  </a:lnTo>
                  <a:lnTo>
                    <a:pt x="982" y="5360"/>
                  </a:lnTo>
                  <a:lnTo>
                    <a:pt x="1085" y="5381"/>
                  </a:lnTo>
                  <a:lnTo>
                    <a:pt x="1870" y="5515"/>
                  </a:lnTo>
                  <a:lnTo>
                    <a:pt x="1271" y="5753"/>
                  </a:lnTo>
                  <a:lnTo>
                    <a:pt x="1157" y="5804"/>
                  </a:lnTo>
                  <a:lnTo>
                    <a:pt x="1044" y="5866"/>
                  </a:lnTo>
                  <a:lnTo>
                    <a:pt x="951" y="5939"/>
                  </a:lnTo>
                  <a:lnTo>
                    <a:pt x="858" y="6011"/>
                  </a:lnTo>
                  <a:lnTo>
                    <a:pt x="786" y="6093"/>
                  </a:lnTo>
                  <a:lnTo>
                    <a:pt x="713" y="6186"/>
                  </a:lnTo>
                  <a:lnTo>
                    <a:pt x="651" y="6279"/>
                  </a:lnTo>
                  <a:lnTo>
                    <a:pt x="610" y="6372"/>
                  </a:lnTo>
                  <a:lnTo>
                    <a:pt x="569" y="6476"/>
                  </a:lnTo>
                  <a:lnTo>
                    <a:pt x="538" y="6579"/>
                  </a:lnTo>
                  <a:lnTo>
                    <a:pt x="517" y="6692"/>
                  </a:lnTo>
                  <a:lnTo>
                    <a:pt x="507" y="6806"/>
                  </a:lnTo>
                  <a:lnTo>
                    <a:pt x="507" y="6920"/>
                  </a:lnTo>
                  <a:lnTo>
                    <a:pt x="517" y="7023"/>
                  </a:lnTo>
                  <a:lnTo>
                    <a:pt x="538" y="7136"/>
                  </a:lnTo>
                  <a:lnTo>
                    <a:pt x="569" y="7250"/>
                  </a:lnTo>
                  <a:lnTo>
                    <a:pt x="610" y="7374"/>
                  </a:lnTo>
                  <a:lnTo>
                    <a:pt x="651" y="7477"/>
                  </a:lnTo>
                  <a:lnTo>
                    <a:pt x="713" y="7581"/>
                  </a:lnTo>
                  <a:lnTo>
                    <a:pt x="775" y="7684"/>
                  </a:lnTo>
                  <a:lnTo>
                    <a:pt x="848" y="7766"/>
                  </a:lnTo>
                  <a:lnTo>
                    <a:pt x="930" y="7849"/>
                  </a:lnTo>
                  <a:lnTo>
                    <a:pt x="1013" y="7932"/>
                  </a:lnTo>
                  <a:lnTo>
                    <a:pt x="1106" y="7994"/>
                  </a:lnTo>
                  <a:lnTo>
                    <a:pt x="1199" y="8056"/>
                  </a:lnTo>
                  <a:lnTo>
                    <a:pt x="1302" y="8107"/>
                  </a:lnTo>
                  <a:lnTo>
                    <a:pt x="1405" y="8149"/>
                  </a:lnTo>
                  <a:lnTo>
                    <a:pt x="1519" y="8180"/>
                  </a:lnTo>
                  <a:lnTo>
                    <a:pt x="1632" y="8211"/>
                  </a:lnTo>
                  <a:lnTo>
                    <a:pt x="1756" y="8221"/>
                  </a:lnTo>
                  <a:lnTo>
                    <a:pt x="1870" y="8231"/>
                  </a:lnTo>
                  <a:lnTo>
                    <a:pt x="1994" y="8231"/>
                  </a:lnTo>
                  <a:lnTo>
                    <a:pt x="2077" y="8221"/>
                  </a:lnTo>
                  <a:lnTo>
                    <a:pt x="2149" y="8211"/>
                  </a:lnTo>
                  <a:lnTo>
                    <a:pt x="2552" y="8159"/>
                  </a:lnTo>
                  <a:lnTo>
                    <a:pt x="2552" y="8159"/>
                  </a:lnTo>
                  <a:lnTo>
                    <a:pt x="2242" y="8355"/>
                  </a:lnTo>
                  <a:lnTo>
                    <a:pt x="2097" y="8458"/>
                  </a:lnTo>
                  <a:lnTo>
                    <a:pt x="1973" y="8582"/>
                  </a:lnTo>
                  <a:lnTo>
                    <a:pt x="1870" y="8717"/>
                  </a:lnTo>
                  <a:lnTo>
                    <a:pt x="1777" y="8861"/>
                  </a:lnTo>
                  <a:lnTo>
                    <a:pt x="1715" y="9016"/>
                  </a:lnTo>
                  <a:lnTo>
                    <a:pt x="1694" y="9099"/>
                  </a:lnTo>
                  <a:lnTo>
                    <a:pt x="1674" y="9181"/>
                  </a:lnTo>
                  <a:lnTo>
                    <a:pt x="1663" y="9274"/>
                  </a:lnTo>
                  <a:lnTo>
                    <a:pt x="1653" y="9357"/>
                  </a:lnTo>
                  <a:lnTo>
                    <a:pt x="1663" y="9440"/>
                  </a:lnTo>
                  <a:lnTo>
                    <a:pt x="1663" y="9532"/>
                  </a:lnTo>
                  <a:lnTo>
                    <a:pt x="1684" y="9625"/>
                  </a:lnTo>
                  <a:lnTo>
                    <a:pt x="1705" y="9698"/>
                  </a:lnTo>
                  <a:lnTo>
                    <a:pt x="1736" y="9791"/>
                  </a:lnTo>
                  <a:lnTo>
                    <a:pt x="1767" y="9884"/>
                  </a:lnTo>
                  <a:lnTo>
                    <a:pt x="1808" y="9966"/>
                  </a:lnTo>
                  <a:lnTo>
                    <a:pt x="1860" y="10038"/>
                  </a:lnTo>
                  <a:lnTo>
                    <a:pt x="1922" y="10111"/>
                  </a:lnTo>
                  <a:lnTo>
                    <a:pt x="1984" y="10183"/>
                  </a:lnTo>
                  <a:lnTo>
                    <a:pt x="2046" y="10235"/>
                  </a:lnTo>
                  <a:lnTo>
                    <a:pt x="2118" y="10297"/>
                  </a:lnTo>
                  <a:lnTo>
                    <a:pt x="2200" y="10338"/>
                  </a:lnTo>
                  <a:lnTo>
                    <a:pt x="2283" y="10379"/>
                  </a:lnTo>
                  <a:lnTo>
                    <a:pt x="2366" y="10410"/>
                  </a:lnTo>
                  <a:lnTo>
                    <a:pt x="2459" y="10431"/>
                  </a:lnTo>
                  <a:lnTo>
                    <a:pt x="2552" y="10441"/>
                  </a:lnTo>
                  <a:lnTo>
                    <a:pt x="2645" y="10452"/>
                  </a:lnTo>
                  <a:lnTo>
                    <a:pt x="2737" y="10441"/>
                  </a:lnTo>
                  <a:lnTo>
                    <a:pt x="2830" y="10431"/>
                  </a:lnTo>
                  <a:lnTo>
                    <a:pt x="2830" y="10431"/>
                  </a:lnTo>
                  <a:lnTo>
                    <a:pt x="2779" y="10493"/>
                  </a:lnTo>
                  <a:lnTo>
                    <a:pt x="2686" y="10607"/>
                  </a:lnTo>
                  <a:lnTo>
                    <a:pt x="2614" y="10730"/>
                  </a:lnTo>
                  <a:lnTo>
                    <a:pt x="2562" y="10865"/>
                  </a:lnTo>
                  <a:lnTo>
                    <a:pt x="2521" y="10999"/>
                  </a:lnTo>
                  <a:lnTo>
                    <a:pt x="2500" y="11144"/>
                  </a:lnTo>
                  <a:lnTo>
                    <a:pt x="2490" y="11288"/>
                  </a:lnTo>
                  <a:lnTo>
                    <a:pt x="2510" y="11433"/>
                  </a:lnTo>
                  <a:lnTo>
                    <a:pt x="2541" y="11567"/>
                  </a:lnTo>
                  <a:lnTo>
                    <a:pt x="2572" y="11670"/>
                  </a:lnTo>
                  <a:lnTo>
                    <a:pt x="2614" y="11763"/>
                  </a:lnTo>
                  <a:lnTo>
                    <a:pt x="2655" y="11846"/>
                  </a:lnTo>
                  <a:lnTo>
                    <a:pt x="2707" y="11928"/>
                  </a:lnTo>
                  <a:lnTo>
                    <a:pt x="2768" y="12001"/>
                  </a:lnTo>
                  <a:lnTo>
                    <a:pt x="2841" y="12073"/>
                  </a:lnTo>
                  <a:lnTo>
                    <a:pt x="2913" y="12135"/>
                  </a:lnTo>
                  <a:lnTo>
                    <a:pt x="2985" y="12197"/>
                  </a:lnTo>
                  <a:lnTo>
                    <a:pt x="3068" y="12249"/>
                  </a:lnTo>
                  <a:lnTo>
                    <a:pt x="3151" y="12300"/>
                  </a:lnTo>
                  <a:lnTo>
                    <a:pt x="3244" y="12331"/>
                  </a:lnTo>
                  <a:lnTo>
                    <a:pt x="3336" y="12362"/>
                  </a:lnTo>
                  <a:lnTo>
                    <a:pt x="3429" y="12383"/>
                  </a:lnTo>
                  <a:lnTo>
                    <a:pt x="3522" y="12403"/>
                  </a:lnTo>
                  <a:lnTo>
                    <a:pt x="3729" y="12403"/>
                  </a:lnTo>
                  <a:lnTo>
                    <a:pt x="4338" y="12352"/>
                  </a:lnTo>
                  <a:lnTo>
                    <a:pt x="4958" y="12280"/>
                  </a:lnTo>
                  <a:lnTo>
                    <a:pt x="5578" y="12197"/>
                  </a:lnTo>
                  <a:lnTo>
                    <a:pt x="6197" y="12104"/>
                  </a:lnTo>
                  <a:lnTo>
                    <a:pt x="6786" y="12001"/>
                  </a:lnTo>
                  <a:lnTo>
                    <a:pt x="7333" y="11897"/>
                  </a:lnTo>
                  <a:lnTo>
                    <a:pt x="8283" y="11722"/>
                  </a:lnTo>
                  <a:lnTo>
                    <a:pt x="8387" y="11691"/>
                  </a:lnTo>
                  <a:lnTo>
                    <a:pt x="8490" y="11660"/>
                  </a:lnTo>
                  <a:lnTo>
                    <a:pt x="8583" y="11619"/>
                  </a:lnTo>
                  <a:lnTo>
                    <a:pt x="8665" y="11567"/>
                  </a:lnTo>
                  <a:lnTo>
                    <a:pt x="8748" y="11515"/>
                  </a:lnTo>
                  <a:lnTo>
                    <a:pt x="8831" y="11453"/>
                  </a:lnTo>
                  <a:lnTo>
                    <a:pt x="8903" y="11381"/>
                  </a:lnTo>
                  <a:lnTo>
                    <a:pt x="8965" y="11309"/>
                  </a:lnTo>
                  <a:lnTo>
                    <a:pt x="9027" y="11236"/>
                  </a:lnTo>
                  <a:lnTo>
                    <a:pt x="9079" y="11144"/>
                  </a:lnTo>
                  <a:lnTo>
                    <a:pt x="9120" y="11061"/>
                  </a:lnTo>
                  <a:lnTo>
                    <a:pt x="9161" y="10968"/>
                  </a:lnTo>
                  <a:lnTo>
                    <a:pt x="9192" y="10875"/>
                  </a:lnTo>
                  <a:lnTo>
                    <a:pt x="9213" y="10772"/>
                  </a:lnTo>
                  <a:lnTo>
                    <a:pt x="9223" y="10668"/>
                  </a:lnTo>
                  <a:lnTo>
                    <a:pt x="9233" y="10565"/>
                  </a:lnTo>
                  <a:lnTo>
                    <a:pt x="9223" y="10462"/>
                  </a:lnTo>
                  <a:lnTo>
                    <a:pt x="9213" y="10369"/>
                  </a:lnTo>
                  <a:lnTo>
                    <a:pt x="9192" y="10276"/>
                  </a:lnTo>
                  <a:lnTo>
                    <a:pt x="9161" y="10173"/>
                  </a:lnTo>
                  <a:lnTo>
                    <a:pt x="9130" y="10090"/>
                  </a:lnTo>
                  <a:lnTo>
                    <a:pt x="9089" y="9997"/>
                  </a:lnTo>
                  <a:lnTo>
                    <a:pt x="9037" y="9915"/>
                  </a:lnTo>
                  <a:lnTo>
                    <a:pt x="8975" y="9842"/>
                  </a:lnTo>
                  <a:lnTo>
                    <a:pt x="8913" y="9770"/>
                  </a:lnTo>
                  <a:lnTo>
                    <a:pt x="8851" y="9698"/>
                  </a:lnTo>
                  <a:lnTo>
                    <a:pt x="8769" y="9636"/>
                  </a:lnTo>
                  <a:lnTo>
                    <a:pt x="8696" y="9584"/>
                  </a:lnTo>
                  <a:lnTo>
                    <a:pt x="8614" y="9532"/>
                  </a:lnTo>
                  <a:lnTo>
                    <a:pt x="8521" y="9491"/>
                  </a:lnTo>
                  <a:lnTo>
                    <a:pt x="8428" y="9450"/>
                  </a:lnTo>
                  <a:lnTo>
                    <a:pt x="8335" y="9429"/>
                  </a:lnTo>
                  <a:lnTo>
                    <a:pt x="7901" y="9316"/>
                  </a:lnTo>
                  <a:lnTo>
                    <a:pt x="8015" y="9274"/>
                  </a:lnTo>
                  <a:lnTo>
                    <a:pt x="8128" y="9212"/>
                  </a:lnTo>
                  <a:lnTo>
                    <a:pt x="8232" y="9150"/>
                  </a:lnTo>
                  <a:lnTo>
                    <a:pt x="8335" y="9088"/>
                  </a:lnTo>
                  <a:lnTo>
                    <a:pt x="8428" y="9006"/>
                  </a:lnTo>
                  <a:lnTo>
                    <a:pt x="8521" y="8923"/>
                  </a:lnTo>
                  <a:lnTo>
                    <a:pt x="8603" y="8841"/>
                  </a:lnTo>
                  <a:lnTo>
                    <a:pt x="8686" y="8748"/>
                  </a:lnTo>
                  <a:lnTo>
                    <a:pt x="8758" y="8644"/>
                  </a:lnTo>
                  <a:lnTo>
                    <a:pt x="8820" y="8541"/>
                  </a:lnTo>
                  <a:lnTo>
                    <a:pt x="8872" y="8427"/>
                  </a:lnTo>
                  <a:lnTo>
                    <a:pt x="8924" y="8324"/>
                  </a:lnTo>
                  <a:lnTo>
                    <a:pt x="8965" y="8200"/>
                  </a:lnTo>
                  <a:lnTo>
                    <a:pt x="8996" y="8087"/>
                  </a:lnTo>
                  <a:lnTo>
                    <a:pt x="9017" y="7963"/>
                  </a:lnTo>
                  <a:lnTo>
                    <a:pt x="9027" y="7839"/>
                  </a:lnTo>
                  <a:lnTo>
                    <a:pt x="9037" y="7715"/>
                  </a:lnTo>
                  <a:lnTo>
                    <a:pt x="9027" y="7581"/>
                  </a:lnTo>
                  <a:lnTo>
                    <a:pt x="9017" y="7446"/>
                  </a:lnTo>
                  <a:lnTo>
                    <a:pt x="8986" y="7312"/>
                  </a:lnTo>
                  <a:lnTo>
                    <a:pt x="8955" y="7188"/>
                  </a:lnTo>
                  <a:lnTo>
                    <a:pt x="8903" y="7064"/>
                  </a:lnTo>
                  <a:lnTo>
                    <a:pt x="8851" y="6951"/>
                  </a:lnTo>
                  <a:lnTo>
                    <a:pt x="8789" y="6837"/>
                  </a:lnTo>
                  <a:lnTo>
                    <a:pt x="8717" y="6723"/>
                  </a:lnTo>
                  <a:lnTo>
                    <a:pt x="8645" y="6630"/>
                  </a:lnTo>
                  <a:lnTo>
                    <a:pt x="8552" y="6527"/>
                  </a:lnTo>
                  <a:lnTo>
                    <a:pt x="8459" y="6445"/>
                  </a:lnTo>
                  <a:lnTo>
                    <a:pt x="8356" y="6362"/>
                  </a:lnTo>
                  <a:lnTo>
                    <a:pt x="8252" y="6279"/>
                  </a:lnTo>
                  <a:lnTo>
                    <a:pt x="8139" y="6217"/>
                  </a:lnTo>
                  <a:lnTo>
                    <a:pt x="8015" y="6155"/>
                  </a:lnTo>
                  <a:lnTo>
                    <a:pt x="7891" y="6104"/>
                  </a:lnTo>
                  <a:lnTo>
                    <a:pt x="7726" y="6052"/>
                  </a:lnTo>
                  <a:lnTo>
                    <a:pt x="8046" y="5784"/>
                  </a:lnTo>
                  <a:lnTo>
                    <a:pt x="8180" y="5649"/>
                  </a:lnTo>
                  <a:lnTo>
                    <a:pt x="8304" y="5515"/>
                  </a:lnTo>
                  <a:lnTo>
                    <a:pt x="8397" y="5360"/>
                  </a:lnTo>
                  <a:lnTo>
                    <a:pt x="8480" y="5195"/>
                  </a:lnTo>
                  <a:lnTo>
                    <a:pt x="8542" y="5019"/>
                  </a:lnTo>
                  <a:lnTo>
                    <a:pt x="8583" y="4844"/>
                  </a:lnTo>
                  <a:lnTo>
                    <a:pt x="8603" y="4658"/>
                  </a:lnTo>
                  <a:lnTo>
                    <a:pt x="8603" y="4472"/>
                  </a:lnTo>
                  <a:lnTo>
                    <a:pt x="8572" y="4152"/>
                  </a:lnTo>
                  <a:lnTo>
                    <a:pt x="8562" y="4028"/>
                  </a:lnTo>
                  <a:lnTo>
                    <a:pt x="8542" y="3914"/>
                  </a:lnTo>
                  <a:lnTo>
                    <a:pt x="8500" y="3790"/>
                  </a:lnTo>
                  <a:lnTo>
                    <a:pt x="8459" y="3687"/>
                  </a:lnTo>
                  <a:lnTo>
                    <a:pt x="8407" y="3574"/>
                  </a:lnTo>
                  <a:lnTo>
                    <a:pt x="8356" y="3470"/>
                  </a:lnTo>
                  <a:lnTo>
                    <a:pt x="8294" y="3367"/>
                  </a:lnTo>
                  <a:lnTo>
                    <a:pt x="8221" y="3274"/>
                  </a:lnTo>
                  <a:lnTo>
                    <a:pt x="8139" y="3191"/>
                  </a:lnTo>
                  <a:lnTo>
                    <a:pt x="8046" y="3109"/>
                  </a:lnTo>
                  <a:lnTo>
                    <a:pt x="7963" y="3037"/>
                  </a:lnTo>
                  <a:lnTo>
                    <a:pt x="7860" y="2964"/>
                  </a:lnTo>
                  <a:lnTo>
                    <a:pt x="7757" y="2902"/>
                  </a:lnTo>
                  <a:lnTo>
                    <a:pt x="7643" y="2851"/>
                  </a:lnTo>
                  <a:lnTo>
                    <a:pt x="7529" y="2809"/>
                  </a:lnTo>
                  <a:lnTo>
                    <a:pt x="7416" y="2778"/>
                  </a:lnTo>
                  <a:lnTo>
                    <a:pt x="7612" y="2675"/>
                  </a:lnTo>
                  <a:lnTo>
                    <a:pt x="7726" y="2613"/>
                  </a:lnTo>
                  <a:lnTo>
                    <a:pt x="7829" y="2551"/>
                  </a:lnTo>
                  <a:lnTo>
                    <a:pt x="7922" y="2469"/>
                  </a:lnTo>
                  <a:lnTo>
                    <a:pt x="8015" y="2386"/>
                  </a:lnTo>
                  <a:lnTo>
                    <a:pt x="8087" y="2293"/>
                  </a:lnTo>
                  <a:lnTo>
                    <a:pt x="8159" y="2200"/>
                  </a:lnTo>
                  <a:lnTo>
                    <a:pt x="8221" y="2097"/>
                  </a:lnTo>
                  <a:lnTo>
                    <a:pt x="8273" y="1983"/>
                  </a:lnTo>
                  <a:lnTo>
                    <a:pt x="8325" y="1880"/>
                  </a:lnTo>
                  <a:lnTo>
                    <a:pt x="8356" y="1756"/>
                  </a:lnTo>
                  <a:lnTo>
                    <a:pt x="8376" y="1642"/>
                  </a:lnTo>
                  <a:lnTo>
                    <a:pt x="8397" y="1518"/>
                  </a:lnTo>
                  <a:lnTo>
                    <a:pt x="8397" y="1405"/>
                  </a:lnTo>
                  <a:lnTo>
                    <a:pt x="8397" y="1281"/>
                  </a:lnTo>
                  <a:lnTo>
                    <a:pt x="8376" y="1157"/>
                  </a:lnTo>
                  <a:lnTo>
                    <a:pt x="8345" y="1033"/>
                  </a:lnTo>
                  <a:lnTo>
                    <a:pt x="8294" y="888"/>
                  </a:lnTo>
                  <a:lnTo>
                    <a:pt x="8242" y="754"/>
                  </a:lnTo>
                  <a:lnTo>
                    <a:pt x="8159" y="630"/>
                  </a:lnTo>
                  <a:lnTo>
                    <a:pt x="8077" y="517"/>
                  </a:lnTo>
                  <a:lnTo>
                    <a:pt x="7984" y="413"/>
                  </a:lnTo>
                  <a:lnTo>
                    <a:pt x="7881" y="310"/>
                  </a:lnTo>
                  <a:lnTo>
                    <a:pt x="7767" y="227"/>
                  </a:lnTo>
                  <a:lnTo>
                    <a:pt x="7653" y="165"/>
                  </a:lnTo>
                  <a:lnTo>
                    <a:pt x="7519" y="104"/>
                  </a:lnTo>
                  <a:lnTo>
                    <a:pt x="7395" y="52"/>
                  </a:lnTo>
                  <a:lnTo>
                    <a:pt x="7251" y="21"/>
                  </a:lnTo>
                  <a:lnTo>
                    <a:pt x="7116"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27;p33">
              <a:extLst>
                <a:ext uri="{FF2B5EF4-FFF2-40B4-BE49-F238E27FC236}">
                  <a16:creationId xmlns:a16="http://schemas.microsoft.com/office/drawing/2014/main" id="{A282BEB8-1D3A-4548-819D-C6527C28CC53}"/>
                </a:ext>
              </a:extLst>
            </p:cNvPr>
            <p:cNvSpPr/>
            <p:nvPr/>
          </p:nvSpPr>
          <p:spPr>
            <a:xfrm rot="1770969">
              <a:off x="5365124" y="4329536"/>
              <a:ext cx="59766" cy="56711"/>
            </a:xfrm>
            <a:custGeom>
              <a:avLst/>
              <a:gdLst/>
              <a:ahLst/>
              <a:cxnLst/>
              <a:rect l="l" t="t" r="r" b="b"/>
              <a:pathLst>
                <a:path w="1819" h="1726" extrusionOk="0">
                  <a:moveTo>
                    <a:pt x="1199" y="1"/>
                  </a:moveTo>
                  <a:lnTo>
                    <a:pt x="1137" y="21"/>
                  </a:lnTo>
                  <a:lnTo>
                    <a:pt x="527" y="228"/>
                  </a:lnTo>
                  <a:lnTo>
                    <a:pt x="455" y="259"/>
                  </a:lnTo>
                  <a:lnTo>
                    <a:pt x="383" y="290"/>
                  </a:lnTo>
                  <a:lnTo>
                    <a:pt x="321" y="331"/>
                  </a:lnTo>
                  <a:lnTo>
                    <a:pt x="259" y="383"/>
                  </a:lnTo>
                  <a:lnTo>
                    <a:pt x="207" y="435"/>
                  </a:lnTo>
                  <a:lnTo>
                    <a:pt x="166" y="486"/>
                  </a:lnTo>
                  <a:lnTo>
                    <a:pt x="125" y="548"/>
                  </a:lnTo>
                  <a:lnTo>
                    <a:pt x="83" y="610"/>
                  </a:lnTo>
                  <a:lnTo>
                    <a:pt x="52" y="682"/>
                  </a:lnTo>
                  <a:lnTo>
                    <a:pt x="32" y="755"/>
                  </a:lnTo>
                  <a:lnTo>
                    <a:pt x="11" y="827"/>
                  </a:lnTo>
                  <a:lnTo>
                    <a:pt x="11" y="899"/>
                  </a:lnTo>
                  <a:lnTo>
                    <a:pt x="1" y="972"/>
                  </a:lnTo>
                  <a:lnTo>
                    <a:pt x="11" y="1054"/>
                  </a:lnTo>
                  <a:lnTo>
                    <a:pt x="21" y="1126"/>
                  </a:lnTo>
                  <a:lnTo>
                    <a:pt x="42" y="1209"/>
                  </a:lnTo>
                  <a:lnTo>
                    <a:pt x="73" y="1281"/>
                  </a:lnTo>
                  <a:lnTo>
                    <a:pt x="114" y="1343"/>
                  </a:lnTo>
                  <a:lnTo>
                    <a:pt x="156" y="1405"/>
                  </a:lnTo>
                  <a:lnTo>
                    <a:pt x="197" y="1467"/>
                  </a:lnTo>
                  <a:lnTo>
                    <a:pt x="248" y="1519"/>
                  </a:lnTo>
                  <a:lnTo>
                    <a:pt x="310" y="1571"/>
                  </a:lnTo>
                  <a:lnTo>
                    <a:pt x="372" y="1612"/>
                  </a:lnTo>
                  <a:lnTo>
                    <a:pt x="434" y="1653"/>
                  </a:lnTo>
                  <a:lnTo>
                    <a:pt x="507" y="1674"/>
                  </a:lnTo>
                  <a:lnTo>
                    <a:pt x="579" y="1705"/>
                  </a:lnTo>
                  <a:lnTo>
                    <a:pt x="651" y="1715"/>
                  </a:lnTo>
                  <a:lnTo>
                    <a:pt x="724" y="1725"/>
                  </a:lnTo>
                  <a:lnTo>
                    <a:pt x="868" y="1725"/>
                  </a:lnTo>
                  <a:lnTo>
                    <a:pt x="951" y="1705"/>
                  </a:lnTo>
                  <a:lnTo>
                    <a:pt x="1023" y="1684"/>
                  </a:lnTo>
                  <a:lnTo>
                    <a:pt x="1632" y="1478"/>
                  </a:lnTo>
                  <a:lnTo>
                    <a:pt x="1684" y="1457"/>
                  </a:lnTo>
                  <a:lnTo>
                    <a:pt x="1725" y="1426"/>
                  </a:lnTo>
                  <a:lnTo>
                    <a:pt x="1767" y="1385"/>
                  </a:lnTo>
                  <a:lnTo>
                    <a:pt x="1798" y="1343"/>
                  </a:lnTo>
                  <a:lnTo>
                    <a:pt x="1808" y="1292"/>
                  </a:lnTo>
                  <a:lnTo>
                    <a:pt x="1818" y="1240"/>
                  </a:lnTo>
                  <a:lnTo>
                    <a:pt x="1818" y="1188"/>
                  </a:lnTo>
                  <a:lnTo>
                    <a:pt x="1808" y="1126"/>
                  </a:lnTo>
                  <a:lnTo>
                    <a:pt x="1488" y="187"/>
                  </a:lnTo>
                  <a:lnTo>
                    <a:pt x="1467" y="135"/>
                  </a:lnTo>
                  <a:lnTo>
                    <a:pt x="1436" y="94"/>
                  </a:lnTo>
                  <a:lnTo>
                    <a:pt x="1395" y="63"/>
                  </a:lnTo>
                  <a:lnTo>
                    <a:pt x="1354" y="32"/>
                  </a:lnTo>
                  <a:lnTo>
                    <a:pt x="1302" y="11"/>
                  </a:lnTo>
                  <a:lnTo>
                    <a:pt x="1250"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28;p33">
              <a:extLst>
                <a:ext uri="{FF2B5EF4-FFF2-40B4-BE49-F238E27FC236}">
                  <a16:creationId xmlns:a16="http://schemas.microsoft.com/office/drawing/2014/main" id="{0850ADA5-0CE2-4E95-8340-8F5496174AED}"/>
                </a:ext>
              </a:extLst>
            </p:cNvPr>
            <p:cNvSpPr/>
            <p:nvPr/>
          </p:nvSpPr>
          <p:spPr>
            <a:xfrm rot="1770969">
              <a:off x="5336393" y="4418159"/>
              <a:ext cx="59766" cy="56711"/>
            </a:xfrm>
            <a:custGeom>
              <a:avLst/>
              <a:gdLst/>
              <a:ahLst/>
              <a:cxnLst/>
              <a:rect l="l" t="t" r="r" b="b"/>
              <a:pathLst>
                <a:path w="1819" h="1726" extrusionOk="0">
                  <a:moveTo>
                    <a:pt x="1188" y="1"/>
                  </a:moveTo>
                  <a:lnTo>
                    <a:pt x="1137" y="11"/>
                  </a:lnTo>
                  <a:lnTo>
                    <a:pt x="527" y="218"/>
                  </a:lnTo>
                  <a:lnTo>
                    <a:pt x="445" y="249"/>
                  </a:lnTo>
                  <a:lnTo>
                    <a:pt x="383" y="280"/>
                  </a:lnTo>
                  <a:lnTo>
                    <a:pt x="321" y="331"/>
                  </a:lnTo>
                  <a:lnTo>
                    <a:pt x="259" y="373"/>
                  </a:lnTo>
                  <a:lnTo>
                    <a:pt x="207" y="424"/>
                  </a:lnTo>
                  <a:lnTo>
                    <a:pt x="156" y="486"/>
                  </a:lnTo>
                  <a:lnTo>
                    <a:pt x="114" y="548"/>
                  </a:lnTo>
                  <a:lnTo>
                    <a:pt x="83" y="610"/>
                  </a:lnTo>
                  <a:lnTo>
                    <a:pt x="52" y="672"/>
                  </a:lnTo>
                  <a:lnTo>
                    <a:pt x="32" y="744"/>
                  </a:lnTo>
                  <a:lnTo>
                    <a:pt x="11" y="817"/>
                  </a:lnTo>
                  <a:lnTo>
                    <a:pt x="1" y="899"/>
                  </a:lnTo>
                  <a:lnTo>
                    <a:pt x="1" y="972"/>
                  </a:lnTo>
                  <a:lnTo>
                    <a:pt x="1" y="1044"/>
                  </a:lnTo>
                  <a:lnTo>
                    <a:pt x="21" y="1127"/>
                  </a:lnTo>
                  <a:lnTo>
                    <a:pt x="42" y="1199"/>
                  </a:lnTo>
                  <a:lnTo>
                    <a:pt x="73" y="1271"/>
                  </a:lnTo>
                  <a:lnTo>
                    <a:pt x="104" y="1343"/>
                  </a:lnTo>
                  <a:lnTo>
                    <a:pt x="145" y="1405"/>
                  </a:lnTo>
                  <a:lnTo>
                    <a:pt x="197" y="1467"/>
                  </a:lnTo>
                  <a:lnTo>
                    <a:pt x="249" y="1519"/>
                  </a:lnTo>
                  <a:lnTo>
                    <a:pt x="300" y="1560"/>
                  </a:lnTo>
                  <a:lnTo>
                    <a:pt x="362" y="1602"/>
                  </a:lnTo>
                  <a:lnTo>
                    <a:pt x="434" y="1643"/>
                  </a:lnTo>
                  <a:lnTo>
                    <a:pt x="496" y="1674"/>
                  </a:lnTo>
                  <a:lnTo>
                    <a:pt x="569" y="1695"/>
                  </a:lnTo>
                  <a:lnTo>
                    <a:pt x="641" y="1715"/>
                  </a:lnTo>
                  <a:lnTo>
                    <a:pt x="713" y="1715"/>
                  </a:lnTo>
                  <a:lnTo>
                    <a:pt x="786" y="1726"/>
                  </a:lnTo>
                  <a:lnTo>
                    <a:pt x="868" y="1715"/>
                  </a:lnTo>
                  <a:lnTo>
                    <a:pt x="940" y="1705"/>
                  </a:lnTo>
                  <a:lnTo>
                    <a:pt x="1023" y="1684"/>
                  </a:lnTo>
                  <a:lnTo>
                    <a:pt x="1632" y="1478"/>
                  </a:lnTo>
                  <a:lnTo>
                    <a:pt x="1684" y="1447"/>
                  </a:lnTo>
                  <a:lnTo>
                    <a:pt x="1725" y="1416"/>
                  </a:lnTo>
                  <a:lnTo>
                    <a:pt x="1756" y="1374"/>
                  </a:lnTo>
                  <a:lnTo>
                    <a:pt x="1787" y="1333"/>
                  </a:lnTo>
                  <a:lnTo>
                    <a:pt x="1808" y="1281"/>
                  </a:lnTo>
                  <a:lnTo>
                    <a:pt x="1818" y="1230"/>
                  </a:lnTo>
                  <a:lnTo>
                    <a:pt x="1818" y="1178"/>
                  </a:lnTo>
                  <a:lnTo>
                    <a:pt x="1798" y="1127"/>
                  </a:lnTo>
                  <a:lnTo>
                    <a:pt x="1488" y="187"/>
                  </a:lnTo>
                  <a:lnTo>
                    <a:pt x="1457" y="135"/>
                  </a:lnTo>
                  <a:lnTo>
                    <a:pt x="1426" y="94"/>
                  </a:lnTo>
                  <a:lnTo>
                    <a:pt x="1385" y="52"/>
                  </a:lnTo>
                  <a:lnTo>
                    <a:pt x="1343" y="21"/>
                  </a:lnTo>
                  <a:lnTo>
                    <a:pt x="1292" y="11"/>
                  </a:lnTo>
                  <a:lnTo>
                    <a:pt x="1240"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29;p33">
              <a:extLst>
                <a:ext uri="{FF2B5EF4-FFF2-40B4-BE49-F238E27FC236}">
                  <a16:creationId xmlns:a16="http://schemas.microsoft.com/office/drawing/2014/main" id="{086EC34F-4F86-4B86-A559-4234F80EE59D}"/>
                </a:ext>
              </a:extLst>
            </p:cNvPr>
            <p:cNvSpPr/>
            <p:nvPr/>
          </p:nvSpPr>
          <p:spPr>
            <a:xfrm rot="1770969">
              <a:off x="5328582" y="4507714"/>
              <a:ext cx="59766" cy="56711"/>
            </a:xfrm>
            <a:custGeom>
              <a:avLst/>
              <a:gdLst/>
              <a:ahLst/>
              <a:cxnLst/>
              <a:rect l="l" t="t" r="r" b="b"/>
              <a:pathLst>
                <a:path w="1819" h="1726" extrusionOk="0">
                  <a:moveTo>
                    <a:pt x="1188" y="1"/>
                  </a:moveTo>
                  <a:lnTo>
                    <a:pt x="1137" y="11"/>
                  </a:lnTo>
                  <a:lnTo>
                    <a:pt x="527" y="218"/>
                  </a:lnTo>
                  <a:lnTo>
                    <a:pt x="445" y="249"/>
                  </a:lnTo>
                  <a:lnTo>
                    <a:pt x="383" y="290"/>
                  </a:lnTo>
                  <a:lnTo>
                    <a:pt x="321" y="331"/>
                  </a:lnTo>
                  <a:lnTo>
                    <a:pt x="259" y="373"/>
                  </a:lnTo>
                  <a:lnTo>
                    <a:pt x="207" y="424"/>
                  </a:lnTo>
                  <a:lnTo>
                    <a:pt x="156" y="486"/>
                  </a:lnTo>
                  <a:lnTo>
                    <a:pt x="114" y="548"/>
                  </a:lnTo>
                  <a:lnTo>
                    <a:pt x="83" y="610"/>
                  </a:lnTo>
                  <a:lnTo>
                    <a:pt x="52" y="682"/>
                  </a:lnTo>
                  <a:lnTo>
                    <a:pt x="21" y="744"/>
                  </a:lnTo>
                  <a:lnTo>
                    <a:pt x="11" y="827"/>
                  </a:lnTo>
                  <a:lnTo>
                    <a:pt x="1" y="899"/>
                  </a:lnTo>
                  <a:lnTo>
                    <a:pt x="1" y="972"/>
                  </a:lnTo>
                  <a:lnTo>
                    <a:pt x="1" y="1044"/>
                  </a:lnTo>
                  <a:lnTo>
                    <a:pt x="21" y="1126"/>
                  </a:lnTo>
                  <a:lnTo>
                    <a:pt x="42" y="1199"/>
                  </a:lnTo>
                  <a:lnTo>
                    <a:pt x="73" y="1271"/>
                  </a:lnTo>
                  <a:lnTo>
                    <a:pt x="104" y="1343"/>
                  </a:lnTo>
                  <a:lnTo>
                    <a:pt x="145" y="1405"/>
                  </a:lnTo>
                  <a:lnTo>
                    <a:pt x="197" y="1467"/>
                  </a:lnTo>
                  <a:lnTo>
                    <a:pt x="249" y="1519"/>
                  </a:lnTo>
                  <a:lnTo>
                    <a:pt x="300" y="1570"/>
                  </a:lnTo>
                  <a:lnTo>
                    <a:pt x="362" y="1612"/>
                  </a:lnTo>
                  <a:lnTo>
                    <a:pt x="424" y="1643"/>
                  </a:lnTo>
                  <a:lnTo>
                    <a:pt x="496" y="1674"/>
                  </a:lnTo>
                  <a:lnTo>
                    <a:pt x="569" y="1694"/>
                  </a:lnTo>
                  <a:lnTo>
                    <a:pt x="641" y="1715"/>
                  </a:lnTo>
                  <a:lnTo>
                    <a:pt x="713" y="1725"/>
                  </a:lnTo>
                  <a:lnTo>
                    <a:pt x="786" y="1725"/>
                  </a:lnTo>
                  <a:lnTo>
                    <a:pt x="868" y="1715"/>
                  </a:lnTo>
                  <a:lnTo>
                    <a:pt x="940" y="1705"/>
                  </a:lnTo>
                  <a:lnTo>
                    <a:pt x="1023" y="1684"/>
                  </a:lnTo>
                  <a:lnTo>
                    <a:pt x="1632" y="1478"/>
                  </a:lnTo>
                  <a:lnTo>
                    <a:pt x="1684" y="1457"/>
                  </a:lnTo>
                  <a:lnTo>
                    <a:pt x="1725" y="1416"/>
                  </a:lnTo>
                  <a:lnTo>
                    <a:pt x="1756" y="1385"/>
                  </a:lnTo>
                  <a:lnTo>
                    <a:pt x="1787" y="1333"/>
                  </a:lnTo>
                  <a:lnTo>
                    <a:pt x="1808" y="1292"/>
                  </a:lnTo>
                  <a:lnTo>
                    <a:pt x="1818" y="1230"/>
                  </a:lnTo>
                  <a:lnTo>
                    <a:pt x="1818" y="1178"/>
                  </a:lnTo>
                  <a:lnTo>
                    <a:pt x="1798" y="1126"/>
                  </a:lnTo>
                  <a:lnTo>
                    <a:pt x="1477" y="187"/>
                  </a:lnTo>
                  <a:lnTo>
                    <a:pt x="1457" y="135"/>
                  </a:lnTo>
                  <a:lnTo>
                    <a:pt x="1426" y="94"/>
                  </a:lnTo>
                  <a:lnTo>
                    <a:pt x="1385" y="52"/>
                  </a:lnTo>
                  <a:lnTo>
                    <a:pt x="1343" y="32"/>
                  </a:lnTo>
                  <a:lnTo>
                    <a:pt x="1292" y="11"/>
                  </a:lnTo>
                  <a:lnTo>
                    <a:pt x="1240"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30;p33">
              <a:extLst>
                <a:ext uri="{FF2B5EF4-FFF2-40B4-BE49-F238E27FC236}">
                  <a16:creationId xmlns:a16="http://schemas.microsoft.com/office/drawing/2014/main" id="{0EC175FF-7B30-4048-84E9-19BB4DCE930D}"/>
                </a:ext>
              </a:extLst>
            </p:cNvPr>
            <p:cNvSpPr/>
            <p:nvPr/>
          </p:nvSpPr>
          <p:spPr>
            <a:xfrm rot="1770969">
              <a:off x="5320991" y="4578237"/>
              <a:ext cx="51947" cy="49252"/>
            </a:xfrm>
            <a:custGeom>
              <a:avLst/>
              <a:gdLst/>
              <a:ahLst/>
              <a:cxnLst/>
              <a:rect l="l" t="t" r="r" b="b"/>
              <a:pathLst>
                <a:path w="1581" h="1499" extrusionOk="0">
                  <a:moveTo>
                    <a:pt x="1064" y="1"/>
                  </a:moveTo>
                  <a:lnTo>
                    <a:pt x="1023" y="11"/>
                  </a:lnTo>
                  <a:lnTo>
                    <a:pt x="455" y="207"/>
                  </a:lnTo>
                  <a:lnTo>
                    <a:pt x="393" y="228"/>
                  </a:lnTo>
                  <a:lnTo>
                    <a:pt x="331" y="259"/>
                  </a:lnTo>
                  <a:lnTo>
                    <a:pt x="279" y="300"/>
                  </a:lnTo>
                  <a:lnTo>
                    <a:pt x="228" y="342"/>
                  </a:lnTo>
                  <a:lnTo>
                    <a:pt x="186" y="383"/>
                  </a:lnTo>
                  <a:lnTo>
                    <a:pt x="145" y="435"/>
                  </a:lnTo>
                  <a:lnTo>
                    <a:pt x="73" y="538"/>
                  </a:lnTo>
                  <a:lnTo>
                    <a:pt x="32" y="662"/>
                  </a:lnTo>
                  <a:lnTo>
                    <a:pt x="11" y="724"/>
                  </a:lnTo>
                  <a:lnTo>
                    <a:pt x="11" y="786"/>
                  </a:lnTo>
                  <a:lnTo>
                    <a:pt x="1" y="858"/>
                  </a:lnTo>
                  <a:lnTo>
                    <a:pt x="11" y="920"/>
                  </a:lnTo>
                  <a:lnTo>
                    <a:pt x="21" y="982"/>
                  </a:lnTo>
                  <a:lnTo>
                    <a:pt x="42" y="1054"/>
                  </a:lnTo>
                  <a:lnTo>
                    <a:pt x="63" y="1116"/>
                  </a:lnTo>
                  <a:lnTo>
                    <a:pt x="93" y="1168"/>
                  </a:lnTo>
                  <a:lnTo>
                    <a:pt x="135" y="1230"/>
                  </a:lnTo>
                  <a:lnTo>
                    <a:pt x="176" y="1281"/>
                  </a:lnTo>
                  <a:lnTo>
                    <a:pt x="217" y="1323"/>
                  </a:lnTo>
                  <a:lnTo>
                    <a:pt x="269" y="1364"/>
                  </a:lnTo>
                  <a:lnTo>
                    <a:pt x="372" y="1436"/>
                  </a:lnTo>
                  <a:lnTo>
                    <a:pt x="496" y="1478"/>
                  </a:lnTo>
                  <a:lnTo>
                    <a:pt x="558" y="1488"/>
                  </a:lnTo>
                  <a:lnTo>
                    <a:pt x="620" y="1498"/>
                  </a:lnTo>
                  <a:lnTo>
                    <a:pt x="754" y="1498"/>
                  </a:lnTo>
                  <a:lnTo>
                    <a:pt x="816" y="1488"/>
                  </a:lnTo>
                  <a:lnTo>
                    <a:pt x="889" y="1467"/>
                  </a:lnTo>
                  <a:lnTo>
                    <a:pt x="1446" y="1271"/>
                  </a:lnTo>
                  <a:lnTo>
                    <a:pt x="1488" y="1261"/>
                  </a:lnTo>
                  <a:lnTo>
                    <a:pt x="1519" y="1230"/>
                  </a:lnTo>
                  <a:lnTo>
                    <a:pt x="1539" y="1209"/>
                  </a:lnTo>
                  <a:lnTo>
                    <a:pt x="1560" y="1178"/>
                  </a:lnTo>
                  <a:lnTo>
                    <a:pt x="1581" y="1137"/>
                  </a:lnTo>
                  <a:lnTo>
                    <a:pt x="1581" y="1106"/>
                  </a:lnTo>
                  <a:lnTo>
                    <a:pt x="1581" y="1065"/>
                  </a:lnTo>
                  <a:lnTo>
                    <a:pt x="1570" y="1023"/>
                  </a:lnTo>
                  <a:lnTo>
                    <a:pt x="1271" y="135"/>
                  </a:lnTo>
                  <a:lnTo>
                    <a:pt x="1250" y="104"/>
                  </a:lnTo>
                  <a:lnTo>
                    <a:pt x="1230" y="73"/>
                  </a:lnTo>
                  <a:lnTo>
                    <a:pt x="1209" y="42"/>
                  </a:lnTo>
                  <a:lnTo>
                    <a:pt x="1178" y="22"/>
                  </a:lnTo>
                  <a:lnTo>
                    <a:pt x="1137" y="11"/>
                  </a:lnTo>
                  <a:lnTo>
                    <a:pt x="1095"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31;p33">
              <a:extLst>
                <a:ext uri="{FF2B5EF4-FFF2-40B4-BE49-F238E27FC236}">
                  <a16:creationId xmlns:a16="http://schemas.microsoft.com/office/drawing/2014/main" id="{3FAF7D88-F3B1-4D2D-8145-F7C4E2D6A395}"/>
                </a:ext>
              </a:extLst>
            </p:cNvPr>
            <p:cNvSpPr/>
            <p:nvPr/>
          </p:nvSpPr>
          <p:spPr>
            <a:xfrm rot="1770969">
              <a:off x="4402161" y="4575769"/>
              <a:ext cx="432001" cy="1423486"/>
            </a:xfrm>
            <a:custGeom>
              <a:avLst/>
              <a:gdLst/>
              <a:ahLst/>
              <a:cxnLst/>
              <a:rect l="l" t="t" r="r" b="b"/>
              <a:pathLst>
                <a:path w="13148" h="43324" extrusionOk="0">
                  <a:moveTo>
                    <a:pt x="6238" y="0"/>
                  </a:moveTo>
                  <a:lnTo>
                    <a:pt x="5732" y="11"/>
                  </a:lnTo>
                  <a:lnTo>
                    <a:pt x="5206" y="42"/>
                  </a:lnTo>
                  <a:lnTo>
                    <a:pt x="4689" y="93"/>
                  </a:lnTo>
                  <a:lnTo>
                    <a:pt x="4163" y="165"/>
                  </a:lnTo>
                  <a:lnTo>
                    <a:pt x="4059" y="186"/>
                  </a:lnTo>
                  <a:lnTo>
                    <a:pt x="3956" y="217"/>
                  </a:lnTo>
                  <a:lnTo>
                    <a:pt x="3863" y="258"/>
                  </a:lnTo>
                  <a:lnTo>
                    <a:pt x="3770" y="300"/>
                  </a:lnTo>
                  <a:lnTo>
                    <a:pt x="3688" y="351"/>
                  </a:lnTo>
                  <a:lnTo>
                    <a:pt x="3605" y="413"/>
                  </a:lnTo>
                  <a:lnTo>
                    <a:pt x="3522" y="475"/>
                  </a:lnTo>
                  <a:lnTo>
                    <a:pt x="3450" y="548"/>
                  </a:lnTo>
                  <a:lnTo>
                    <a:pt x="3388" y="630"/>
                  </a:lnTo>
                  <a:lnTo>
                    <a:pt x="3326" y="713"/>
                  </a:lnTo>
                  <a:lnTo>
                    <a:pt x="3274" y="806"/>
                  </a:lnTo>
                  <a:lnTo>
                    <a:pt x="3233" y="888"/>
                  </a:lnTo>
                  <a:lnTo>
                    <a:pt x="3192" y="992"/>
                  </a:lnTo>
                  <a:lnTo>
                    <a:pt x="3161" y="1085"/>
                  </a:lnTo>
                  <a:lnTo>
                    <a:pt x="3140" y="1188"/>
                  </a:lnTo>
                  <a:lnTo>
                    <a:pt x="3130" y="1301"/>
                  </a:lnTo>
                  <a:lnTo>
                    <a:pt x="3016" y="2613"/>
                  </a:lnTo>
                  <a:lnTo>
                    <a:pt x="2841" y="4410"/>
                  </a:lnTo>
                  <a:lnTo>
                    <a:pt x="2345" y="9171"/>
                  </a:lnTo>
                  <a:lnTo>
                    <a:pt x="2056" y="12021"/>
                  </a:lnTo>
                  <a:lnTo>
                    <a:pt x="1746" y="15089"/>
                  </a:lnTo>
                  <a:lnTo>
                    <a:pt x="1436" y="18300"/>
                  </a:lnTo>
                  <a:lnTo>
                    <a:pt x="1126" y="21605"/>
                  </a:lnTo>
                  <a:lnTo>
                    <a:pt x="837" y="24931"/>
                  </a:lnTo>
                  <a:lnTo>
                    <a:pt x="703" y="26583"/>
                  </a:lnTo>
                  <a:lnTo>
                    <a:pt x="569" y="28215"/>
                  </a:lnTo>
                  <a:lnTo>
                    <a:pt x="455" y="29815"/>
                  </a:lnTo>
                  <a:lnTo>
                    <a:pt x="352" y="31385"/>
                  </a:lnTo>
                  <a:lnTo>
                    <a:pt x="249" y="32914"/>
                  </a:lnTo>
                  <a:lnTo>
                    <a:pt x="166" y="34390"/>
                  </a:lnTo>
                  <a:lnTo>
                    <a:pt x="104" y="35805"/>
                  </a:lnTo>
                  <a:lnTo>
                    <a:pt x="52" y="37148"/>
                  </a:lnTo>
                  <a:lnTo>
                    <a:pt x="21" y="38418"/>
                  </a:lnTo>
                  <a:lnTo>
                    <a:pt x="1" y="39595"/>
                  </a:lnTo>
                  <a:lnTo>
                    <a:pt x="11" y="40690"/>
                  </a:lnTo>
                  <a:lnTo>
                    <a:pt x="21" y="41196"/>
                  </a:lnTo>
                  <a:lnTo>
                    <a:pt x="32" y="41682"/>
                  </a:lnTo>
                  <a:lnTo>
                    <a:pt x="63" y="42136"/>
                  </a:lnTo>
                  <a:lnTo>
                    <a:pt x="83" y="42559"/>
                  </a:lnTo>
                  <a:lnTo>
                    <a:pt x="125" y="42952"/>
                  </a:lnTo>
                  <a:lnTo>
                    <a:pt x="166" y="43324"/>
                  </a:lnTo>
                  <a:lnTo>
                    <a:pt x="13147" y="43324"/>
                  </a:lnTo>
                  <a:lnTo>
                    <a:pt x="13137" y="41806"/>
                  </a:lnTo>
                  <a:lnTo>
                    <a:pt x="13106" y="37757"/>
                  </a:lnTo>
                  <a:lnTo>
                    <a:pt x="13034" y="31912"/>
                  </a:lnTo>
                  <a:lnTo>
                    <a:pt x="12993" y="28545"/>
                  </a:lnTo>
                  <a:lnTo>
                    <a:pt x="12941" y="25013"/>
                  </a:lnTo>
                  <a:lnTo>
                    <a:pt x="12879" y="21388"/>
                  </a:lnTo>
                  <a:lnTo>
                    <a:pt x="12796" y="17784"/>
                  </a:lnTo>
                  <a:lnTo>
                    <a:pt x="12714" y="14283"/>
                  </a:lnTo>
                  <a:lnTo>
                    <a:pt x="12610" y="10978"/>
                  </a:lnTo>
                  <a:lnTo>
                    <a:pt x="12559" y="9429"/>
                  </a:lnTo>
                  <a:lnTo>
                    <a:pt x="12507" y="7963"/>
                  </a:lnTo>
                  <a:lnTo>
                    <a:pt x="12445" y="6589"/>
                  </a:lnTo>
                  <a:lnTo>
                    <a:pt x="12373" y="5329"/>
                  </a:lnTo>
                  <a:lnTo>
                    <a:pt x="12311" y="4183"/>
                  </a:lnTo>
                  <a:lnTo>
                    <a:pt x="12239" y="3171"/>
                  </a:lnTo>
                  <a:lnTo>
                    <a:pt x="12166" y="2293"/>
                  </a:lnTo>
                  <a:lnTo>
                    <a:pt x="12084" y="1570"/>
                  </a:lnTo>
                  <a:lnTo>
                    <a:pt x="12063" y="1477"/>
                  </a:lnTo>
                  <a:lnTo>
                    <a:pt x="12042" y="1384"/>
                  </a:lnTo>
                  <a:lnTo>
                    <a:pt x="12011" y="1291"/>
                  </a:lnTo>
                  <a:lnTo>
                    <a:pt x="11980" y="1209"/>
                  </a:lnTo>
                  <a:lnTo>
                    <a:pt x="11939" y="1126"/>
                  </a:lnTo>
                  <a:lnTo>
                    <a:pt x="11888" y="1043"/>
                  </a:lnTo>
                  <a:lnTo>
                    <a:pt x="11826" y="961"/>
                  </a:lnTo>
                  <a:lnTo>
                    <a:pt x="11764" y="899"/>
                  </a:lnTo>
                  <a:lnTo>
                    <a:pt x="11702" y="826"/>
                  </a:lnTo>
                  <a:lnTo>
                    <a:pt x="11629" y="764"/>
                  </a:lnTo>
                  <a:lnTo>
                    <a:pt x="11557" y="713"/>
                  </a:lnTo>
                  <a:lnTo>
                    <a:pt x="11474" y="661"/>
                  </a:lnTo>
                  <a:lnTo>
                    <a:pt x="11392" y="620"/>
                  </a:lnTo>
                  <a:lnTo>
                    <a:pt x="11309" y="579"/>
                  </a:lnTo>
                  <a:lnTo>
                    <a:pt x="11216" y="548"/>
                  </a:lnTo>
                  <a:lnTo>
                    <a:pt x="11123" y="517"/>
                  </a:lnTo>
                  <a:lnTo>
                    <a:pt x="10545" y="403"/>
                  </a:lnTo>
                  <a:lnTo>
                    <a:pt x="9853" y="279"/>
                  </a:lnTo>
                  <a:lnTo>
                    <a:pt x="9471" y="217"/>
                  </a:lnTo>
                  <a:lnTo>
                    <a:pt x="9068" y="165"/>
                  </a:lnTo>
                  <a:lnTo>
                    <a:pt x="8634" y="114"/>
                  </a:lnTo>
                  <a:lnTo>
                    <a:pt x="8180" y="72"/>
                  </a:lnTo>
                  <a:lnTo>
                    <a:pt x="7715" y="31"/>
                  </a:lnTo>
                  <a:lnTo>
                    <a:pt x="7240" y="11"/>
                  </a:lnTo>
                  <a:lnTo>
                    <a:pt x="67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32;p33">
              <a:extLst>
                <a:ext uri="{FF2B5EF4-FFF2-40B4-BE49-F238E27FC236}">
                  <a16:creationId xmlns:a16="http://schemas.microsoft.com/office/drawing/2014/main" id="{F51D7907-6524-459F-8A0B-CD35B7F969D1}"/>
                </a:ext>
              </a:extLst>
            </p:cNvPr>
            <p:cNvSpPr/>
            <p:nvPr/>
          </p:nvSpPr>
          <p:spPr>
            <a:xfrm rot="1770969">
              <a:off x="3732238" y="3170192"/>
              <a:ext cx="123213" cy="143551"/>
            </a:xfrm>
            <a:custGeom>
              <a:avLst/>
              <a:gdLst/>
              <a:ahLst/>
              <a:cxnLst/>
              <a:rect l="l" t="t" r="r" b="b"/>
              <a:pathLst>
                <a:path w="3750" h="4369" extrusionOk="0">
                  <a:moveTo>
                    <a:pt x="745" y="0"/>
                  </a:moveTo>
                  <a:lnTo>
                    <a:pt x="641" y="10"/>
                  </a:lnTo>
                  <a:lnTo>
                    <a:pt x="538" y="41"/>
                  </a:lnTo>
                  <a:lnTo>
                    <a:pt x="445" y="93"/>
                  </a:lnTo>
                  <a:lnTo>
                    <a:pt x="404" y="124"/>
                  </a:lnTo>
                  <a:lnTo>
                    <a:pt x="362" y="165"/>
                  </a:lnTo>
                  <a:lnTo>
                    <a:pt x="331" y="207"/>
                  </a:lnTo>
                  <a:lnTo>
                    <a:pt x="300" y="258"/>
                  </a:lnTo>
                  <a:lnTo>
                    <a:pt x="187" y="506"/>
                  </a:lnTo>
                  <a:lnTo>
                    <a:pt x="104" y="744"/>
                  </a:lnTo>
                  <a:lnTo>
                    <a:pt x="42" y="971"/>
                  </a:lnTo>
                  <a:lnTo>
                    <a:pt x="11" y="1188"/>
                  </a:lnTo>
                  <a:lnTo>
                    <a:pt x="1" y="1405"/>
                  </a:lnTo>
                  <a:lnTo>
                    <a:pt x="22" y="1611"/>
                  </a:lnTo>
                  <a:lnTo>
                    <a:pt x="53" y="1807"/>
                  </a:lnTo>
                  <a:lnTo>
                    <a:pt x="104" y="2004"/>
                  </a:lnTo>
                  <a:lnTo>
                    <a:pt x="176" y="2189"/>
                  </a:lnTo>
                  <a:lnTo>
                    <a:pt x="269" y="2365"/>
                  </a:lnTo>
                  <a:lnTo>
                    <a:pt x="362" y="2530"/>
                  </a:lnTo>
                  <a:lnTo>
                    <a:pt x="476" y="2695"/>
                  </a:lnTo>
                  <a:lnTo>
                    <a:pt x="610" y="2850"/>
                  </a:lnTo>
                  <a:lnTo>
                    <a:pt x="745" y="2995"/>
                  </a:lnTo>
                  <a:lnTo>
                    <a:pt x="879" y="3129"/>
                  </a:lnTo>
                  <a:lnTo>
                    <a:pt x="1034" y="3263"/>
                  </a:lnTo>
                  <a:lnTo>
                    <a:pt x="1189" y="3387"/>
                  </a:lnTo>
                  <a:lnTo>
                    <a:pt x="1343" y="3511"/>
                  </a:lnTo>
                  <a:lnTo>
                    <a:pt x="1498" y="3615"/>
                  </a:lnTo>
                  <a:lnTo>
                    <a:pt x="1664" y="3718"/>
                  </a:lnTo>
                  <a:lnTo>
                    <a:pt x="1973" y="3904"/>
                  </a:lnTo>
                  <a:lnTo>
                    <a:pt x="2263" y="4059"/>
                  </a:lnTo>
                  <a:lnTo>
                    <a:pt x="2521" y="4183"/>
                  </a:lnTo>
                  <a:lnTo>
                    <a:pt x="2738" y="4265"/>
                  </a:lnTo>
                  <a:lnTo>
                    <a:pt x="2975" y="4369"/>
                  </a:lnTo>
                  <a:lnTo>
                    <a:pt x="3750" y="1487"/>
                  </a:lnTo>
                  <a:lnTo>
                    <a:pt x="3564" y="1477"/>
                  </a:lnTo>
                  <a:lnTo>
                    <a:pt x="3368" y="1446"/>
                  </a:lnTo>
                  <a:lnTo>
                    <a:pt x="3171" y="1394"/>
                  </a:lnTo>
                  <a:lnTo>
                    <a:pt x="2975" y="1332"/>
                  </a:lnTo>
                  <a:lnTo>
                    <a:pt x="2789" y="1260"/>
                  </a:lnTo>
                  <a:lnTo>
                    <a:pt x="2593" y="1177"/>
                  </a:lnTo>
                  <a:lnTo>
                    <a:pt x="2418" y="1084"/>
                  </a:lnTo>
                  <a:lnTo>
                    <a:pt x="2232" y="991"/>
                  </a:lnTo>
                  <a:lnTo>
                    <a:pt x="2056" y="878"/>
                  </a:lnTo>
                  <a:lnTo>
                    <a:pt x="1891" y="775"/>
                  </a:lnTo>
                  <a:lnTo>
                    <a:pt x="1571" y="547"/>
                  </a:lnTo>
                  <a:lnTo>
                    <a:pt x="1292" y="331"/>
                  </a:lnTo>
                  <a:lnTo>
                    <a:pt x="1054" y="124"/>
                  </a:lnTo>
                  <a:lnTo>
                    <a:pt x="1003" y="93"/>
                  </a:lnTo>
                  <a:lnTo>
                    <a:pt x="961" y="62"/>
                  </a:lnTo>
                  <a:lnTo>
                    <a:pt x="910" y="41"/>
                  </a:lnTo>
                  <a:lnTo>
                    <a:pt x="858" y="21"/>
                  </a:lnTo>
                  <a:lnTo>
                    <a:pt x="745"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33;p33">
              <a:extLst>
                <a:ext uri="{FF2B5EF4-FFF2-40B4-BE49-F238E27FC236}">
                  <a16:creationId xmlns:a16="http://schemas.microsoft.com/office/drawing/2014/main" id="{43EDC77E-5D8D-4044-B8B6-D3A451F1EB6A}"/>
                </a:ext>
              </a:extLst>
            </p:cNvPr>
            <p:cNvSpPr/>
            <p:nvPr/>
          </p:nvSpPr>
          <p:spPr>
            <a:xfrm rot="1770969">
              <a:off x="3787200" y="3170519"/>
              <a:ext cx="42779" cy="30918"/>
            </a:xfrm>
            <a:custGeom>
              <a:avLst/>
              <a:gdLst/>
              <a:ahLst/>
              <a:cxnLst/>
              <a:rect l="l" t="t" r="r" b="b"/>
              <a:pathLst>
                <a:path w="1302" h="941" extrusionOk="0">
                  <a:moveTo>
                    <a:pt x="0" y="0"/>
                  </a:moveTo>
                  <a:lnTo>
                    <a:pt x="11" y="166"/>
                  </a:lnTo>
                  <a:lnTo>
                    <a:pt x="31" y="248"/>
                  </a:lnTo>
                  <a:lnTo>
                    <a:pt x="52" y="341"/>
                  </a:lnTo>
                  <a:lnTo>
                    <a:pt x="83" y="434"/>
                  </a:lnTo>
                  <a:lnTo>
                    <a:pt x="124" y="527"/>
                  </a:lnTo>
                  <a:lnTo>
                    <a:pt x="166" y="610"/>
                  </a:lnTo>
                  <a:lnTo>
                    <a:pt x="238" y="692"/>
                  </a:lnTo>
                  <a:lnTo>
                    <a:pt x="310" y="765"/>
                  </a:lnTo>
                  <a:lnTo>
                    <a:pt x="403" y="827"/>
                  </a:lnTo>
                  <a:lnTo>
                    <a:pt x="507" y="878"/>
                  </a:lnTo>
                  <a:lnTo>
                    <a:pt x="630" y="919"/>
                  </a:lnTo>
                  <a:lnTo>
                    <a:pt x="765" y="940"/>
                  </a:lnTo>
                  <a:lnTo>
                    <a:pt x="930" y="940"/>
                  </a:lnTo>
                  <a:lnTo>
                    <a:pt x="1106" y="930"/>
                  </a:lnTo>
                  <a:lnTo>
                    <a:pt x="1302" y="889"/>
                  </a:lnTo>
                  <a:lnTo>
                    <a:pt x="1013" y="692"/>
                  </a:lnTo>
                  <a:lnTo>
                    <a:pt x="734" y="496"/>
                  </a:lnTo>
                  <a:lnTo>
                    <a:pt x="486" y="300"/>
                  </a:lnTo>
                  <a:lnTo>
                    <a:pt x="279" y="114"/>
                  </a:lnTo>
                  <a:lnTo>
                    <a:pt x="217" y="73"/>
                  </a:lnTo>
                  <a:lnTo>
                    <a:pt x="145" y="31"/>
                  </a:lnTo>
                  <a:lnTo>
                    <a:pt x="73" y="11"/>
                  </a:lnTo>
                  <a:lnTo>
                    <a:pt x="0" y="0"/>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34;p33">
              <a:extLst>
                <a:ext uri="{FF2B5EF4-FFF2-40B4-BE49-F238E27FC236}">
                  <a16:creationId xmlns:a16="http://schemas.microsoft.com/office/drawing/2014/main" id="{88799A07-8023-49A9-8C4F-F9FBC209E9AA}"/>
                </a:ext>
              </a:extLst>
            </p:cNvPr>
            <p:cNvSpPr/>
            <p:nvPr/>
          </p:nvSpPr>
          <p:spPr>
            <a:xfrm rot="1770969">
              <a:off x="3390850" y="3501459"/>
              <a:ext cx="560602" cy="518512"/>
            </a:xfrm>
            <a:custGeom>
              <a:avLst/>
              <a:gdLst/>
              <a:ahLst/>
              <a:cxnLst/>
              <a:rect l="l" t="t" r="r" b="b"/>
              <a:pathLst>
                <a:path w="17062" h="15781" extrusionOk="0">
                  <a:moveTo>
                    <a:pt x="9460" y="0"/>
                  </a:moveTo>
                  <a:lnTo>
                    <a:pt x="0" y="4492"/>
                  </a:lnTo>
                  <a:lnTo>
                    <a:pt x="0" y="5515"/>
                  </a:lnTo>
                  <a:lnTo>
                    <a:pt x="124" y="5618"/>
                  </a:lnTo>
                  <a:lnTo>
                    <a:pt x="465" y="5918"/>
                  </a:lnTo>
                  <a:lnTo>
                    <a:pt x="703" y="6114"/>
                  </a:lnTo>
                  <a:lnTo>
                    <a:pt x="1002" y="6341"/>
                  </a:lnTo>
                  <a:lnTo>
                    <a:pt x="1333" y="6599"/>
                  </a:lnTo>
                  <a:lnTo>
                    <a:pt x="1715" y="6857"/>
                  </a:lnTo>
                  <a:lnTo>
                    <a:pt x="2138" y="7136"/>
                  </a:lnTo>
                  <a:lnTo>
                    <a:pt x="2593" y="7405"/>
                  </a:lnTo>
                  <a:lnTo>
                    <a:pt x="3078" y="7673"/>
                  </a:lnTo>
                  <a:lnTo>
                    <a:pt x="3336" y="7808"/>
                  </a:lnTo>
                  <a:lnTo>
                    <a:pt x="3594" y="7942"/>
                  </a:lnTo>
                  <a:lnTo>
                    <a:pt x="3863" y="8066"/>
                  </a:lnTo>
                  <a:lnTo>
                    <a:pt x="4142" y="8179"/>
                  </a:lnTo>
                  <a:lnTo>
                    <a:pt x="4431" y="8293"/>
                  </a:lnTo>
                  <a:lnTo>
                    <a:pt x="4720" y="8396"/>
                  </a:lnTo>
                  <a:lnTo>
                    <a:pt x="5009" y="8499"/>
                  </a:lnTo>
                  <a:lnTo>
                    <a:pt x="5309" y="8592"/>
                  </a:lnTo>
                  <a:lnTo>
                    <a:pt x="5619" y="8675"/>
                  </a:lnTo>
                  <a:lnTo>
                    <a:pt x="5928" y="8747"/>
                  </a:lnTo>
                  <a:lnTo>
                    <a:pt x="6083" y="8778"/>
                  </a:lnTo>
                  <a:lnTo>
                    <a:pt x="6228" y="8830"/>
                  </a:lnTo>
                  <a:lnTo>
                    <a:pt x="6373" y="8882"/>
                  </a:lnTo>
                  <a:lnTo>
                    <a:pt x="6507" y="8944"/>
                  </a:lnTo>
                  <a:lnTo>
                    <a:pt x="6641" y="9006"/>
                  </a:lnTo>
                  <a:lnTo>
                    <a:pt x="6765" y="9088"/>
                  </a:lnTo>
                  <a:lnTo>
                    <a:pt x="6879" y="9160"/>
                  </a:lnTo>
                  <a:lnTo>
                    <a:pt x="7002" y="9253"/>
                  </a:lnTo>
                  <a:lnTo>
                    <a:pt x="7106" y="9346"/>
                  </a:lnTo>
                  <a:lnTo>
                    <a:pt x="7219" y="9450"/>
                  </a:lnTo>
                  <a:lnTo>
                    <a:pt x="7312" y="9553"/>
                  </a:lnTo>
                  <a:lnTo>
                    <a:pt x="7416" y="9656"/>
                  </a:lnTo>
                  <a:lnTo>
                    <a:pt x="7498" y="9780"/>
                  </a:lnTo>
                  <a:lnTo>
                    <a:pt x="7591" y="9894"/>
                  </a:lnTo>
                  <a:lnTo>
                    <a:pt x="7746" y="10142"/>
                  </a:lnTo>
                  <a:lnTo>
                    <a:pt x="7891" y="10410"/>
                  </a:lnTo>
                  <a:lnTo>
                    <a:pt x="8025" y="10699"/>
                  </a:lnTo>
                  <a:lnTo>
                    <a:pt x="8138" y="10988"/>
                  </a:lnTo>
                  <a:lnTo>
                    <a:pt x="8231" y="11288"/>
                  </a:lnTo>
                  <a:lnTo>
                    <a:pt x="8324" y="11598"/>
                  </a:lnTo>
                  <a:lnTo>
                    <a:pt x="8397" y="11908"/>
                  </a:lnTo>
                  <a:lnTo>
                    <a:pt x="8459" y="12217"/>
                  </a:lnTo>
                  <a:lnTo>
                    <a:pt x="8510" y="12537"/>
                  </a:lnTo>
                  <a:lnTo>
                    <a:pt x="8552" y="12847"/>
                  </a:lnTo>
                  <a:lnTo>
                    <a:pt x="8583" y="13147"/>
                  </a:lnTo>
                  <a:lnTo>
                    <a:pt x="8614" y="13457"/>
                  </a:lnTo>
                  <a:lnTo>
                    <a:pt x="8634" y="13746"/>
                  </a:lnTo>
                  <a:lnTo>
                    <a:pt x="8645" y="14293"/>
                  </a:lnTo>
                  <a:lnTo>
                    <a:pt x="8645" y="14789"/>
                  </a:lnTo>
                  <a:lnTo>
                    <a:pt x="8634" y="15192"/>
                  </a:lnTo>
                  <a:lnTo>
                    <a:pt x="8614" y="15512"/>
                  </a:lnTo>
                  <a:lnTo>
                    <a:pt x="8593" y="15780"/>
                  </a:lnTo>
                  <a:lnTo>
                    <a:pt x="17061" y="14851"/>
                  </a:lnTo>
                  <a:lnTo>
                    <a:pt x="17051" y="13694"/>
                  </a:lnTo>
                  <a:lnTo>
                    <a:pt x="17020" y="12476"/>
                  </a:lnTo>
                  <a:lnTo>
                    <a:pt x="16979" y="11030"/>
                  </a:lnTo>
                  <a:lnTo>
                    <a:pt x="16948" y="10286"/>
                  </a:lnTo>
                  <a:lnTo>
                    <a:pt x="16906" y="9532"/>
                  </a:lnTo>
                  <a:lnTo>
                    <a:pt x="16865" y="8809"/>
                  </a:lnTo>
                  <a:lnTo>
                    <a:pt x="16814" y="8128"/>
                  </a:lnTo>
                  <a:lnTo>
                    <a:pt x="16752" y="7498"/>
                  </a:lnTo>
                  <a:lnTo>
                    <a:pt x="16690" y="6961"/>
                  </a:lnTo>
                  <a:lnTo>
                    <a:pt x="16648" y="6723"/>
                  </a:lnTo>
                  <a:lnTo>
                    <a:pt x="16607" y="6517"/>
                  </a:lnTo>
                  <a:lnTo>
                    <a:pt x="16566" y="6341"/>
                  </a:lnTo>
                  <a:lnTo>
                    <a:pt x="16524" y="6196"/>
                  </a:lnTo>
                  <a:lnTo>
                    <a:pt x="9460"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35;p33">
              <a:extLst>
                <a:ext uri="{FF2B5EF4-FFF2-40B4-BE49-F238E27FC236}">
                  <a16:creationId xmlns:a16="http://schemas.microsoft.com/office/drawing/2014/main" id="{91D8D2FA-72E0-4C3B-ACE6-CF8373395A9E}"/>
                </a:ext>
              </a:extLst>
            </p:cNvPr>
            <p:cNvSpPr/>
            <p:nvPr/>
          </p:nvSpPr>
          <p:spPr>
            <a:xfrm rot="1770969">
              <a:off x="3377308" y="3597999"/>
              <a:ext cx="309511" cy="307112"/>
            </a:xfrm>
            <a:custGeom>
              <a:avLst/>
              <a:gdLst/>
              <a:ahLst/>
              <a:cxnLst/>
              <a:rect l="l" t="t" r="r" b="b"/>
              <a:pathLst>
                <a:path w="9420" h="9347" extrusionOk="0">
                  <a:moveTo>
                    <a:pt x="0" y="0"/>
                  </a:moveTo>
                  <a:lnTo>
                    <a:pt x="0" y="455"/>
                  </a:lnTo>
                  <a:lnTo>
                    <a:pt x="124" y="558"/>
                  </a:lnTo>
                  <a:lnTo>
                    <a:pt x="465" y="858"/>
                  </a:lnTo>
                  <a:lnTo>
                    <a:pt x="703" y="1054"/>
                  </a:lnTo>
                  <a:lnTo>
                    <a:pt x="1002" y="1281"/>
                  </a:lnTo>
                  <a:lnTo>
                    <a:pt x="1333" y="1539"/>
                  </a:lnTo>
                  <a:lnTo>
                    <a:pt x="1715" y="1797"/>
                  </a:lnTo>
                  <a:lnTo>
                    <a:pt x="2138" y="2076"/>
                  </a:lnTo>
                  <a:lnTo>
                    <a:pt x="2593" y="2345"/>
                  </a:lnTo>
                  <a:lnTo>
                    <a:pt x="3078" y="2613"/>
                  </a:lnTo>
                  <a:lnTo>
                    <a:pt x="3336" y="2748"/>
                  </a:lnTo>
                  <a:lnTo>
                    <a:pt x="3594" y="2882"/>
                  </a:lnTo>
                  <a:lnTo>
                    <a:pt x="3863" y="3006"/>
                  </a:lnTo>
                  <a:lnTo>
                    <a:pt x="4142" y="3119"/>
                  </a:lnTo>
                  <a:lnTo>
                    <a:pt x="4431" y="3233"/>
                  </a:lnTo>
                  <a:lnTo>
                    <a:pt x="4720" y="3336"/>
                  </a:lnTo>
                  <a:lnTo>
                    <a:pt x="5009" y="3439"/>
                  </a:lnTo>
                  <a:lnTo>
                    <a:pt x="5309" y="3532"/>
                  </a:lnTo>
                  <a:lnTo>
                    <a:pt x="5619" y="3615"/>
                  </a:lnTo>
                  <a:lnTo>
                    <a:pt x="5928" y="3687"/>
                  </a:lnTo>
                  <a:lnTo>
                    <a:pt x="6145" y="3739"/>
                  </a:lnTo>
                  <a:lnTo>
                    <a:pt x="6342" y="3811"/>
                  </a:lnTo>
                  <a:lnTo>
                    <a:pt x="6538" y="3894"/>
                  </a:lnTo>
                  <a:lnTo>
                    <a:pt x="6713" y="3997"/>
                  </a:lnTo>
                  <a:lnTo>
                    <a:pt x="6889" y="4111"/>
                  </a:lnTo>
                  <a:lnTo>
                    <a:pt x="7044" y="4235"/>
                  </a:lnTo>
                  <a:lnTo>
                    <a:pt x="7199" y="4369"/>
                  </a:lnTo>
                  <a:lnTo>
                    <a:pt x="7333" y="4514"/>
                  </a:lnTo>
                  <a:lnTo>
                    <a:pt x="7467" y="4668"/>
                  </a:lnTo>
                  <a:lnTo>
                    <a:pt x="7591" y="4834"/>
                  </a:lnTo>
                  <a:lnTo>
                    <a:pt x="7705" y="5009"/>
                  </a:lnTo>
                  <a:lnTo>
                    <a:pt x="7808" y="5195"/>
                  </a:lnTo>
                  <a:lnTo>
                    <a:pt x="7911" y="5381"/>
                  </a:lnTo>
                  <a:lnTo>
                    <a:pt x="8004" y="5577"/>
                  </a:lnTo>
                  <a:lnTo>
                    <a:pt x="8087" y="5784"/>
                  </a:lnTo>
                  <a:lnTo>
                    <a:pt x="8159" y="5990"/>
                  </a:lnTo>
                  <a:lnTo>
                    <a:pt x="8231" y="6197"/>
                  </a:lnTo>
                  <a:lnTo>
                    <a:pt x="8293" y="6414"/>
                  </a:lnTo>
                  <a:lnTo>
                    <a:pt x="8345" y="6631"/>
                  </a:lnTo>
                  <a:lnTo>
                    <a:pt x="8397" y="6848"/>
                  </a:lnTo>
                  <a:lnTo>
                    <a:pt x="8479" y="7292"/>
                  </a:lnTo>
                  <a:lnTo>
                    <a:pt x="8541" y="7725"/>
                  </a:lnTo>
                  <a:lnTo>
                    <a:pt x="8593" y="8159"/>
                  </a:lnTo>
                  <a:lnTo>
                    <a:pt x="8624" y="8583"/>
                  </a:lnTo>
                  <a:lnTo>
                    <a:pt x="8645" y="8975"/>
                  </a:lnTo>
                  <a:lnTo>
                    <a:pt x="8645" y="9347"/>
                  </a:lnTo>
                  <a:lnTo>
                    <a:pt x="8779" y="9305"/>
                  </a:lnTo>
                  <a:lnTo>
                    <a:pt x="8820" y="9171"/>
                  </a:lnTo>
                  <a:lnTo>
                    <a:pt x="8944" y="8810"/>
                  </a:lnTo>
                  <a:lnTo>
                    <a:pt x="9016" y="8562"/>
                  </a:lnTo>
                  <a:lnTo>
                    <a:pt x="9099" y="8262"/>
                  </a:lnTo>
                  <a:lnTo>
                    <a:pt x="9182" y="7932"/>
                  </a:lnTo>
                  <a:lnTo>
                    <a:pt x="9254" y="7570"/>
                  </a:lnTo>
                  <a:lnTo>
                    <a:pt x="9316" y="7178"/>
                  </a:lnTo>
                  <a:lnTo>
                    <a:pt x="9378" y="6765"/>
                  </a:lnTo>
                  <a:lnTo>
                    <a:pt x="9409" y="6331"/>
                  </a:lnTo>
                  <a:lnTo>
                    <a:pt x="9419" y="6114"/>
                  </a:lnTo>
                  <a:lnTo>
                    <a:pt x="9419" y="5887"/>
                  </a:lnTo>
                  <a:lnTo>
                    <a:pt x="9419" y="5670"/>
                  </a:lnTo>
                  <a:lnTo>
                    <a:pt x="9409" y="5443"/>
                  </a:lnTo>
                  <a:lnTo>
                    <a:pt x="9398" y="5216"/>
                  </a:lnTo>
                  <a:lnTo>
                    <a:pt x="9367" y="4989"/>
                  </a:lnTo>
                  <a:lnTo>
                    <a:pt x="9336" y="4772"/>
                  </a:lnTo>
                  <a:lnTo>
                    <a:pt x="9285" y="4545"/>
                  </a:lnTo>
                  <a:lnTo>
                    <a:pt x="9233" y="4328"/>
                  </a:lnTo>
                  <a:lnTo>
                    <a:pt x="9171" y="4111"/>
                  </a:lnTo>
                  <a:lnTo>
                    <a:pt x="9089" y="3894"/>
                  </a:lnTo>
                  <a:lnTo>
                    <a:pt x="8985" y="3698"/>
                  </a:lnTo>
                  <a:lnTo>
                    <a:pt x="8872" y="3501"/>
                  </a:lnTo>
                  <a:lnTo>
                    <a:pt x="8737" y="3316"/>
                  </a:lnTo>
                  <a:lnTo>
                    <a:pt x="8583" y="3140"/>
                  </a:lnTo>
                  <a:lnTo>
                    <a:pt x="8417" y="2975"/>
                  </a:lnTo>
                  <a:lnTo>
                    <a:pt x="8242" y="2820"/>
                  </a:lnTo>
                  <a:lnTo>
                    <a:pt x="8046" y="2665"/>
                  </a:lnTo>
                  <a:lnTo>
                    <a:pt x="7849" y="2520"/>
                  </a:lnTo>
                  <a:lnTo>
                    <a:pt x="7643" y="2386"/>
                  </a:lnTo>
                  <a:lnTo>
                    <a:pt x="7426" y="2262"/>
                  </a:lnTo>
                  <a:lnTo>
                    <a:pt x="7209" y="2138"/>
                  </a:lnTo>
                  <a:lnTo>
                    <a:pt x="6982" y="2025"/>
                  </a:lnTo>
                  <a:lnTo>
                    <a:pt x="6755" y="1921"/>
                  </a:lnTo>
                  <a:lnTo>
                    <a:pt x="6538" y="1828"/>
                  </a:lnTo>
                  <a:lnTo>
                    <a:pt x="6311" y="1735"/>
                  </a:lnTo>
                  <a:lnTo>
                    <a:pt x="5866" y="1570"/>
                  </a:lnTo>
                  <a:lnTo>
                    <a:pt x="5443" y="1436"/>
                  </a:lnTo>
                  <a:lnTo>
                    <a:pt x="5051" y="1322"/>
                  </a:lnTo>
                  <a:lnTo>
                    <a:pt x="4710" y="1240"/>
                  </a:lnTo>
                  <a:lnTo>
                    <a:pt x="4421" y="1167"/>
                  </a:lnTo>
                  <a:lnTo>
                    <a:pt x="4193" y="1126"/>
                  </a:lnTo>
                  <a:lnTo>
                    <a:pt x="4008" y="1085"/>
                  </a:lnTo>
                  <a:lnTo>
                    <a:pt x="0" y="0"/>
                  </a:lnTo>
                  <a:close/>
                </a:path>
              </a:pathLst>
            </a:custGeom>
            <a:solidFill>
              <a:srgbClr val="993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36;p33">
              <a:extLst>
                <a:ext uri="{FF2B5EF4-FFF2-40B4-BE49-F238E27FC236}">
                  <a16:creationId xmlns:a16="http://schemas.microsoft.com/office/drawing/2014/main" id="{13881015-A111-425C-852D-F04814F75F0A}"/>
                </a:ext>
              </a:extLst>
            </p:cNvPr>
            <p:cNvSpPr/>
            <p:nvPr/>
          </p:nvSpPr>
          <p:spPr>
            <a:xfrm rot="1770969">
              <a:off x="3836166" y="2782939"/>
              <a:ext cx="1024802" cy="1241952"/>
            </a:xfrm>
            <a:custGeom>
              <a:avLst/>
              <a:gdLst/>
              <a:ahLst/>
              <a:cxnLst/>
              <a:rect l="l" t="t" r="r" b="b"/>
              <a:pathLst>
                <a:path w="31190" h="37799" extrusionOk="0">
                  <a:moveTo>
                    <a:pt x="1" y="0"/>
                  </a:moveTo>
                  <a:lnTo>
                    <a:pt x="1" y="37799"/>
                  </a:lnTo>
                  <a:lnTo>
                    <a:pt x="31189" y="37799"/>
                  </a:lnTo>
                  <a:lnTo>
                    <a:pt x="3118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37;p33">
              <a:extLst>
                <a:ext uri="{FF2B5EF4-FFF2-40B4-BE49-F238E27FC236}">
                  <a16:creationId xmlns:a16="http://schemas.microsoft.com/office/drawing/2014/main" id="{681769B6-E9CE-47AB-82DB-02458EA0307B}"/>
                </a:ext>
              </a:extLst>
            </p:cNvPr>
            <p:cNvSpPr/>
            <p:nvPr/>
          </p:nvSpPr>
          <p:spPr>
            <a:xfrm rot="1770969">
              <a:off x="3508497" y="3252534"/>
              <a:ext cx="303071" cy="407555"/>
            </a:xfrm>
            <a:custGeom>
              <a:avLst/>
              <a:gdLst/>
              <a:ahLst/>
              <a:cxnLst/>
              <a:rect l="l" t="t" r="r" b="b"/>
              <a:pathLst>
                <a:path w="9224" h="12404" extrusionOk="0">
                  <a:moveTo>
                    <a:pt x="2118" y="0"/>
                  </a:moveTo>
                  <a:lnTo>
                    <a:pt x="1973" y="21"/>
                  </a:lnTo>
                  <a:lnTo>
                    <a:pt x="1839" y="52"/>
                  </a:lnTo>
                  <a:lnTo>
                    <a:pt x="1705" y="104"/>
                  </a:lnTo>
                  <a:lnTo>
                    <a:pt x="1581" y="165"/>
                  </a:lnTo>
                  <a:lnTo>
                    <a:pt x="1467" y="227"/>
                  </a:lnTo>
                  <a:lnTo>
                    <a:pt x="1354" y="310"/>
                  </a:lnTo>
                  <a:lnTo>
                    <a:pt x="1250" y="413"/>
                  </a:lnTo>
                  <a:lnTo>
                    <a:pt x="1147" y="517"/>
                  </a:lnTo>
                  <a:lnTo>
                    <a:pt x="1064" y="630"/>
                  </a:lnTo>
                  <a:lnTo>
                    <a:pt x="992" y="754"/>
                  </a:lnTo>
                  <a:lnTo>
                    <a:pt x="930" y="888"/>
                  </a:lnTo>
                  <a:lnTo>
                    <a:pt x="889" y="1033"/>
                  </a:lnTo>
                  <a:lnTo>
                    <a:pt x="858" y="1157"/>
                  </a:lnTo>
                  <a:lnTo>
                    <a:pt x="837" y="1281"/>
                  </a:lnTo>
                  <a:lnTo>
                    <a:pt x="837" y="1405"/>
                  </a:lnTo>
                  <a:lnTo>
                    <a:pt x="837" y="1518"/>
                  </a:lnTo>
                  <a:lnTo>
                    <a:pt x="848" y="1642"/>
                  </a:lnTo>
                  <a:lnTo>
                    <a:pt x="879" y="1756"/>
                  </a:lnTo>
                  <a:lnTo>
                    <a:pt x="909" y="1880"/>
                  </a:lnTo>
                  <a:lnTo>
                    <a:pt x="951" y="1983"/>
                  </a:lnTo>
                  <a:lnTo>
                    <a:pt x="1013" y="2097"/>
                  </a:lnTo>
                  <a:lnTo>
                    <a:pt x="1075" y="2200"/>
                  </a:lnTo>
                  <a:lnTo>
                    <a:pt x="1137" y="2293"/>
                  </a:lnTo>
                  <a:lnTo>
                    <a:pt x="1219" y="2386"/>
                  </a:lnTo>
                  <a:lnTo>
                    <a:pt x="1312" y="2469"/>
                  </a:lnTo>
                  <a:lnTo>
                    <a:pt x="1405" y="2551"/>
                  </a:lnTo>
                  <a:lnTo>
                    <a:pt x="1508" y="2613"/>
                  </a:lnTo>
                  <a:lnTo>
                    <a:pt x="1622" y="2675"/>
                  </a:lnTo>
                  <a:lnTo>
                    <a:pt x="1818" y="2778"/>
                  </a:lnTo>
                  <a:lnTo>
                    <a:pt x="1694" y="2809"/>
                  </a:lnTo>
                  <a:lnTo>
                    <a:pt x="1581" y="2851"/>
                  </a:lnTo>
                  <a:lnTo>
                    <a:pt x="1477" y="2902"/>
                  </a:lnTo>
                  <a:lnTo>
                    <a:pt x="1374" y="2964"/>
                  </a:lnTo>
                  <a:lnTo>
                    <a:pt x="1271" y="3037"/>
                  </a:lnTo>
                  <a:lnTo>
                    <a:pt x="1178" y="3109"/>
                  </a:lnTo>
                  <a:lnTo>
                    <a:pt x="1095" y="3191"/>
                  </a:lnTo>
                  <a:lnTo>
                    <a:pt x="1013" y="3274"/>
                  </a:lnTo>
                  <a:lnTo>
                    <a:pt x="940" y="3367"/>
                  </a:lnTo>
                  <a:lnTo>
                    <a:pt x="879" y="3470"/>
                  </a:lnTo>
                  <a:lnTo>
                    <a:pt x="817" y="3574"/>
                  </a:lnTo>
                  <a:lnTo>
                    <a:pt x="765" y="3687"/>
                  </a:lnTo>
                  <a:lnTo>
                    <a:pt x="724" y="3790"/>
                  </a:lnTo>
                  <a:lnTo>
                    <a:pt x="693" y="3914"/>
                  </a:lnTo>
                  <a:lnTo>
                    <a:pt x="672" y="4028"/>
                  </a:lnTo>
                  <a:lnTo>
                    <a:pt x="662" y="4152"/>
                  </a:lnTo>
                  <a:lnTo>
                    <a:pt x="631" y="4472"/>
                  </a:lnTo>
                  <a:lnTo>
                    <a:pt x="631" y="4658"/>
                  </a:lnTo>
                  <a:lnTo>
                    <a:pt x="651" y="4844"/>
                  </a:lnTo>
                  <a:lnTo>
                    <a:pt x="693" y="5019"/>
                  </a:lnTo>
                  <a:lnTo>
                    <a:pt x="755" y="5195"/>
                  </a:lnTo>
                  <a:lnTo>
                    <a:pt x="827" y="5360"/>
                  </a:lnTo>
                  <a:lnTo>
                    <a:pt x="930" y="5515"/>
                  </a:lnTo>
                  <a:lnTo>
                    <a:pt x="1054" y="5649"/>
                  </a:lnTo>
                  <a:lnTo>
                    <a:pt x="1188" y="5784"/>
                  </a:lnTo>
                  <a:lnTo>
                    <a:pt x="1508" y="6052"/>
                  </a:lnTo>
                  <a:lnTo>
                    <a:pt x="1343" y="6104"/>
                  </a:lnTo>
                  <a:lnTo>
                    <a:pt x="1209" y="6155"/>
                  </a:lnTo>
                  <a:lnTo>
                    <a:pt x="1095" y="6217"/>
                  </a:lnTo>
                  <a:lnTo>
                    <a:pt x="982" y="6279"/>
                  </a:lnTo>
                  <a:lnTo>
                    <a:pt x="868" y="6362"/>
                  </a:lnTo>
                  <a:lnTo>
                    <a:pt x="775" y="6445"/>
                  </a:lnTo>
                  <a:lnTo>
                    <a:pt x="682" y="6527"/>
                  </a:lnTo>
                  <a:lnTo>
                    <a:pt x="589" y="6630"/>
                  </a:lnTo>
                  <a:lnTo>
                    <a:pt x="517" y="6723"/>
                  </a:lnTo>
                  <a:lnTo>
                    <a:pt x="445" y="6837"/>
                  </a:lnTo>
                  <a:lnTo>
                    <a:pt x="383" y="6951"/>
                  </a:lnTo>
                  <a:lnTo>
                    <a:pt x="321" y="7064"/>
                  </a:lnTo>
                  <a:lnTo>
                    <a:pt x="280" y="7188"/>
                  </a:lnTo>
                  <a:lnTo>
                    <a:pt x="249" y="7312"/>
                  </a:lnTo>
                  <a:lnTo>
                    <a:pt x="218" y="7446"/>
                  </a:lnTo>
                  <a:lnTo>
                    <a:pt x="207" y="7581"/>
                  </a:lnTo>
                  <a:lnTo>
                    <a:pt x="197" y="7715"/>
                  </a:lnTo>
                  <a:lnTo>
                    <a:pt x="207" y="7839"/>
                  </a:lnTo>
                  <a:lnTo>
                    <a:pt x="218" y="7963"/>
                  </a:lnTo>
                  <a:lnTo>
                    <a:pt x="238" y="8087"/>
                  </a:lnTo>
                  <a:lnTo>
                    <a:pt x="269" y="8200"/>
                  </a:lnTo>
                  <a:lnTo>
                    <a:pt x="310" y="8324"/>
                  </a:lnTo>
                  <a:lnTo>
                    <a:pt x="362" y="8427"/>
                  </a:lnTo>
                  <a:lnTo>
                    <a:pt x="414" y="8541"/>
                  </a:lnTo>
                  <a:lnTo>
                    <a:pt x="476" y="8644"/>
                  </a:lnTo>
                  <a:lnTo>
                    <a:pt x="548" y="8748"/>
                  </a:lnTo>
                  <a:lnTo>
                    <a:pt x="620" y="8841"/>
                  </a:lnTo>
                  <a:lnTo>
                    <a:pt x="713" y="8923"/>
                  </a:lnTo>
                  <a:lnTo>
                    <a:pt x="796" y="9006"/>
                  </a:lnTo>
                  <a:lnTo>
                    <a:pt x="899" y="9088"/>
                  </a:lnTo>
                  <a:lnTo>
                    <a:pt x="1002" y="9150"/>
                  </a:lnTo>
                  <a:lnTo>
                    <a:pt x="1106" y="9212"/>
                  </a:lnTo>
                  <a:lnTo>
                    <a:pt x="1219" y="9274"/>
                  </a:lnTo>
                  <a:lnTo>
                    <a:pt x="1333" y="9316"/>
                  </a:lnTo>
                  <a:lnTo>
                    <a:pt x="899" y="9429"/>
                  </a:lnTo>
                  <a:lnTo>
                    <a:pt x="806" y="9450"/>
                  </a:lnTo>
                  <a:lnTo>
                    <a:pt x="713" y="9491"/>
                  </a:lnTo>
                  <a:lnTo>
                    <a:pt x="620" y="9532"/>
                  </a:lnTo>
                  <a:lnTo>
                    <a:pt x="538" y="9584"/>
                  </a:lnTo>
                  <a:lnTo>
                    <a:pt x="455" y="9636"/>
                  </a:lnTo>
                  <a:lnTo>
                    <a:pt x="383" y="9698"/>
                  </a:lnTo>
                  <a:lnTo>
                    <a:pt x="321" y="9770"/>
                  </a:lnTo>
                  <a:lnTo>
                    <a:pt x="249" y="9842"/>
                  </a:lnTo>
                  <a:lnTo>
                    <a:pt x="197" y="9915"/>
                  </a:lnTo>
                  <a:lnTo>
                    <a:pt x="145" y="9997"/>
                  </a:lnTo>
                  <a:lnTo>
                    <a:pt x="104" y="10090"/>
                  </a:lnTo>
                  <a:lnTo>
                    <a:pt x="73" y="10173"/>
                  </a:lnTo>
                  <a:lnTo>
                    <a:pt x="42" y="10276"/>
                  </a:lnTo>
                  <a:lnTo>
                    <a:pt x="21" y="10369"/>
                  </a:lnTo>
                  <a:lnTo>
                    <a:pt x="1" y="10462"/>
                  </a:lnTo>
                  <a:lnTo>
                    <a:pt x="1" y="10565"/>
                  </a:lnTo>
                  <a:lnTo>
                    <a:pt x="11" y="10668"/>
                  </a:lnTo>
                  <a:lnTo>
                    <a:pt x="21" y="10772"/>
                  </a:lnTo>
                  <a:lnTo>
                    <a:pt x="42" y="10875"/>
                  </a:lnTo>
                  <a:lnTo>
                    <a:pt x="73" y="10968"/>
                  </a:lnTo>
                  <a:lnTo>
                    <a:pt x="114" y="11061"/>
                  </a:lnTo>
                  <a:lnTo>
                    <a:pt x="156" y="11144"/>
                  </a:lnTo>
                  <a:lnTo>
                    <a:pt x="207" y="11236"/>
                  </a:lnTo>
                  <a:lnTo>
                    <a:pt x="269" y="11309"/>
                  </a:lnTo>
                  <a:lnTo>
                    <a:pt x="331" y="11381"/>
                  </a:lnTo>
                  <a:lnTo>
                    <a:pt x="403" y="11453"/>
                  </a:lnTo>
                  <a:lnTo>
                    <a:pt x="486" y="11515"/>
                  </a:lnTo>
                  <a:lnTo>
                    <a:pt x="569" y="11567"/>
                  </a:lnTo>
                  <a:lnTo>
                    <a:pt x="651" y="11619"/>
                  </a:lnTo>
                  <a:lnTo>
                    <a:pt x="744" y="11660"/>
                  </a:lnTo>
                  <a:lnTo>
                    <a:pt x="848" y="11691"/>
                  </a:lnTo>
                  <a:lnTo>
                    <a:pt x="940" y="11722"/>
                  </a:lnTo>
                  <a:lnTo>
                    <a:pt x="1891" y="11897"/>
                  </a:lnTo>
                  <a:lnTo>
                    <a:pt x="2448" y="12001"/>
                  </a:lnTo>
                  <a:lnTo>
                    <a:pt x="3037" y="12104"/>
                  </a:lnTo>
                  <a:lnTo>
                    <a:pt x="3646" y="12197"/>
                  </a:lnTo>
                  <a:lnTo>
                    <a:pt x="4276" y="12280"/>
                  </a:lnTo>
                  <a:lnTo>
                    <a:pt x="4896" y="12352"/>
                  </a:lnTo>
                  <a:lnTo>
                    <a:pt x="5505" y="12403"/>
                  </a:lnTo>
                  <a:lnTo>
                    <a:pt x="5701" y="12403"/>
                  </a:lnTo>
                  <a:lnTo>
                    <a:pt x="5805" y="12383"/>
                  </a:lnTo>
                  <a:lnTo>
                    <a:pt x="5898" y="12362"/>
                  </a:lnTo>
                  <a:lnTo>
                    <a:pt x="5991" y="12331"/>
                  </a:lnTo>
                  <a:lnTo>
                    <a:pt x="6084" y="12300"/>
                  </a:lnTo>
                  <a:lnTo>
                    <a:pt x="6166" y="12249"/>
                  </a:lnTo>
                  <a:lnTo>
                    <a:pt x="6249" y="12197"/>
                  </a:lnTo>
                  <a:lnTo>
                    <a:pt x="6321" y="12135"/>
                  </a:lnTo>
                  <a:lnTo>
                    <a:pt x="6393" y="12073"/>
                  </a:lnTo>
                  <a:lnTo>
                    <a:pt x="6466" y="12001"/>
                  </a:lnTo>
                  <a:lnTo>
                    <a:pt x="6517" y="11928"/>
                  </a:lnTo>
                  <a:lnTo>
                    <a:pt x="6579" y="11846"/>
                  </a:lnTo>
                  <a:lnTo>
                    <a:pt x="6621" y="11763"/>
                  </a:lnTo>
                  <a:lnTo>
                    <a:pt x="6662" y="11670"/>
                  </a:lnTo>
                  <a:lnTo>
                    <a:pt x="6693" y="11567"/>
                  </a:lnTo>
                  <a:lnTo>
                    <a:pt x="6724" y="11433"/>
                  </a:lnTo>
                  <a:lnTo>
                    <a:pt x="6734" y="11288"/>
                  </a:lnTo>
                  <a:lnTo>
                    <a:pt x="6734" y="11144"/>
                  </a:lnTo>
                  <a:lnTo>
                    <a:pt x="6714" y="10999"/>
                  </a:lnTo>
                  <a:lnTo>
                    <a:pt x="6672" y="10865"/>
                  </a:lnTo>
                  <a:lnTo>
                    <a:pt x="6610" y="10730"/>
                  </a:lnTo>
                  <a:lnTo>
                    <a:pt x="6538" y="10607"/>
                  </a:lnTo>
                  <a:lnTo>
                    <a:pt x="6455" y="10493"/>
                  </a:lnTo>
                  <a:lnTo>
                    <a:pt x="6393" y="10431"/>
                  </a:lnTo>
                  <a:lnTo>
                    <a:pt x="6497" y="10441"/>
                  </a:lnTo>
                  <a:lnTo>
                    <a:pt x="6590" y="10452"/>
                  </a:lnTo>
                  <a:lnTo>
                    <a:pt x="6683" y="10441"/>
                  </a:lnTo>
                  <a:lnTo>
                    <a:pt x="6775" y="10431"/>
                  </a:lnTo>
                  <a:lnTo>
                    <a:pt x="6858" y="10410"/>
                  </a:lnTo>
                  <a:lnTo>
                    <a:pt x="6951" y="10379"/>
                  </a:lnTo>
                  <a:lnTo>
                    <a:pt x="7034" y="10338"/>
                  </a:lnTo>
                  <a:lnTo>
                    <a:pt x="7106" y="10297"/>
                  </a:lnTo>
                  <a:lnTo>
                    <a:pt x="7178" y="10235"/>
                  </a:lnTo>
                  <a:lnTo>
                    <a:pt x="7251" y="10183"/>
                  </a:lnTo>
                  <a:lnTo>
                    <a:pt x="7313" y="10111"/>
                  </a:lnTo>
                  <a:lnTo>
                    <a:pt x="7374" y="10038"/>
                  </a:lnTo>
                  <a:lnTo>
                    <a:pt x="7426" y="9966"/>
                  </a:lnTo>
                  <a:lnTo>
                    <a:pt x="7467" y="9884"/>
                  </a:lnTo>
                  <a:lnTo>
                    <a:pt x="7498" y="9791"/>
                  </a:lnTo>
                  <a:lnTo>
                    <a:pt x="7529" y="9698"/>
                  </a:lnTo>
                  <a:lnTo>
                    <a:pt x="7550" y="9625"/>
                  </a:lnTo>
                  <a:lnTo>
                    <a:pt x="7560" y="9532"/>
                  </a:lnTo>
                  <a:lnTo>
                    <a:pt x="7571" y="9440"/>
                  </a:lnTo>
                  <a:lnTo>
                    <a:pt x="7571" y="9357"/>
                  </a:lnTo>
                  <a:lnTo>
                    <a:pt x="7571" y="9274"/>
                  </a:lnTo>
                  <a:lnTo>
                    <a:pt x="7560" y="9181"/>
                  </a:lnTo>
                  <a:lnTo>
                    <a:pt x="7540" y="9099"/>
                  </a:lnTo>
                  <a:lnTo>
                    <a:pt x="7519" y="9016"/>
                  </a:lnTo>
                  <a:lnTo>
                    <a:pt x="7457" y="8861"/>
                  </a:lnTo>
                  <a:lnTo>
                    <a:pt x="7364" y="8717"/>
                  </a:lnTo>
                  <a:lnTo>
                    <a:pt x="7261" y="8582"/>
                  </a:lnTo>
                  <a:lnTo>
                    <a:pt x="7137" y="8458"/>
                  </a:lnTo>
                  <a:lnTo>
                    <a:pt x="6992" y="8355"/>
                  </a:lnTo>
                  <a:lnTo>
                    <a:pt x="6672" y="8159"/>
                  </a:lnTo>
                  <a:lnTo>
                    <a:pt x="7075" y="8211"/>
                  </a:lnTo>
                  <a:lnTo>
                    <a:pt x="7158" y="8221"/>
                  </a:lnTo>
                  <a:lnTo>
                    <a:pt x="7240" y="8231"/>
                  </a:lnTo>
                  <a:lnTo>
                    <a:pt x="7364" y="8231"/>
                  </a:lnTo>
                  <a:lnTo>
                    <a:pt x="7478" y="8221"/>
                  </a:lnTo>
                  <a:lnTo>
                    <a:pt x="7602" y="8211"/>
                  </a:lnTo>
                  <a:lnTo>
                    <a:pt x="7715" y="8180"/>
                  </a:lnTo>
                  <a:lnTo>
                    <a:pt x="7819" y="8149"/>
                  </a:lnTo>
                  <a:lnTo>
                    <a:pt x="7932" y="8107"/>
                  </a:lnTo>
                  <a:lnTo>
                    <a:pt x="8035" y="8056"/>
                  </a:lnTo>
                  <a:lnTo>
                    <a:pt x="8128" y="7994"/>
                  </a:lnTo>
                  <a:lnTo>
                    <a:pt x="8221" y="7932"/>
                  </a:lnTo>
                  <a:lnTo>
                    <a:pt x="8304" y="7849"/>
                  </a:lnTo>
                  <a:lnTo>
                    <a:pt x="8387" y="7766"/>
                  </a:lnTo>
                  <a:lnTo>
                    <a:pt x="8459" y="7684"/>
                  </a:lnTo>
                  <a:lnTo>
                    <a:pt x="8521" y="7581"/>
                  </a:lnTo>
                  <a:lnTo>
                    <a:pt x="8583" y="7477"/>
                  </a:lnTo>
                  <a:lnTo>
                    <a:pt x="8624" y="7374"/>
                  </a:lnTo>
                  <a:lnTo>
                    <a:pt x="8665" y="7250"/>
                  </a:lnTo>
                  <a:lnTo>
                    <a:pt x="8696" y="7136"/>
                  </a:lnTo>
                  <a:lnTo>
                    <a:pt x="8717" y="7023"/>
                  </a:lnTo>
                  <a:lnTo>
                    <a:pt x="8727" y="6920"/>
                  </a:lnTo>
                  <a:lnTo>
                    <a:pt x="8727" y="6806"/>
                  </a:lnTo>
                  <a:lnTo>
                    <a:pt x="8717" y="6692"/>
                  </a:lnTo>
                  <a:lnTo>
                    <a:pt x="8696" y="6579"/>
                  </a:lnTo>
                  <a:lnTo>
                    <a:pt x="8665" y="6476"/>
                  </a:lnTo>
                  <a:lnTo>
                    <a:pt x="8624" y="6372"/>
                  </a:lnTo>
                  <a:lnTo>
                    <a:pt x="8572" y="6279"/>
                  </a:lnTo>
                  <a:lnTo>
                    <a:pt x="8521" y="6186"/>
                  </a:lnTo>
                  <a:lnTo>
                    <a:pt x="8449" y="6093"/>
                  </a:lnTo>
                  <a:lnTo>
                    <a:pt x="8376" y="6011"/>
                  </a:lnTo>
                  <a:lnTo>
                    <a:pt x="8283" y="5939"/>
                  </a:lnTo>
                  <a:lnTo>
                    <a:pt x="8190" y="5866"/>
                  </a:lnTo>
                  <a:lnTo>
                    <a:pt x="8077" y="5804"/>
                  </a:lnTo>
                  <a:lnTo>
                    <a:pt x="7963" y="5753"/>
                  </a:lnTo>
                  <a:lnTo>
                    <a:pt x="7364" y="5515"/>
                  </a:lnTo>
                  <a:lnTo>
                    <a:pt x="8149" y="5381"/>
                  </a:lnTo>
                  <a:lnTo>
                    <a:pt x="8252" y="5360"/>
                  </a:lnTo>
                  <a:lnTo>
                    <a:pt x="8345" y="5340"/>
                  </a:lnTo>
                  <a:lnTo>
                    <a:pt x="8438" y="5298"/>
                  </a:lnTo>
                  <a:lnTo>
                    <a:pt x="8531" y="5257"/>
                  </a:lnTo>
                  <a:lnTo>
                    <a:pt x="8614" y="5205"/>
                  </a:lnTo>
                  <a:lnTo>
                    <a:pt x="8696" y="5143"/>
                  </a:lnTo>
                  <a:lnTo>
                    <a:pt x="8779" y="5081"/>
                  </a:lnTo>
                  <a:lnTo>
                    <a:pt x="8851" y="5009"/>
                  </a:lnTo>
                  <a:lnTo>
                    <a:pt x="8913" y="4926"/>
                  </a:lnTo>
                  <a:lnTo>
                    <a:pt x="8975" y="4844"/>
                  </a:lnTo>
                  <a:lnTo>
                    <a:pt x="9037" y="4761"/>
                  </a:lnTo>
                  <a:lnTo>
                    <a:pt x="9078" y="4668"/>
                  </a:lnTo>
                  <a:lnTo>
                    <a:pt x="9130" y="4575"/>
                  </a:lnTo>
                  <a:lnTo>
                    <a:pt x="9161" y="4482"/>
                  </a:lnTo>
                  <a:lnTo>
                    <a:pt x="9192" y="4379"/>
                  </a:lnTo>
                  <a:lnTo>
                    <a:pt x="9213" y="4286"/>
                  </a:lnTo>
                  <a:lnTo>
                    <a:pt x="9223" y="4193"/>
                  </a:lnTo>
                  <a:lnTo>
                    <a:pt x="9223" y="4111"/>
                  </a:lnTo>
                  <a:lnTo>
                    <a:pt x="9223" y="4018"/>
                  </a:lnTo>
                  <a:lnTo>
                    <a:pt x="9213" y="3935"/>
                  </a:lnTo>
                  <a:lnTo>
                    <a:pt x="9202" y="3842"/>
                  </a:lnTo>
                  <a:lnTo>
                    <a:pt x="9182" y="3759"/>
                  </a:lnTo>
                  <a:lnTo>
                    <a:pt x="9120" y="3605"/>
                  </a:lnTo>
                  <a:lnTo>
                    <a:pt x="9037" y="3450"/>
                  </a:lnTo>
                  <a:lnTo>
                    <a:pt x="8996" y="3377"/>
                  </a:lnTo>
                  <a:lnTo>
                    <a:pt x="8934" y="3305"/>
                  </a:lnTo>
                  <a:lnTo>
                    <a:pt x="8882" y="3243"/>
                  </a:lnTo>
                  <a:lnTo>
                    <a:pt x="8820" y="3181"/>
                  </a:lnTo>
                  <a:lnTo>
                    <a:pt x="8748" y="3129"/>
                  </a:lnTo>
                  <a:lnTo>
                    <a:pt x="8676" y="3078"/>
                  </a:lnTo>
                  <a:lnTo>
                    <a:pt x="8190" y="2768"/>
                  </a:lnTo>
                  <a:lnTo>
                    <a:pt x="7591" y="2407"/>
                  </a:lnTo>
                  <a:lnTo>
                    <a:pt x="6910" y="2014"/>
                  </a:lnTo>
                  <a:lnTo>
                    <a:pt x="6156" y="1601"/>
                  </a:lnTo>
                  <a:lnTo>
                    <a:pt x="5753" y="1384"/>
                  </a:lnTo>
                  <a:lnTo>
                    <a:pt x="5340" y="1178"/>
                  </a:lnTo>
                  <a:lnTo>
                    <a:pt x="4917" y="971"/>
                  </a:lnTo>
                  <a:lnTo>
                    <a:pt x="4483" y="775"/>
                  </a:lnTo>
                  <a:lnTo>
                    <a:pt x="4039" y="579"/>
                  </a:lnTo>
                  <a:lnTo>
                    <a:pt x="3595" y="403"/>
                  </a:lnTo>
                  <a:lnTo>
                    <a:pt x="3151" y="227"/>
                  </a:lnTo>
                  <a:lnTo>
                    <a:pt x="2696" y="73"/>
                  </a:lnTo>
                  <a:lnTo>
                    <a:pt x="2552" y="31"/>
                  </a:lnTo>
                  <a:lnTo>
                    <a:pt x="2407" y="11"/>
                  </a:lnTo>
                  <a:lnTo>
                    <a:pt x="2262" y="0"/>
                  </a:lnTo>
                  <a:close/>
                </a:path>
              </a:pathLst>
            </a:custGeom>
            <a:solidFill>
              <a:srgbClr val="A9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38;p33">
              <a:extLst>
                <a:ext uri="{FF2B5EF4-FFF2-40B4-BE49-F238E27FC236}">
                  <a16:creationId xmlns:a16="http://schemas.microsoft.com/office/drawing/2014/main" id="{0BBE8E8C-50F7-4F0D-B00D-CF6E98EF1217}"/>
                </a:ext>
              </a:extLst>
            </p:cNvPr>
            <p:cNvSpPr/>
            <p:nvPr/>
          </p:nvSpPr>
          <p:spPr>
            <a:xfrm rot="1770969">
              <a:off x="3767070" y="3424754"/>
              <a:ext cx="59766" cy="56711"/>
            </a:xfrm>
            <a:custGeom>
              <a:avLst/>
              <a:gdLst/>
              <a:ahLst/>
              <a:cxnLst/>
              <a:rect l="l" t="t" r="r" b="b"/>
              <a:pathLst>
                <a:path w="1819" h="1726" extrusionOk="0">
                  <a:moveTo>
                    <a:pt x="579" y="1"/>
                  </a:moveTo>
                  <a:lnTo>
                    <a:pt x="527" y="11"/>
                  </a:lnTo>
                  <a:lnTo>
                    <a:pt x="476" y="32"/>
                  </a:lnTo>
                  <a:lnTo>
                    <a:pt x="434" y="63"/>
                  </a:lnTo>
                  <a:lnTo>
                    <a:pt x="393" y="94"/>
                  </a:lnTo>
                  <a:lnTo>
                    <a:pt x="362" y="135"/>
                  </a:lnTo>
                  <a:lnTo>
                    <a:pt x="341" y="187"/>
                  </a:lnTo>
                  <a:lnTo>
                    <a:pt x="21" y="1126"/>
                  </a:lnTo>
                  <a:lnTo>
                    <a:pt x="11" y="1188"/>
                  </a:lnTo>
                  <a:lnTo>
                    <a:pt x="1" y="1240"/>
                  </a:lnTo>
                  <a:lnTo>
                    <a:pt x="11" y="1292"/>
                  </a:lnTo>
                  <a:lnTo>
                    <a:pt x="32" y="1343"/>
                  </a:lnTo>
                  <a:lnTo>
                    <a:pt x="62" y="1385"/>
                  </a:lnTo>
                  <a:lnTo>
                    <a:pt x="93" y="1426"/>
                  </a:lnTo>
                  <a:lnTo>
                    <a:pt x="145" y="1457"/>
                  </a:lnTo>
                  <a:lnTo>
                    <a:pt x="186" y="1478"/>
                  </a:lnTo>
                  <a:lnTo>
                    <a:pt x="806" y="1684"/>
                  </a:lnTo>
                  <a:lnTo>
                    <a:pt x="878" y="1705"/>
                  </a:lnTo>
                  <a:lnTo>
                    <a:pt x="951" y="1725"/>
                  </a:lnTo>
                  <a:lnTo>
                    <a:pt x="1106" y="1725"/>
                  </a:lnTo>
                  <a:lnTo>
                    <a:pt x="1178" y="1715"/>
                  </a:lnTo>
                  <a:lnTo>
                    <a:pt x="1250" y="1705"/>
                  </a:lnTo>
                  <a:lnTo>
                    <a:pt x="1322" y="1674"/>
                  </a:lnTo>
                  <a:lnTo>
                    <a:pt x="1395" y="1653"/>
                  </a:lnTo>
                  <a:lnTo>
                    <a:pt x="1457" y="1612"/>
                  </a:lnTo>
                  <a:lnTo>
                    <a:pt x="1519" y="1571"/>
                  </a:lnTo>
                  <a:lnTo>
                    <a:pt x="1570" y="1519"/>
                  </a:lnTo>
                  <a:lnTo>
                    <a:pt x="1622" y="1467"/>
                  </a:lnTo>
                  <a:lnTo>
                    <a:pt x="1674" y="1405"/>
                  </a:lnTo>
                  <a:lnTo>
                    <a:pt x="1715" y="1343"/>
                  </a:lnTo>
                  <a:lnTo>
                    <a:pt x="1756" y="1281"/>
                  </a:lnTo>
                  <a:lnTo>
                    <a:pt x="1777" y="1209"/>
                  </a:lnTo>
                  <a:lnTo>
                    <a:pt x="1797" y="1126"/>
                  </a:lnTo>
                  <a:lnTo>
                    <a:pt x="1818" y="1054"/>
                  </a:lnTo>
                  <a:lnTo>
                    <a:pt x="1818" y="972"/>
                  </a:lnTo>
                  <a:lnTo>
                    <a:pt x="1818" y="899"/>
                  </a:lnTo>
                  <a:lnTo>
                    <a:pt x="1808" y="827"/>
                  </a:lnTo>
                  <a:lnTo>
                    <a:pt x="1797" y="755"/>
                  </a:lnTo>
                  <a:lnTo>
                    <a:pt x="1767" y="682"/>
                  </a:lnTo>
                  <a:lnTo>
                    <a:pt x="1746" y="610"/>
                  </a:lnTo>
                  <a:lnTo>
                    <a:pt x="1705" y="548"/>
                  </a:lnTo>
                  <a:lnTo>
                    <a:pt x="1663" y="486"/>
                  </a:lnTo>
                  <a:lnTo>
                    <a:pt x="1612" y="435"/>
                  </a:lnTo>
                  <a:lnTo>
                    <a:pt x="1560" y="383"/>
                  </a:lnTo>
                  <a:lnTo>
                    <a:pt x="1508" y="331"/>
                  </a:lnTo>
                  <a:lnTo>
                    <a:pt x="1436" y="290"/>
                  </a:lnTo>
                  <a:lnTo>
                    <a:pt x="1374" y="259"/>
                  </a:lnTo>
                  <a:lnTo>
                    <a:pt x="1302" y="228"/>
                  </a:lnTo>
                  <a:lnTo>
                    <a:pt x="682" y="21"/>
                  </a:lnTo>
                  <a:lnTo>
                    <a:pt x="630"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39;p33">
              <a:extLst>
                <a:ext uri="{FF2B5EF4-FFF2-40B4-BE49-F238E27FC236}">
                  <a16:creationId xmlns:a16="http://schemas.microsoft.com/office/drawing/2014/main" id="{279D535E-5F91-4B68-A287-828022AE8D21}"/>
                </a:ext>
              </a:extLst>
            </p:cNvPr>
            <p:cNvSpPr/>
            <p:nvPr/>
          </p:nvSpPr>
          <p:spPr>
            <a:xfrm rot="1770969">
              <a:off x="3706145" y="3495149"/>
              <a:ext cx="59766" cy="56711"/>
            </a:xfrm>
            <a:custGeom>
              <a:avLst/>
              <a:gdLst/>
              <a:ahLst/>
              <a:cxnLst/>
              <a:rect l="l" t="t" r="r" b="b"/>
              <a:pathLst>
                <a:path w="1819" h="1726" extrusionOk="0">
                  <a:moveTo>
                    <a:pt x="579" y="1"/>
                  </a:moveTo>
                  <a:lnTo>
                    <a:pt x="517" y="11"/>
                  </a:lnTo>
                  <a:lnTo>
                    <a:pt x="476" y="21"/>
                  </a:lnTo>
                  <a:lnTo>
                    <a:pt x="424" y="52"/>
                  </a:lnTo>
                  <a:lnTo>
                    <a:pt x="393" y="94"/>
                  </a:lnTo>
                  <a:lnTo>
                    <a:pt x="352" y="135"/>
                  </a:lnTo>
                  <a:lnTo>
                    <a:pt x="331" y="187"/>
                  </a:lnTo>
                  <a:lnTo>
                    <a:pt x="11" y="1127"/>
                  </a:lnTo>
                  <a:lnTo>
                    <a:pt x="1" y="1178"/>
                  </a:lnTo>
                  <a:lnTo>
                    <a:pt x="1" y="1230"/>
                  </a:lnTo>
                  <a:lnTo>
                    <a:pt x="11" y="1281"/>
                  </a:lnTo>
                  <a:lnTo>
                    <a:pt x="32" y="1333"/>
                  </a:lnTo>
                  <a:lnTo>
                    <a:pt x="52" y="1374"/>
                  </a:lnTo>
                  <a:lnTo>
                    <a:pt x="94" y="1416"/>
                  </a:lnTo>
                  <a:lnTo>
                    <a:pt x="135" y="1447"/>
                  </a:lnTo>
                  <a:lnTo>
                    <a:pt x="187" y="1478"/>
                  </a:lnTo>
                  <a:lnTo>
                    <a:pt x="796" y="1684"/>
                  </a:lnTo>
                  <a:lnTo>
                    <a:pt x="879" y="1705"/>
                  </a:lnTo>
                  <a:lnTo>
                    <a:pt x="951" y="1715"/>
                  </a:lnTo>
                  <a:lnTo>
                    <a:pt x="1023" y="1726"/>
                  </a:lnTo>
                  <a:lnTo>
                    <a:pt x="1106" y="1715"/>
                  </a:lnTo>
                  <a:lnTo>
                    <a:pt x="1178" y="1715"/>
                  </a:lnTo>
                  <a:lnTo>
                    <a:pt x="1250" y="1695"/>
                  </a:lnTo>
                  <a:lnTo>
                    <a:pt x="1323" y="1674"/>
                  </a:lnTo>
                  <a:lnTo>
                    <a:pt x="1385" y="1643"/>
                  </a:lnTo>
                  <a:lnTo>
                    <a:pt x="1447" y="1602"/>
                  </a:lnTo>
                  <a:lnTo>
                    <a:pt x="1509" y="1560"/>
                  </a:lnTo>
                  <a:lnTo>
                    <a:pt x="1571" y="1519"/>
                  </a:lnTo>
                  <a:lnTo>
                    <a:pt x="1622" y="1467"/>
                  </a:lnTo>
                  <a:lnTo>
                    <a:pt x="1674" y="1405"/>
                  </a:lnTo>
                  <a:lnTo>
                    <a:pt x="1715" y="1343"/>
                  </a:lnTo>
                  <a:lnTo>
                    <a:pt x="1746" y="1271"/>
                  </a:lnTo>
                  <a:lnTo>
                    <a:pt x="1777" y="1199"/>
                  </a:lnTo>
                  <a:lnTo>
                    <a:pt x="1798" y="1127"/>
                  </a:lnTo>
                  <a:lnTo>
                    <a:pt x="1808" y="1044"/>
                  </a:lnTo>
                  <a:lnTo>
                    <a:pt x="1818" y="972"/>
                  </a:lnTo>
                  <a:lnTo>
                    <a:pt x="1818" y="899"/>
                  </a:lnTo>
                  <a:lnTo>
                    <a:pt x="1808" y="817"/>
                  </a:lnTo>
                  <a:lnTo>
                    <a:pt x="1787" y="744"/>
                  </a:lnTo>
                  <a:lnTo>
                    <a:pt x="1767" y="672"/>
                  </a:lnTo>
                  <a:lnTo>
                    <a:pt x="1736" y="610"/>
                  </a:lnTo>
                  <a:lnTo>
                    <a:pt x="1705" y="548"/>
                  </a:lnTo>
                  <a:lnTo>
                    <a:pt x="1664" y="486"/>
                  </a:lnTo>
                  <a:lnTo>
                    <a:pt x="1612" y="424"/>
                  </a:lnTo>
                  <a:lnTo>
                    <a:pt x="1560" y="373"/>
                  </a:lnTo>
                  <a:lnTo>
                    <a:pt x="1498" y="331"/>
                  </a:lnTo>
                  <a:lnTo>
                    <a:pt x="1436" y="280"/>
                  </a:lnTo>
                  <a:lnTo>
                    <a:pt x="1364" y="249"/>
                  </a:lnTo>
                  <a:lnTo>
                    <a:pt x="1292" y="218"/>
                  </a:lnTo>
                  <a:lnTo>
                    <a:pt x="682" y="11"/>
                  </a:lnTo>
                  <a:lnTo>
                    <a:pt x="631"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40;p33">
              <a:extLst>
                <a:ext uri="{FF2B5EF4-FFF2-40B4-BE49-F238E27FC236}">
                  <a16:creationId xmlns:a16="http://schemas.microsoft.com/office/drawing/2014/main" id="{D6E6E3B9-3CD9-40FF-867E-9A0996000F3E}"/>
                </a:ext>
              </a:extLst>
            </p:cNvPr>
            <p:cNvSpPr/>
            <p:nvPr/>
          </p:nvSpPr>
          <p:spPr>
            <a:xfrm rot="1770969">
              <a:off x="3633373" y="3547925"/>
              <a:ext cx="59766" cy="56711"/>
            </a:xfrm>
            <a:custGeom>
              <a:avLst/>
              <a:gdLst/>
              <a:ahLst/>
              <a:cxnLst/>
              <a:rect l="l" t="t" r="r" b="b"/>
              <a:pathLst>
                <a:path w="1819" h="1726" extrusionOk="0">
                  <a:moveTo>
                    <a:pt x="579" y="1"/>
                  </a:moveTo>
                  <a:lnTo>
                    <a:pt x="528" y="11"/>
                  </a:lnTo>
                  <a:lnTo>
                    <a:pt x="476" y="32"/>
                  </a:lnTo>
                  <a:lnTo>
                    <a:pt x="424" y="52"/>
                  </a:lnTo>
                  <a:lnTo>
                    <a:pt x="393" y="94"/>
                  </a:lnTo>
                  <a:lnTo>
                    <a:pt x="362" y="135"/>
                  </a:lnTo>
                  <a:lnTo>
                    <a:pt x="331" y="187"/>
                  </a:lnTo>
                  <a:lnTo>
                    <a:pt x="11" y="1126"/>
                  </a:lnTo>
                  <a:lnTo>
                    <a:pt x="1" y="1178"/>
                  </a:lnTo>
                  <a:lnTo>
                    <a:pt x="1" y="1230"/>
                  </a:lnTo>
                  <a:lnTo>
                    <a:pt x="11" y="1292"/>
                  </a:lnTo>
                  <a:lnTo>
                    <a:pt x="32" y="1333"/>
                  </a:lnTo>
                  <a:lnTo>
                    <a:pt x="52" y="1385"/>
                  </a:lnTo>
                  <a:lnTo>
                    <a:pt x="94" y="1416"/>
                  </a:lnTo>
                  <a:lnTo>
                    <a:pt x="135" y="1457"/>
                  </a:lnTo>
                  <a:lnTo>
                    <a:pt x="187" y="1478"/>
                  </a:lnTo>
                  <a:lnTo>
                    <a:pt x="796" y="1684"/>
                  </a:lnTo>
                  <a:lnTo>
                    <a:pt x="879" y="1705"/>
                  </a:lnTo>
                  <a:lnTo>
                    <a:pt x="951" y="1715"/>
                  </a:lnTo>
                  <a:lnTo>
                    <a:pt x="1023" y="1725"/>
                  </a:lnTo>
                  <a:lnTo>
                    <a:pt x="1106" y="1725"/>
                  </a:lnTo>
                  <a:lnTo>
                    <a:pt x="1178" y="1715"/>
                  </a:lnTo>
                  <a:lnTo>
                    <a:pt x="1250" y="1694"/>
                  </a:lnTo>
                  <a:lnTo>
                    <a:pt x="1323" y="1674"/>
                  </a:lnTo>
                  <a:lnTo>
                    <a:pt x="1385" y="1643"/>
                  </a:lnTo>
                  <a:lnTo>
                    <a:pt x="1457" y="1612"/>
                  </a:lnTo>
                  <a:lnTo>
                    <a:pt x="1509" y="1570"/>
                  </a:lnTo>
                  <a:lnTo>
                    <a:pt x="1571" y="1519"/>
                  </a:lnTo>
                  <a:lnTo>
                    <a:pt x="1622" y="1467"/>
                  </a:lnTo>
                  <a:lnTo>
                    <a:pt x="1674" y="1405"/>
                  </a:lnTo>
                  <a:lnTo>
                    <a:pt x="1715" y="1343"/>
                  </a:lnTo>
                  <a:lnTo>
                    <a:pt x="1746" y="1271"/>
                  </a:lnTo>
                  <a:lnTo>
                    <a:pt x="1777" y="1199"/>
                  </a:lnTo>
                  <a:lnTo>
                    <a:pt x="1798" y="1126"/>
                  </a:lnTo>
                  <a:lnTo>
                    <a:pt x="1808" y="1044"/>
                  </a:lnTo>
                  <a:lnTo>
                    <a:pt x="1818" y="972"/>
                  </a:lnTo>
                  <a:lnTo>
                    <a:pt x="1818" y="899"/>
                  </a:lnTo>
                  <a:lnTo>
                    <a:pt x="1808" y="827"/>
                  </a:lnTo>
                  <a:lnTo>
                    <a:pt x="1787" y="744"/>
                  </a:lnTo>
                  <a:lnTo>
                    <a:pt x="1767" y="682"/>
                  </a:lnTo>
                  <a:lnTo>
                    <a:pt x="1736" y="610"/>
                  </a:lnTo>
                  <a:lnTo>
                    <a:pt x="1705" y="548"/>
                  </a:lnTo>
                  <a:lnTo>
                    <a:pt x="1664" y="486"/>
                  </a:lnTo>
                  <a:lnTo>
                    <a:pt x="1612" y="424"/>
                  </a:lnTo>
                  <a:lnTo>
                    <a:pt x="1560" y="373"/>
                  </a:lnTo>
                  <a:lnTo>
                    <a:pt x="1498" y="331"/>
                  </a:lnTo>
                  <a:lnTo>
                    <a:pt x="1436" y="290"/>
                  </a:lnTo>
                  <a:lnTo>
                    <a:pt x="1364" y="249"/>
                  </a:lnTo>
                  <a:lnTo>
                    <a:pt x="1292" y="218"/>
                  </a:lnTo>
                  <a:lnTo>
                    <a:pt x="682" y="11"/>
                  </a:lnTo>
                  <a:lnTo>
                    <a:pt x="631"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41;p33">
              <a:extLst>
                <a:ext uri="{FF2B5EF4-FFF2-40B4-BE49-F238E27FC236}">
                  <a16:creationId xmlns:a16="http://schemas.microsoft.com/office/drawing/2014/main" id="{8B263558-A516-4474-A2DC-5F3DB2B84D1D}"/>
                </a:ext>
              </a:extLst>
            </p:cNvPr>
            <p:cNvSpPr/>
            <p:nvPr/>
          </p:nvSpPr>
          <p:spPr>
            <a:xfrm rot="1770969">
              <a:off x="3585639" y="3595720"/>
              <a:ext cx="51947" cy="49252"/>
            </a:xfrm>
            <a:custGeom>
              <a:avLst/>
              <a:gdLst/>
              <a:ahLst/>
              <a:cxnLst/>
              <a:rect l="l" t="t" r="r" b="b"/>
              <a:pathLst>
                <a:path w="1581" h="1499" extrusionOk="0">
                  <a:moveTo>
                    <a:pt x="486" y="1"/>
                  </a:moveTo>
                  <a:lnTo>
                    <a:pt x="455" y="11"/>
                  </a:lnTo>
                  <a:lnTo>
                    <a:pt x="413" y="22"/>
                  </a:lnTo>
                  <a:lnTo>
                    <a:pt x="382" y="42"/>
                  </a:lnTo>
                  <a:lnTo>
                    <a:pt x="351" y="73"/>
                  </a:lnTo>
                  <a:lnTo>
                    <a:pt x="331" y="104"/>
                  </a:lnTo>
                  <a:lnTo>
                    <a:pt x="320" y="135"/>
                  </a:lnTo>
                  <a:lnTo>
                    <a:pt x="10" y="1023"/>
                  </a:lnTo>
                  <a:lnTo>
                    <a:pt x="10" y="1065"/>
                  </a:lnTo>
                  <a:lnTo>
                    <a:pt x="0" y="1106"/>
                  </a:lnTo>
                  <a:lnTo>
                    <a:pt x="10" y="1137"/>
                  </a:lnTo>
                  <a:lnTo>
                    <a:pt x="21" y="1178"/>
                  </a:lnTo>
                  <a:lnTo>
                    <a:pt x="41" y="1209"/>
                  </a:lnTo>
                  <a:lnTo>
                    <a:pt x="72" y="1230"/>
                  </a:lnTo>
                  <a:lnTo>
                    <a:pt x="103" y="1261"/>
                  </a:lnTo>
                  <a:lnTo>
                    <a:pt x="134" y="1271"/>
                  </a:lnTo>
                  <a:lnTo>
                    <a:pt x="702" y="1467"/>
                  </a:lnTo>
                  <a:lnTo>
                    <a:pt x="775" y="1488"/>
                  </a:lnTo>
                  <a:lnTo>
                    <a:pt x="837" y="1498"/>
                  </a:lnTo>
                  <a:lnTo>
                    <a:pt x="971" y="1498"/>
                  </a:lnTo>
                  <a:lnTo>
                    <a:pt x="1033" y="1488"/>
                  </a:lnTo>
                  <a:lnTo>
                    <a:pt x="1095" y="1478"/>
                  </a:lnTo>
                  <a:lnTo>
                    <a:pt x="1208" y="1436"/>
                  </a:lnTo>
                  <a:lnTo>
                    <a:pt x="1322" y="1364"/>
                  </a:lnTo>
                  <a:lnTo>
                    <a:pt x="1374" y="1323"/>
                  </a:lnTo>
                  <a:lnTo>
                    <a:pt x="1415" y="1281"/>
                  </a:lnTo>
                  <a:lnTo>
                    <a:pt x="1456" y="1230"/>
                  </a:lnTo>
                  <a:lnTo>
                    <a:pt x="1498" y="1168"/>
                  </a:lnTo>
                  <a:lnTo>
                    <a:pt x="1518" y="1116"/>
                  </a:lnTo>
                  <a:lnTo>
                    <a:pt x="1549" y="1054"/>
                  </a:lnTo>
                  <a:lnTo>
                    <a:pt x="1570" y="982"/>
                  </a:lnTo>
                  <a:lnTo>
                    <a:pt x="1580" y="920"/>
                  </a:lnTo>
                  <a:lnTo>
                    <a:pt x="1580" y="858"/>
                  </a:lnTo>
                  <a:lnTo>
                    <a:pt x="1580" y="786"/>
                  </a:lnTo>
                  <a:lnTo>
                    <a:pt x="1570" y="724"/>
                  </a:lnTo>
                  <a:lnTo>
                    <a:pt x="1560" y="662"/>
                  </a:lnTo>
                  <a:lnTo>
                    <a:pt x="1518" y="538"/>
                  </a:lnTo>
                  <a:lnTo>
                    <a:pt x="1446" y="435"/>
                  </a:lnTo>
                  <a:lnTo>
                    <a:pt x="1405" y="383"/>
                  </a:lnTo>
                  <a:lnTo>
                    <a:pt x="1363" y="342"/>
                  </a:lnTo>
                  <a:lnTo>
                    <a:pt x="1312" y="300"/>
                  </a:lnTo>
                  <a:lnTo>
                    <a:pt x="1250" y="259"/>
                  </a:lnTo>
                  <a:lnTo>
                    <a:pt x="1198" y="228"/>
                  </a:lnTo>
                  <a:lnTo>
                    <a:pt x="1136" y="207"/>
                  </a:lnTo>
                  <a:lnTo>
                    <a:pt x="568" y="11"/>
                  </a:lnTo>
                  <a:lnTo>
                    <a:pt x="527" y="1"/>
                  </a:lnTo>
                  <a:close/>
                </a:path>
              </a:pathLst>
            </a:custGeom>
            <a:solidFill>
              <a:srgbClr val="CC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42;p33">
              <a:extLst>
                <a:ext uri="{FF2B5EF4-FFF2-40B4-BE49-F238E27FC236}">
                  <a16:creationId xmlns:a16="http://schemas.microsoft.com/office/drawing/2014/main" id="{1A1C1911-4751-41CA-9D2A-C2E608969643}"/>
                </a:ext>
              </a:extLst>
            </p:cNvPr>
            <p:cNvSpPr/>
            <p:nvPr/>
          </p:nvSpPr>
          <p:spPr>
            <a:xfrm rot="1770969">
              <a:off x="3183835" y="3885981"/>
              <a:ext cx="432001" cy="1423486"/>
            </a:xfrm>
            <a:custGeom>
              <a:avLst/>
              <a:gdLst/>
              <a:ahLst/>
              <a:cxnLst/>
              <a:rect l="l" t="t" r="r" b="b"/>
              <a:pathLst>
                <a:path w="13148" h="43324" extrusionOk="0">
                  <a:moveTo>
                    <a:pt x="6404" y="0"/>
                  </a:moveTo>
                  <a:lnTo>
                    <a:pt x="5908" y="11"/>
                  </a:lnTo>
                  <a:lnTo>
                    <a:pt x="5423" y="31"/>
                  </a:lnTo>
                  <a:lnTo>
                    <a:pt x="4958" y="72"/>
                  </a:lnTo>
                  <a:lnTo>
                    <a:pt x="4514" y="114"/>
                  </a:lnTo>
                  <a:lnTo>
                    <a:pt x="4080" y="165"/>
                  </a:lnTo>
                  <a:lnTo>
                    <a:pt x="3677" y="217"/>
                  </a:lnTo>
                  <a:lnTo>
                    <a:pt x="3285" y="279"/>
                  </a:lnTo>
                  <a:lnTo>
                    <a:pt x="2593" y="403"/>
                  </a:lnTo>
                  <a:lnTo>
                    <a:pt x="2025" y="517"/>
                  </a:lnTo>
                  <a:lnTo>
                    <a:pt x="1932" y="548"/>
                  </a:lnTo>
                  <a:lnTo>
                    <a:pt x="1839" y="579"/>
                  </a:lnTo>
                  <a:lnTo>
                    <a:pt x="1756" y="620"/>
                  </a:lnTo>
                  <a:lnTo>
                    <a:pt x="1674" y="661"/>
                  </a:lnTo>
                  <a:lnTo>
                    <a:pt x="1591" y="713"/>
                  </a:lnTo>
                  <a:lnTo>
                    <a:pt x="1519" y="764"/>
                  </a:lnTo>
                  <a:lnTo>
                    <a:pt x="1446" y="826"/>
                  </a:lnTo>
                  <a:lnTo>
                    <a:pt x="1374" y="899"/>
                  </a:lnTo>
                  <a:lnTo>
                    <a:pt x="1312" y="961"/>
                  </a:lnTo>
                  <a:lnTo>
                    <a:pt x="1261" y="1043"/>
                  </a:lnTo>
                  <a:lnTo>
                    <a:pt x="1209" y="1126"/>
                  </a:lnTo>
                  <a:lnTo>
                    <a:pt x="1168" y="1209"/>
                  </a:lnTo>
                  <a:lnTo>
                    <a:pt x="1126" y="1291"/>
                  </a:lnTo>
                  <a:lnTo>
                    <a:pt x="1106" y="1384"/>
                  </a:lnTo>
                  <a:lnTo>
                    <a:pt x="1075" y="1477"/>
                  </a:lnTo>
                  <a:lnTo>
                    <a:pt x="1064" y="1570"/>
                  </a:lnTo>
                  <a:lnTo>
                    <a:pt x="982" y="2293"/>
                  </a:lnTo>
                  <a:lnTo>
                    <a:pt x="909" y="3171"/>
                  </a:lnTo>
                  <a:lnTo>
                    <a:pt x="837" y="4183"/>
                  </a:lnTo>
                  <a:lnTo>
                    <a:pt x="765" y="5329"/>
                  </a:lnTo>
                  <a:lnTo>
                    <a:pt x="703" y="6589"/>
                  </a:lnTo>
                  <a:lnTo>
                    <a:pt x="641" y="7963"/>
                  </a:lnTo>
                  <a:lnTo>
                    <a:pt x="589" y="9429"/>
                  </a:lnTo>
                  <a:lnTo>
                    <a:pt x="527" y="10978"/>
                  </a:lnTo>
                  <a:lnTo>
                    <a:pt x="434" y="14283"/>
                  </a:lnTo>
                  <a:lnTo>
                    <a:pt x="341" y="17784"/>
                  </a:lnTo>
                  <a:lnTo>
                    <a:pt x="269" y="21388"/>
                  </a:lnTo>
                  <a:lnTo>
                    <a:pt x="207" y="25013"/>
                  </a:lnTo>
                  <a:lnTo>
                    <a:pt x="156" y="28545"/>
                  </a:lnTo>
                  <a:lnTo>
                    <a:pt x="104" y="31912"/>
                  </a:lnTo>
                  <a:lnTo>
                    <a:pt x="42" y="37757"/>
                  </a:lnTo>
                  <a:lnTo>
                    <a:pt x="11" y="41806"/>
                  </a:lnTo>
                  <a:lnTo>
                    <a:pt x="1" y="43324"/>
                  </a:lnTo>
                  <a:lnTo>
                    <a:pt x="12982" y="43324"/>
                  </a:lnTo>
                  <a:lnTo>
                    <a:pt x="13024" y="42952"/>
                  </a:lnTo>
                  <a:lnTo>
                    <a:pt x="13055" y="42559"/>
                  </a:lnTo>
                  <a:lnTo>
                    <a:pt x="13085" y="42136"/>
                  </a:lnTo>
                  <a:lnTo>
                    <a:pt x="13106" y="41682"/>
                  </a:lnTo>
                  <a:lnTo>
                    <a:pt x="13127" y="41196"/>
                  </a:lnTo>
                  <a:lnTo>
                    <a:pt x="13137" y="40690"/>
                  </a:lnTo>
                  <a:lnTo>
                    <a:pt x="13147" y="39595"/>
                  </a:lnTo>
                  <a:lnTo>
                    <a:pt x="13127" y="38418"/>
                  </a:lnTo>
                  <a:lnTo>
                    <a:pt x="13096" y="37148"/>
                  </a:lnTo>
                  <a:lnTo>
                    <a:pt x="13044" y="35805"/>
                  </a:lnTo>
                  <a:lnTo>
                    <a:pt x="12972" y="34390"/>
                  </a:lnTo>
                  <a:lnTo>
                    <a:pt x="12900" y="32914"/>
                  </a:lnTo>
                  <a:lnTo>
                    <a:pt x="12796" y="31385"/>
                  </a:lnTo>
                  <a:lnTo>
                    <a:pt x="12693" y="29815"/>
                  </a:lnTo>
                  <a:lnTo>
                    <a:pt x="12569" y="28215"/>
                  </a:lnTo>
                  <a:lnTo>
                    <a:pt x="12445" y="26583"/>
                  </a:lnTo>
                  <a:lnTo>
                    <a:pt x="12311" y="24931"/>
                  </a:lnTo>
                  <a:lnTo>
                    <a:pt x="12011" y="21605"/>
                  </a:lnTo>
                  <a:lnTo>
                    <a:pt x="11712" y="18300"/>
                  </a:lnTo>
                  <a:lnTo>
                    <a:pt x="11392" y="15089"/>
                  </a:lnTo>
                  <a:lnTo>
                    <a:pt x="11092" y="12021"/>
                  </a:lnTo>
                  <a:lnTo>
                    <a:pt x="10793" y="9171"/>
                  </a:lnTo>
                  <a:lnTo>
                    <a:pt x="10307" y="4410"/>
                  </a:lnTo>
                  <a:lnTo>
                    <a:pt x="10132" y="2613"/>
                  </a:lnTo>
                  <a:lnTo>
                    <a:pt x="10018" y="1301"/>
                  </a:lnTo>
                  <a:lnTo>
                    <a:pt x="10008" y="1188"/>
                  </a:lnTo>
                  <a:lnTo>
                    <a:pt x="9977" y="1085"/>
                  </a:lnTo>
                  <a:lnTo>
                    <a:pt x="9956" y="992"/>
                  </a:lnTo>
                  <a:lnTo>
                    <a:pt x="9915" y="888"/>
                  </a:lnTo>
                  <a:lnTo>
                    <a:pt x="9874" y="806"/>
                  </a:lnTo>
                  <a:lnTo>
                    <a:pt x="9822" y="713"/>
                  </a:lnTo>
                  <a:lnTo>
                    <a:pt x="9760" y="630"/>
                  </a:lnTo>
                  <a:lnTo>
                    <a:pt x="9698" y="548"/>
                  </a:lnTo>
                  <a:lnTo>
                    <a:pt x="9626" y="475"/>
                  </a:lnTo>
                  <a:lnTo>
                    <a:pt x="9543" y="413"/>
                  </a:lnTo>
                  <a:lnTo>
                    <a:pt x="9461" y="351"/>
                  </a:lnTo>
                  <a:lnTo>
                    <a:pt x="9378" y="300"/>
                  </a:lnTo>
                  <a:lnTo>
                    <a:pt x="9285" y="258"/>
                  </a:lnTo>
                  <a:lnTo>
                    <a:pt x="9182" y="217"/>
                  </a:lnTo>
                  <a:lnTo>
                    <a:pt x="9089" y="186"/>
                  </a:lnTo>
                  <a:lnTo>
                    <a:pt x="8986" y="165"/>
                  </a:lnTo>
                  <a:lnTo>
                    <a:pt x="8459" y="93"/>
                  </a:lnTo>
                  <a:lnTo>
                    <a:pt x="7932" y="42"/>
                  </a:lnTo>
                  <a:lnTo>
                    <a:pt x="7416" y="11"/>
                  </a:lnTo>
                  <a:lnTo>
                    <a:pt x="69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Rectangle 264">
            <a:extLst>
              <a:ext uri="{FF2B5EF4-FFF2-40B4-BE49-F238E27FC236}">
                <a16:creationId xmlns:a16="http://schemas.microsoft.com/office/drawing/2014/main" id="{B2066197-0507-4182-BFC3-D689A53F9464}"/>
              </a:ext>
            </a:extLst>
          </p:cNvPr>
          <p:cNvSpPr/>
          <p:nvPr/>
        </p:nvSpPr>
        <p:spPr>
          <a:xfrm>
            <a:off x="0" y="4710544"/>
            <a:ext cx="9144000" cy="44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Google Shape;108;p15"/>
          <p:cNvSpPr txBox="1">
            <a:spLocks noGrp="1"/>
          </p:cNvSpPr>
          <p:nvPr>
            <p:ph type="ctrTitle"/>
          </p:nvPr>
        </p:nvSpPr>
        <p:spPr>
          <a:xfrm>
            <a:off x="127574" y="1089980"/>
            <a:ext cx="4685118" cy="1097574"/>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800" b="1"/>
              <a:t>Resilient Rebels</a:t>
            </a:r>
            <a:br>
              <a:rPr lang="en" sz="4800" b="1"/>
            </a:br>
            <a:r>
              <a:rPr lang="en" sz="4800" b="1"/>
              <a:t>Exploratory Evaluations</a:t>
            </a:r>
            <a:endParaRPr lang="en-US" sz="4800" b="1"/>
          </a:p>
        </p:txBody>
      </p:sp>
      <p:sp>
        <p:nvSpPr>
          <p:cNvPr id="4" name="TextBox 3">
            <a:extLst>
              <a:ext uri="{FF2B5EF4-FFF2-40B4-BE49-F238E27FC236}">
                <a16:creationId xmlns:a16="http://schemas.microsoft.com/office/drawing/2014/main" id="{F52C39FC-7646-446C-9F1A-F3C93EAB3D83}"/>
              </a:ext>
            </a:extLst>
          </p:cNvPr>
          <p:cNvSpPr txBox="1"/>
          <p:nvPr/>
        </p:nvSpPr>
        <p:spPr>
          <a:xfrm rot="-10800000" flipV="1">
            <a:off x="2004256" y="4796861"/>
            <a:ext cx="52429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Fira Sans ExtraLight" panose="020B0604020202020204" pitchFamily="34" charset="0"/>
              </a:rPr>
              <a:t>Reported by: </a:t>
            </a:r>
            <a:r>
              <a:rPr lang="en-US" sz="1200" err="1">
                <a:solidFill>
                  <a:schemeClr val="bg1"/>
                </a:solidFill>
                <a:latin typeface="Fira Sans ExtraLight" panose="020B0604020202020204" pitchFamily="34" charset="0"/>
              </a:rPr>
              <a:t>Basia</a:t>
            </a:r>
            <a:r>
              <a:rPr lang="en-US" sz="1200">
                <a:solidFill>
                  <a:schemeClr val="bg1"/>
                </a:solidFill>
                <a:latin typeface="Fira Sans ExtraLight" panose="020B0604020202020204" pitchFamily="34" charset="0"/>
              </a:rPr>
              <a:t> Lozowik (CYW, MSW) and Shayla Smith (BA, BSW, MSW)</a:t>
            </a:r>
          </a:p>
        </p:txBody>
      </p:sp>
      <p:sp>
        <p:nvSpPr>
          <p:cNvPr id="258" name="Subtitle 257">
            <a:extLst>
              <a:ext uri="{FF2B5EF4-FFF2-40B4-BE49-F238E27FC236}">
                <a16:creationId xmlns:a16="http://schemas.microsoft.com/office/drawing/2014/main" id="{F565987F-7D4E-4DDB-92D0-8DA92733E478}"/>
              </a:ext>
            </a:extLst>
          </p:cNvPr>
          <p:cNvSpPr>
            <a:spLocks noGrp="1"/>
          </p:cNvSpPr>
          <p:nvPr>
            <p:ph type="subTitle" idx="1"/>
          </p:nvPr>
        </p:nvSpPr>
        <p:spPr>
          <a:xfrm>
            <a:off x="562283" y="3515519"/>
            <a:ext cx="3815700" cy="351600"/>
          </a:xfrm>
        </p:spPr>
        <p:txBody>
          <a:bodyPr>
            <a:normAutofit fontScale="77500" lnSpcReduction="20000"/>
          </a:bodyPr>
          <a:lstStyle/>
          <a:p>
            <a:r>
              <a:rPr lang="en-US" sz="1600" b="1"/>
              <a:t>A summary of findings from Fall 2021-Spring 2022</a:t>
            </a:r>
            <a:endParaRPr lang="en-CA"/>
          </a:p>
        </p:txBody>
      </p:sp>
      <p:sp>
        <p:nvSpPr>
          <p:cNvPr id="259" name="TextBox 258">
            <a:extLst>
              <a:ext uri="{FF2B5EF4-FFF2-40B4-BE49-F238E27FC236}">
                <a16:creationId xmlns:a16="http://schemas.microsoft.com/office/drawing/2014/main" id="{1EC20B40-FF44-4AA0-A643-6671EE1E6F11}"/>
              </a:ext>
            </a:extLst>
          </p:cNvPr>
          <p:cNvSpPr txBox="1"/>
          <p:nvPr/>
        </p:nvSpPr>
        <p:spPr>
          <a:xfrm>
            <a:off x="5479212" y="1550325"/>
            <a:ext cx="2623127" cy="954107"/>
          </a:xfrm>
          <a:prstGeom prst="rect">
            <a:avLst/>
          </a:prstGeom>
          <a:noFill/>
        </p:spPr>
        <p:txBody>
          <a:bodyPr wrap="square" rtlCol="0">
            <a:spAutoFit/>
          </a:bodyPr>
          <a:lstStyle/>
          <a:p>
            <a:pPr algn="ctr"/>
            <a:r>
              <a:rPr lang="en-US" sz="2800">
                <a:latin typeface="Fira Sans Extra Condensed" panose="020B0503050000020004" pitchFamily="34" charset="0"/>
              </a:rPr>
              <a:t>Sharing the Youths’ Voices</a:t>
            </a:r>
            <a:endParaRPr lang="en-CA" sz="2800">
              <a:latin typeface="Fira Sans Extra Condensed" panose="020B0503050000020004" pitchFamily="34" charset="0"/>
            </a:endParaRPr>
          </a:p>
        </p:txBody>
      </p:sp>
      <p:sp>
        <p:nvSpPr>
          <p:cNvPr id="261" name="Google Shape;12625;p83">
            <a:extLst>
              <a:ext uri="{FF2B5EF4-FFF2-40B4-BE49-F238E27FC236}">
                <a16:creationId xmlns:a16="http://schemas.microsoft.com/office/drawing/2014/main" id="{149AF70D-4C0C-4C65-8ED9-330EA0D9125C}"/>
              </a:ext>
            </a:extLst>
          </p:cNvPr>
          <p:cNvSpPr/>
          <p:nvPr/>
        </p:nvSpPr>
        <p:spPr>
          <a:xfrm>
            <a:off x="6585384" y="914821"/>
            <a:ext cx="437201" cy="430344"/>
          </a:xfrm>
          <a:custGeom>
            <a:avLst/>
            <a:gdLst/>
            <a:ahLst/>
            <a:cxnLst/>
            <a:rect l="l" t="t" r="r" b="b"/>
            <a:pathLst>
              <a:path w="11531" h="11335" extrusionOk="0">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82" name="Rectangle 81">
            <a:extLst>
              <a:ext uri="{FF2B5EF4-FFF2-40B4-BE49-F238E27FC236}">
                <a16:creationId xmlns:a16="http://schemas.microsoft.com/office/drawing/2014/main" id="{4EBA5D5B-5CB8-4908-BE3D-3758DF991C7D}"/>
              </a:ext>
            </a:extLst>
          </p:cNvPr>
          <p:cNvSpPr/>
          <p:nvPr/>
        </p:nvSpPr>
        <p:spPr>
          <a:xfrm>
            <a:off x="2" y="1392579"/>
            <a:ext cx="9143998" cy="37509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a:extLst>
              <a:ext uri="{FF2B5EF4-FFF2-40B4-BE49-F238E27FC236}">
                <a16:creationId xmlns:a16="http://schemas.microsoft.com/office/drawing/2014/main" id="{9536549B-DC32-411A-8D85-94E5032C50D2}"/>
              </a:ext>
            </a:extLst>
          </p:cNvPr>
          <p:cNvSpPr/>
          <p:nvPr/>
        </p:nvSpPr>
        <p:spPr>
          <a:xfrm>
            <a:off x="0" y="-29656"/>
            <a:ext cx="9143999" cy="14222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868026A6-E717-4E58-B2F9-11DF7B5A929D}"/>
              </a:ext>
            </a:extLst>
          </p:cNvPr>
          <p:cNvCxnSpPr>
            <a:cxnSpLocks/>
          </p:cNvCxnSpPr>
          <p:nvPr/>
        </p:nvCxnSpPr>
        <p:spPr>
          <a:xfrm>
            <a:off x="1333004" y="2657813"/>
            <a:ext cx="6181108" cy="0"/>
          </a:xfrm>
          <a:prstGeom prst="line">
            <a:avLst/>
          </a:prstGeom>
        </p:spPr>
        <p:style>
          <a:lnRef idx="3">
            <a:schemeClr val="accent3"/>
          </a:lnRef>
          <a:fillRef idx="0">
            <a:schemeClr val="accent3"/>
          </a:fillRef>
          <a:effectRef idx="2">
            <a:schemeClr val="accent3"/>
          </a:effectRef>
          <a:fontRef idx="minor">
            <a:schemeClr val="tx1"/>
          </a:fontRef>
        </p:style>
      </p:cxnSp>
      <p:sp>
        <p:nvSpPr>
          <p:cNvPr id="160" name="Google Shape;160;p17"/>
          <p:cNvSpPr txBox="1">
            <a:spLocks noGrp="1"/>
          </p:cNvSpPr>
          <p:nvPr>
            <p:ph type="title"/>
          </p:nvPr>
        </p:nvSpPr>
        <p:spPr>
          <a:xfrm>
            <a:off x="1805244" y="530614"/>
            <a:ext cx="5533511" cy="419412"/>
          </a:xfrm>
          <a:prstGeom prst="rect">
            <a:avLst/>
          </a:prstGeom>
        </p:spPr>
        <p:txBody>
          <a:bodyPr spcFirstLastPara="1" wrap="square" lIns="91425" tIns="91425" rIns="91425" bIns="91425" anchor="ctr" anchorCtr="0">
            <a:noAutofit/>
          </a:bodyPr>
          <a:lstStyle/>
          <a:p>
            <a:r>
              <a:rPr lang="en"/>
              <a:t>Where the Youth Prefer to Spend their Time at Resilient Rebels</a:t>
            </a:r>
            <a:endParaRPr lang="en-US"/>
          </a:p>
        </p:txBody>
      </p:sp>
      <p:sp>
        <p:nvSpPr>
          <p:cNvPr id="28" name="Google Shape;1943;p31">
            <a:extLst>
              <a:ext uri="{FF2B5EF4-FFF2-40B4-BE49-F238E27FC236}">
                <a16:creationId xmlns:a16="http://schemas.microsoft.com/office/drawing/2014/main" id="{31CCC507-A965-4C1F-B673-9AFB3DD329AF}"/>
              </a:ext>
            </a:extLst>
          </p:cNvPr>
          <p:cNvSpPr/>
          <p:nvPr/>
        </p:nvSpPr>
        <p:spPr>
          <a:xfrm>
            <a:off x="1135382" y="2353313"/>
            <a:ext cx="609000" cy="60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a:solidFill>
                  <a:schemeClr val="lt1"/>
                </a:solidFill>
                <a:latin typeface="Fira Sans Extra Condensed"/>
                <a:ea typeface="Fira Sans Extra Condensed"/>
                <a:cs typeface="Fira Sans Extra Condensed"/>
                <a:sym typeface="Fira Sans Extra Condensed"/>
              </a:rPr>
              <a:t>1</a:t>
            </a:r>
            <a:endParaRPr>
              <a:solidFill>
                <a:schemeClr val="lt1"/>
              </a:solidFill>
              <a:latin typeface="Fira Sans Extra Condensed"/>
              <a:ea typeface="Fira Sans Extra Condensed"/>
              <a:cs typeface="Fira Sans Extra Condensed"/>
              <a:sym typeface="Fira Sans Extra Condensed"/>
            </a:endParaRPr>
          </a:p>
        </p:txBody>
      </p:sp>
      <p:sp>
        <p:nvSpPr>
          <p:cNvPr id="30" name="Google Shape;1948;p31">
            <a:extLst>
              <a:ext uri="{FF2B5EF4-FFF2-40B4-BE49-F238E27FC236}">
                <a16:creationId xmlns:a16="http://schemas.microsoft.com/office/drawing/2014/main" id="{E769A397-4431-46C9-AA25-551DF9795364}"/>
              </a:ext>
            </a:extLst>
          </p:cNvPr>
          <p:cNvSpPr/>
          <p:nvPr/>
        </p:nvSpPr>
        <p:spPr>
          <a:xfrm>
            <a:off x="2653938" y="2353313"/>
            <a:ext cx="609000" cy="609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a:solidFill>
                  <a:schemeClr val="lt1"/>
                </a:solidFill>
                <a:latin typeface="Fira Sans Extra Condensed"/>
                <a:ea typeface="Fira Sans Extra Condensed"/>
                <a:cs typeface="Fira Sans Extra Condensed"/>
                <a:sym typeface="Fira Sans Extra Condensed"/>
              </a:rPr>
              <a:t>2</a:t>
            </a:r>
            <a:endParaRPr>
              <a:solidFill>
                <a:schemeClr val="lt1"/>
              </a:solidFill>
              <a:latin typeface="Fira Sans Extra Condensed"/>
              <a:ea typeface="Fira Sans Extra Condensed"/>
              <a:cs typeface="Fira Sans Extra Condensed"/>
              <a:sym typeface="Fira Sans Extra Condensed"/>
            </a:endParaRPr>
          </a:p>
        </p:txBody>
      </p:sp>
      <p:sp>
        <p:nvSpPr>
          <p:cNvPr id="31" name="Google Shape;1953;p31">
            <a:extLst>
              <a:ext uri="{FF2B5EF4-FFF2-40B4-BE49-F238E27FC236}">
                <a16:creationId xmlns:a16="http://schemas.microsoft.com/office/drawing/2014/main" id="{67E312EF-B2A4-468A-90B3-5606CA0EF535}"/>
              </a:ext>
            </a:extLst>
          </p:cNvPr>
          <p:cNvSpPr/>
          <p:nvPr/>
        </p:nvSpPr>
        <p:spPr>
          <a:xfrm>
            <a:off x="4172495" y="2353313"/>
            <a:ext cx="609000" cy="609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a:solidFill>
                  <a:schemeClr val="lt1"/>
                </a:solidFill>
                <a:latin typeface="Fira Sans Extra Condensed"/>
                <a:ea typeface="Fira Sans Extra Condensed"/>
                <a:cs typeface="Fira Sans Extra Condensed"/>
                <a:sym typeface="Fira Sans Extra Condensed"/>
              </a:rPr>
              <a:t>3</a:t>
            </a:r>
            <a:endParaRPr>
              <a:solidFill>
                <a:schemeClr val="lt1"/>
              </a:solidFill>
              <a:latin typeface="Fira Sans Extra Condensed"/>
              <a:ea typeface="Fira Sans Extra Condensed"/>
              <a:cs typeface="Fira Sans Extra Condensed"/>
              <a:sym typeface="Fira Sans Extra Condensed"/>
            </a:endParaRPr>
          </a:p>
        </p:txBody>
      </p:sp>
      <p:sp>
        <p:nvSpPr>
          <p:cNvPr id="32" name="Google Shape;1958;p31">
            <a:extLst>
              <a:ext uri="{FF2B5EF4-FFF2-40B4-BE49-F238E27FC236}">
                <a16:creationId xmlns:a16="http://schemas.microsoft.com/office/drawing/2014/main" id="{5A6E265A-5873-4B14-B211-4E685B161B08}"/>
              </a:ext>
            </a:extLst>
          </p:cNvPr>
          <p:cNvSpPr/>
          <p:nvPr/>
        </p:nvSpPr>
        <p:spPr>
          <a:xfrm>
            <a:off x="5691052" y="2353313"/>
            <a:ext cx="609000" cy="609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a:solidFill>
                  <a:schemeClr val="lt1"/>
                </a:solidFill>
                <a:latin typeface="Fira Sans Extra Condensed"/>
                <a:ea typeface="Fira Sans Extra Condensed"/>
                <a:cs typeface="Fira Sans Extra Condensed"/>
                <a:sym typeface="Fira Sans Extra Condensed"/>
              </a:rPr>
              <a:t>4</a:t>
            </a:r>
            <a:endParaRPr>
              <a:solidFill>
                <a:schemeClr val="lt1"/>
              </a:solidFill>
              <a:latin typeface="Fira Sans Extra Condensed"/>
              <a:ea typeface="Fira Sans Extra Condensed"/>
              <a:cs typeface="Fira Sans Extra Condensed"/>
              <a:sym typeface="Fira Sans Extra Condensed"/>
            </a:endParaRPr>
          </a:p>
        </p:txBody>
      </p:sp>
      <p:sp>
        <p:nvSpPr>
          <p:cNvPr id="33" name="Google Shape;1963;p31">
            <a:extLst>
              <a:ext uri="{FF2B5EF4-FFF2-40B4-BE49-F238E27FC236}">
                <a16:creationId xmlns:a16="http://schemas.microsoft.com/office/drawing/2014/main" id="{35B41F7F-BADA-46B2-AF55-8D3FF697D458}"/>
              </a:ext>
            </a:extLst>
          </p:cNvPr>
          <p:cNvSpPr/>
          <p:nvPr/>
        </p:nvSpPr>
        <p:spPr>
          <a:xfrm>
            <a:off x="7209612" y="2353313"/>
            <a:ext cx="609000" cy="609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a:solidFill>
                  <a:schemeClr val="lt1"/>
                </a:solidFill>
                <a:latin typeface="Fira Sans Extra Condensed"/>
                <a:ea typeface="Fira Sans Extra Condensed"/>
                <a:cs typeface="Fira Sans Extra Condensed"/>
                <a:sym typeface="Fira Sans Extra Condensed"/>
              </a:rPr>
              <a:t>5</a:t>
            </a:r>
            <a:endParaRPr>
              <a:solidFill>
                <a:schemeClr val="lt1"/>
              </a:solidFill>
              <a:latin typeface="Fira Sans Extra Condensed"/>
              <a:ea typeface="Fira Sans Extra Condensed"/>
              <a:cs typeface="Fira Sans Extra Condensed"/>
              <a:sym typeface="Fira Sans Extra Condensed"/>
            </a:endParaRPr>
          </a:p>
        </p:txBody>
      </p:sp>
      <p:grpSp>
        <p:nvGrpSpPr>
          <p:cNvPr id="36" name="Google Shape;206;p18">
            <a:extLst>
              <a:ext uri="{FF2B5EF4-FFF2-40B4-BE49-F238E27FC236}">
                <a16:creationId xmlns:a16="http://schemas.microsoft.com/office/drawing/2014/main" id="{0EFF3DDE-AE1D-45DF-90C9-110D45355589}"/>
              </a:ext>
            </a:extLst>
          </p:cNvPr>
          <p:cNvGrpSpPr/>
          <p:nvPr/>
        </p:nvGrpSpPr>
        <p:grpSpPr>
          <a:xfrm>
            <a:off x="4341008" y="3562394"/>
            <a:ext cx="271974" cy="306105"/>
            <a:chOff x="5846212" y="3475347"/>
            <a:chExt cx="166327" cy="188320"/>
          </a:xfrm>
          <a:solidFill>
            <a:schemeClr val="accent1">
              <a:lumMod val="40000"/>
              <a:lumOff val="60000"/>
            </a:schemeClr>
          </a:solidFill>
        </p:grpSpPr>
        <p:sp>
          <p:nvSpPr>
            <p:cNvPr id="43" name="Google Shape;207;p18">
              <a:extLst>
                <a:ext uri="{FF2B5EF4-FFF2-40B4-BE49-F238E27FC236}">
                  <a16:creationId xmlns:a16="http://schemas.microsoft.com/office/drawing/2014/main" id="{33DA4718-C9C6-4361-9A57-E2A542D9C2B2}"/>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18">
              <a:extLst>
                <a:ext uri="{FF2B5EF4-FFF2-40B4-BE49-F238E27FC236}">
                  <a16:creationId xmlns:a16="http://schemas.microsoft.com/office/drawing/2014/main" id="{F297DF2C-E35D-4224-9A0A-1220CAAB7846}"/>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96;p18">
            <a:extLst>
              <a:ext uri="{FF2B5EF4-FFF2-40B4-BE49-F238E27FC236}">
                <a16:creationId xmlns:a16="http://schemas.microsoft.com/office/drawing/2014/main" id="{A491CECD-C97E-425D-BAC7-4AB6A25012E7}"/>
              </a:ext>
            </a:extLst>
          </p:cNvPr>
          <p:cNvGrpSpPr/>
          <p:nvPr/>
        </p:nvGrpSpPr>
        <p:grpSpPr>
          <a:xfrm>
            <a:off x="4148147" y="3177691"/>
            <a:ext cx="633348" cy="306105"/>
            <a:chOff x="6087516" y="1852352"/>
            <a:chExt cx="763963" cy="371403"/>
          </a:xfrm>
          <a:solidFill>
            <a:schemeClr val="accent1">
              <a:lumMod val="40000"/>
              <a:lumOff val="60000"/>
            </a:schemeClr>
          </a:solidFill>
        </p:grpSpPr>
        <p:grpSp>
          <p:nvGrpSpPr>
            <p:cNvPr id="46" name="Google Shape;206;p18">
              <a:extLst>
                <a:ext uri="{FF2B5EF4-FFF2-40B4-BE49-F238E27FC236}">
                  <a16:creationId xmlns:a16="http://schemas.microsoft.com/office/drawing/2014/main" id="{708ACA58-7EF9-4520-A088-FABB40A2EB13}"/>
                </a:ext>
              </a:extLst>
            </p:cNvPr>
            <p:cNvGrpSpPr/>
            <p:nvPr/>
          </p:nvGrpSpPr>
          <p:grpSpPr>
            <a:xfrm>
              <a:off x="6087516" y="1852352"/>
              <a:ext cx="328063" cy="371403"/>
              <a:chOff x="5846212" y="3475347"/>
              <a:chExt cx="166327" cy="188320"/>
            </a:xfrm>
            <a:grpFill/>
          </p:grpSpPr>
          <p:sp>
            <p:nvSpPr>
              <p:cNvPr id="53" name="Google Shape;207;p18">
                <a:extLst>
                  <a:ext uri="{FF2B5EF4-FFF2-40B4-BE49-F238E27FC236}">
                    <a16:creationId xmlns:a16="http://schemas.microsoft.com/office/drawing/2014/main" id="{C961D981-CB0B-4369-89D6-D36379CB5A32}"/>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8;p18">
                <a:extLst>
                  <a:ext uri="{FF2B5EF4-FFF2-40B4-BE49-F238E27FC236}">
                    <a16:creationId xmlns:a16="http://schemas.microsoft.com/office/drawing/2014/main" id="{65375C43-7B14-422F-87D3-9D658E07ED6E}"/>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09;p18">
              <a:extLst>
                <a:ext uri="{FF2B5EF4-FFF2-40B4-BE49-F238E27FC236}">
                  <a16:creationId xmlns:a16="http://schemas.microsoft.com/office/drawing/2014/main" id="{E685C690-81DE-4A67-AFD0-4DD22CE0FA19}"/>
                </a:ext>
              </a:extLst>
            </p:cNvPr>
            <p:cNvGrpSpPr/>
            <p:nvPr/>
          </p:nvGrpSpPr>
          <p:grpSpPr>
            <a:xfrm>
              <a:off x="6523416" y="1852352"/>
              <a:ext cx="328063" cy="371403"/>
              <a:chOff x="5846212" y="3475347"/>
              <a:chExt cx="166327" cy="188320"/>
            </a:xfrm>
            <a:grpFill/>
          </p:grpSpPr>
          <p:sp>
            <p:nvSpPr>
              <p:cNvPr id="51" name="Google Shape;210;p18">
                <a:extLst>
                  <a:ext uri="{FF2B5EF4-FFF2-40B4-BE49-F238E27FC236}">
                    <a16:creationId xmlns:a16="http://schemas.microsoft.com/office/drawing/2014/main" id="{483299F4-DDBE-4E78-9F4A-3E172BA46F2B}"/>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1;p18">
                <a:extLst>
                  <a:ext uri="{FF2B5EF4-FFF2-40B4-BE49-F238E27FC236}">
                    <a16:creationId xmlns:a16="http://schemas.microsoft.com/office/drawing/2014/main" id="{72E2BBC1-5AFF-4F64-8CDD-7D75E930F96C}"/>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Google Shape;196;p18">
            <a:extLst>
              <a:ext uri="{FF2B5EF4-FFF2-40B4-BE49-F238E27FC236}">
                <a16:creationId xmlns:a16="http://schemas.microsoft.com/office/drawing/2014/main" id="{3681E52D-40B6-4BB9-B1C1-77CB559B1717}"/>
              </a:ext>
            </a:extLst>
          </p:cNvPr>
          <p:cNvGrpSpPr/>
          <p:nvPr/>
        </p:nvGrpSpPr>
        <p:grpSpPr>
          <a:xfrm>
            <a:off x="2641764" y="3145146"/>
            <a:ext cx="633348" cy="306105"/>
            <a:chOff x="6087516" y="1852352"/>
            <a:chExt cx="763963" cy="371403"/>
          </a:xfrm>
          <a:solidFill>
            <a:schemeClr val="accent1">
              <a:lumMod val="40000"/>
              <a:lumOff val="60000"/>
            </a:schemeClr>
          </a:solidFill>
        </p:grpSpPr>
        <p:grpSp>
          <p:nvGrpSpPr>
            <p:cNvPr id="62" name="Google Shape;206;p18">
              <a:extLst>
                <a:ext uri="{FF2B5EF4-FFF2-40B4-BE49-F238E27FC236}">
                  <a16:creationId xmlns:a16="http://schemas.microsoft.com/office/drawing/2014/main" id="{61F0DE90-1484-4406-9800-2715C9796DD3}"/>
                </a:ext>
              </a:extLst>
            </p:cNvPr>
            <p:cNvGrpSpPr/>
            <p:nvPr/>
          </p:nvGrpSpPr>
          <p:grpSpPr>
            <a:xfrm>
              <a:off x="6087516" y="1852352"/>
              <a:ext cx="328063" cy="371403"/>
              <a:chOff x="5846212" y="3475347"/>
              <a:chExt cx="166327" cy="188320"/>
            </a:xfrm>
            <a:grpFill/>
          </p:grpSpPr>
          <p:sp>
            <p:nvSpPr>
              <p:cNvPr id="66" name="Google Shape;207;p18">
                <a:extLst>
                  <a:ext uri="{FF2B5EF4-FFF2-40B4-BE49-F238E27FC236}">
                    <a16:creationId xmlns:a16="http://schemas.microsoft.com/office/drawing/2014/main" id="{26066BDA-DA7E-49F2-B448-810D83C57C3E}"/>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8;p18">
                <a:extLst>
                  <a:ext uri="{FF2B5EF4-FFF2-40B4-BE49-F238E27FC236}">
                    <a16:creationId xmlns:a16="http://schemas.microsoft.com/office/drawing/2014/main" id="{668FCD65-9561-42D8-BACD-7159A18A2140}"/>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209;p18">
              <a:extLst>
                <a:ext uri="{FF2B5EF4-FFF2-40B4-BE49-F238E27FC236}">
                  <a16:creationId xmlns:a16="http://schemas.microsoft.com/office/drawing/2014/main" id="{341B0B22-5A92-4046-81D5-22F539DC0911}"/>
                </a:ext>
              </a:extLst>
            </p:cNvPr>
            <p:cNvGrpSpPr/>
            <p:nvPr/>
          </p:nvGrpSpPr>
          <p:grpSpPr>
            <a:xfrm>
              <a:off x="6523416" y="1852352"/>
              <a:ext cx="328063" cy="371403"/>
              <a:chOff x="5846212" y="3475347"/>
              <a:chExt cx="166327" cy="188320"/>
            </a:xfrm>
            <a:grpFill/>
          </p:grpSpPr>
          <p:sp>
            <p:nvSpPr>
              <p:cNvPr id="64" name="Google Shape;210;p18">
                <a:extLst>
                  <a:ext uri="{FF2B5EF4-FFF2-40B4-BE49-F238E27FC236}">
                    <a16:creationId xmlns:a16="http://schemas.microsoft.com/office/drawing/2014/main" id="{E535C164-E885-497C-9712-14147EAF8D55}"/>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1;p18">
                <a:extLst>
                  <a:ext uri="{FF2B5EF4-FFF2-40B4-BE49-F238E27FC236}">
                    <a16:creationId xmlns:a16="http://schemas.microsoft.com/office/drawing/2014/main" id="{C7280CA1-04FF-4B20-B2CB-7AEF577689D9}"/>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 name="Google Shape;206;p18">
            <a:extLst>
              <a:ext uri="{FF2B5EF4-FFF2-40B4-BE49-F238E27FC236}">
                <a16:creationId xmlns:a16="http://schemas.microsoft.com/office/drawing/2014/main" id="{2DD0D11D-1E8F-4F66-AB4A-7304511F00A6}"/>
              </a:ext>
            </a:extLst>
          </p:cNvPr>
          <p:cNvGrpSpPr/>
          <p:nvPr/>
        </p:nvGrpSpPr>
        <p:grpSpPr>
          <a:xfrm>
            <a:off x="1303895" y="3161419"/>
            <a:ext cx="271974" cy="306105"/>
            <a:chOff x="5846212" y="3475347"/>
            <a:chExt cx="166327" cy="188320"/>
          </a:xfrm>
          <a:solidFill>
            <a:schemeClr val="accent1">
              <a:lumMod val="40000"/>
              <a:lumOff val="60000"/>
            </a:schemeClr>
          </a:solidFill>
        </p:grpSpPr>
        <p:sp>
          <p:nvSpPr>
            <p:cNvPr id="72" name="Google Shape;207;p18">
              <a:extLst>
                <a:ext uri="{FF2B5EF4-FFF2-40B4-BE49-F238E27FC236}">
                  <a16:creationId xmlns:a16="http://schemas.microsoft.com/office/drawing/2014/main" id="{F1307A0B-91EC-49A1-8355-FEE7382BBD51}"/>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8;p18">
              <a:extLst>
                <a:ext uri="{FF2B5EF4-FFF2-40B4-BE49-F238E27FC236}">
                  <a16:creationId xmlns:a16="http://schemas.microsoft.com/office/drawing/2014/main" id="{F192FEFC-1059-4293-B2FC-3C1E7E5ED91F}"/>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raphic 11" descr="Neighborhood outline">
            <a:extLst>
              <a:ext uri="{FF2B5EF4-FFF2-40B4-BE49-F238E27FC236}">
                <a16:creationId xmlns:a16="http://schemas.microsoft.com/office/drawing/2014/main" id="{2799A13B-1F4D-4E09-979E-CBA32688C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70" y="2224361"/>
            <a:ext cx="914400" cy="914400"/>
          </a:xfrm>
          <a:prstGeom prst="rect">
            <a:avLst/>
          </a:prstGeom>
        </p:spPr>
      </p:pic>
      <p:pic>
        <p:nvPicPr>
          <p:cNvPr id="14" name="Graphic 13" descr="Modern architecture outline">
            <a:extLst>
              <a:ext uri="{FF2B5EF4-FFF2-40B4-BE49-F238E27FC236}">
                <a16:creationId xmlns:a16="http://schemas.microsoft.com/office/drawing/2014/main" id="{FFAC440D-2E54-445F-A337-F1E2A374B1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6468" y="2243503"/>
            <a:ext cx="914400" cy="914400"/>
          </a:xfrm>
          <a:prstGeom prst="rect">
            <a:avLst/>
          </a:prstGeom>
        </p:spPr>
      </p:pic>
      <p:sp>
        <p:nvSpPr>
          <p:cNvPr id="15" name="TextBox 14">
            <a:extLst>
              <a:ext uri="{FF2B5EF4-FFF2-40B4-BE49-F238E27FC236}">
                <a16:creationId xmlns:a16="http://schemas.microsoft.com/office/drawing/2014/main" id="{FB521591-E4AE-4927-9398-C86EFCFD9CEC}"/>
              </a:ext>
            </a:extLst>
          </p:cNvPr>
          <p:cNvSpPr txBox="1"/>
          <p:nvPr/>
        </p:nvSpPr>
        <p:spPr>
          <a:xfrm>
            <a:off x="-1766" y="1698342"/>
            <a:ext cx="1260450" cy="523220"/>
          </a:xfrm>
          <a:prstGeom prst="rect">
            <a:avLst/>
          </a:prstGeom>
          <a:noFill/>
        </p:spPr>
        <p:txBody>
          <a:bodyPr wrap="square" rtlCol="0">
            <a:spAutoFit/>
          </a:bodyPr>
          <a:lstStyle/>
          <a:p>
            <a:pPr algn="ctr"/>
            <a:r>
              <a:rPr lang="en-CA">
                <a:latin typeface="Fira Sans Extra Condensed" panose="020B0503050000020004" pitchFamily="34" charset="0"/>
              </a:rPr>
              <a:t>Always Out in the Community </a:t>
            </a:r>
          </a:p>
        </p:txBody>
      </p:sp>
      <p:sp>
        <p:nvSpPr>
          <p:cNvPr id="79" name="TextBox 78">
            <a:extLst>
              <a:ext uri="{FF2B5EF4-FFF2-40B4-BE49-F238E27FC236}">
                <a16:creationId xmlns:a16="http://schemas.microsoft.com/office/drawing/2014/main" id="{4AD54E7F-19C2-45F0-AFB1-B8B027E8DC71}"/>
              </a:ext>
            </a:extLst>
          </p:cNvPr>
          <p:cNvSpPr txBox="1"/>
          <p:nvPr/>
        </p:nvSpPr>
        <p:spPr>
          <a:xfrm>
            <a:off x="7859366" y="1701141"/>
            <a:ext cx="1128603" cy="523220"/>
          </a:xfrm>
          <a:prstGeom prst="rect">
            <a:avLst/>
          </a:prstGeom>
          <a:noFill/>
        </p:spPr>
        <p:txBody>
          <a:bodyPr wrap="square" rtlCol="0">
            <a:spAutoFit/>
          </a:bodyPr>
          <a:lstStyle/>
          <a:p>
            <a:pPr algn="ctr"/>
            <a:r>
              <a:rPr lang="en-CA">
                <a:latin typeface="Fira Sans Extra Condensed" panose="020B0503050000020004" pitchFamily="34" charset="0"/>
              </a:rPr>
              <a:t>Always at the Family Centre</a:t>
            </a:r>
          </a:p>
        </p:txBody>
      </p:sp>
      <p:sp>
        <p:nvSpPr>
          <p:cNvPr id="80" name="TextBox 79">
            <a:extLst>
              <a:ext uri="{FF2B5EF4-FFF2-40B4-BE49-F238E27FC236}">
                <a16:creationId xmlns:a16="http://schemas.microsoft.com/office/drawing/2014/main" id="{BEBFEBC6-EB76-4EDA-8056-898FB4D5E38D}"/>
              </a:ext>
            </a:extLst>
          </p:cNvPr>
          <p:cNvSpPr txBox="1"/>
          <p:nvPr/>
        </p:nvSpPr>
        <p:spPr>
          <a:xfrm>
            <a:off x="3911105" y="1701373"/>
            <a:ext cx="1128603" cy="523220"/>
          </a:xfrm>
          <a:prstGeom prst="rect">
            <a:avLst/>
          </a:prstGeom>
          <a:noFill/>
        </p:spPr>
        <p:txBody>
          <a:bodyPr wrap="square" rtlCol="0">
            <a:spAutoFit/>
          </a:bodyPr>
          <a:lstStyle/>
          <a:p>
            <a:pPr algn="ctr"/>
            <a:r>
              <a:rPr lang="en-CA">
                <a:latin typeface="Fira Sans Extra Condensed" panose="020B0503050000020004" pitchFamily="34" charset="0"/>
              </a:rPr>
              <a:t>Equal Time Spent at Both </a:t>
            </a:r>
          </a:p>
        </p:txBody>
      </p:sp>
      <p:sp>
        <p:nvSpPr>
          <p:cNvPr id="81" name="TextBox 80">
            <a:extLst>
              <a:ext uri="{FF2B5EF4-FFF2-40B4-BE49-F238E27FC236}">
                <a16:creationId xmlns:a16="http://schemas.microsoft.com/office/drawing/2014/main" id="{9F06EAE7-8C36-4040-8E86-26E7699C409A}"/>
              </a:ext>
            </a:extLst>
          </p:cNvPr>
          <p:cNvSpPr txBox="1"/>
          <p:nvPr/>
        </p:nvSpPr>
        <p:spPr>
          <a:xfrm>
            <a:off x="1783889" y="4203418"/>
            <a:ext cx="5520585" cy="584775"/>
          </a:xfrm>
          <a:prstGeom prst="rect">
            <a:avLst/>
          </a:prstGeom>
          <a:noFill/>
        </p:spPr>
        <p:txBody>
          <a:bodyPr wrap="square" rtlCol="0">
            <a:spAutoFit/>
          </a:bodyPr>
          <a:lstStyle/>
          <a:p>
            <a:pPr algn="ctr"/>
            <a:r>
              <a:rPr lang="en-CA" sz="1600">
                <a:latin typeface="Fira Sans Extra Condensed" panose="020B0503050000020004" pitchFamily="34" charset="0"/>
              </a:rPr>
              <a:t>On average, the youth leaned towards spending more time out in the community, while still spending some time at the Family Centre</a:t>
            </a:r>
          </a:p>
        </p:txBody>
      </p:sp>
    </p:spTree>
    <p:extLst>
      <p:ext uri="{BB962C8B-B14F-4D97-AF65-F5344CB8AC3E}">
        <p14:creationId xmlns:p14="http://schemas.microsoft.com/office/powerpoint/2010/main" val="289481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2" name="Rectangle 21">
            <a:extLst>
              <a:ext uri="{FF2B5EF4-FFF2-40B4-BE49-F238E27FC236}">
                <a16:creationId xmlns:a16="http://schemas.microsoft.com/office/drawing/2014/main" id="{443EAC0B-EAB8-4B2F-AA66-A6F2D770E9AA}"/>
              </a:ext>
            </a:extLst>
          </p:cNvPr>
          <p:cNvSpPr/>
          <p:nvPr/>
        </p:nvSpPr>
        <p:spPr>
          <a:xfrm>
            <a:off x="0" y="-29655"/>
            <a:ext cx="9143999" cy="10456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144851" y="302452"/>
            <a:ext cx="5128430" cy="370524"/>
          </a:xfrm>
          <a:prstGeom prst="rect">
            <a:avLst/>
          </a:prstGeom>
        </p:spPr>
        <p:txBody>
          <a:bodyPr spcFirstLastPara="1" wrap="square" lIns="91425" tIns="91425" rIns="91425" bIns="91425" anchor="ctr" anchorCtr="0">
            <a:noAutofit/>
          </a:bodyPr>
          <a:lstStyle/>
          <a:p>
            <a:r>
              <a:rPr lang="en"/>
              <a:t>Themes from the Focus Groups </a:t>
            </a:r>
            <a:endParaRPr lang="en-US"/>
          </a:p>
        </p:txBody>
      </p:sp>
      <p:sp>
        <p:nvSpPr>
          <p:cNvPr id="23" name="Google Shape;164;p17">
            <a:extLst>
              <a:ext uri="{FF2B5EF4-FFF2-40B4-BE49-F238E27FC236}">
                <a16:creationId xmlns:a16="http://schemas.microsoft.com/office/drawing/2014/main" id="{E324BA0B-1FF7-4981-8098-0F5B3386187C}"/>
              </a:ext>
            </a:extLst>
          </p:cNvPr>
          <p:cNvSpPr txBox="1"/>
          <p:nvPr/>
        </p:nvSpPr>
        <p:spPr>
          <a:xfrm>
            <a:off x="584761" y="1351623"/>
            <a:ext cx="7974477"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Positive Experiences Overall</a:t>
            </a:r>
          </a:p>
        </p:txBody>
      </p:sp>
      <p:sp>
        <p:nvSpPr>
          <p:cNvPr id="24" name="Google Shape;164;p17">
            <a:extLst>
              <a:ext uri="{FF2B5EF4-FFF2-40B4-BE49-F238E27FC236}">
                <a16:creationId xmlns:a16="http://schemas.microsoft.com/office/drawing/2014/main" id="{48A36539-2722-4F4A-B748-00354EBE5E2A}"/>
              </a:ext>
            </a:extLst>
          </p:cNvPr>
          <p:cNvSpPr txBox="1"/>
          <p:nvPr/>
        </p:nvSpPr>
        <p:spPr>
          <a:xfrm>
            <a:off x="584756" y="4162885"/>
            <a:ext cx="7974477" cy="60868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Changes the Youth Want to See</a:t>
            </a:r>
          </a:p>
        </p:txBody>
      </p:sp>
      <p:sp>
        <p:nvSpPr>
          <p:cNvPr id="25" name="Google Shape;164;p17">
            <a:extLst>
              <a:ext uri="{FF2B5EF4-FFF2-40B4-BE49-F238E27FC236}">
                <a16:creationId xmlns:a16="http://schemas.microsoft.com/office/drawing/2014/main" id="{4A0F9F83-1851-4F2D-91E3-5D506050F17D}"/>
              </a:ext>
            </a:extLst>
          </p:cNvPr>
          <p:cNvSpPr txBox="1"/>
          <p:nvPr/>
        </p:nvSpPr>
        <p:spPr>
          <a:xfrm>
            <a:off x="584757" y="2295925"/>
            <a:ext cx="7974477" cy="60868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Skills Gained from the Program</a:t>
            </a:r>
          </a:p>
        </p:txBody>
      </p:sp>
      <p:sp>
        <p:nvSpPr>
          <p:cNvPr id="26" name="Google Shape;164;p17">
            <a:extLst>
              <a:ext uri="{FF2B5EF4-FFF2-40B4-BE49-F238E27FC236}">
                <a16:creationId xmlns:a16="http://schemas.microsoft.com/office/drawing/2014/main" id="{FE578DEF-43C1-4FD7-9AE3-B15EC968C144}"/>
              </a:ext>
            </a:extLst>
          </p:cNvPr>
          <p:cNvSpPr txBox="1"/>
          <p:nvPr/>
        </p:nvSpPr>
        <p:spPr>
          <a:xfrm>
            <a:off x="584756" y="3275837"/>
            <a:ext cx="7974477" cy="60868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The Impact of COVID on Resilient Rebels</a:t>
            </a:r>
          </a:p>
        </p:txBody>
      </p:sp>
    </p:spTree>
    <p:extLst>
      <p:ext uri="{BB962C8B-B14F-4D97-AF65-F5344CB8AC3E}">
        <p14:creationId xmlns:p14="http://schemas.microsoft.com/office/powerpoint/2010/main" val="417332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B99F50DD-3955-4F16-9627-0DFC570F9A35}"/>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Positive Experiences Overall</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Positive Volunteer Experiences</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3923139" y="1416201"/>
            <a:ext cx="4360118" cy="3323987"/>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 Shared from the Youth:</a:t>
            </a:r>
          </a:p>
          <a:p>
            <a:pPr algn="ctr"/>
            <a:endParaRPr lang="en-CA" sz="12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“We went to the Cambridge Food Bank…And there was a little child there. I don’t know how old he was for sure, but he was helping as well… It just kind of like gave me motivation even more because if this tiny boy is doing the same thing that 14, 15, 16, 17-year-olds are doing, that should just be a big sign that it matters… So, it just stuck out to me a lot. That’s like really meaningful.”</a:t>
            </a:r>
          </a:p>
          <a:p>
            <a:pPr algn="ctr"/>
            <a:endParaRPr lang="en-CA" sz="1200"/>
          </a:p>
        </p:txBody>
      </p:sp>
      <p:grpSp>
        <p:nvGrpSpPr>
          <p:cNvPr id="10" name="Google Shape;327;p19">
            <a:extLst>
              <a:ext uri="{FF2B5EF4-FFF2-40B4-BE49-F238E27FC236}">
                <a16:creationId xmlns:a16="http://schemas.microsoft.com/office/drawing/2014/main" id="{424B30AB-C069-4924-A27D-78E0F838C46B}"/>
              </a:ext>
            </a:extLst>
          </p:cNvPr>
          <p:cNvGrpSpPr/>
          <p:nvPr/>
        </p:nvGrpSpPr>
        <p:grpSpPr>
          <a:xfrm>
            <a:off x="996340" y="1477639"/>
            <a:ext cx="2840824" cy="2630450"/>
            <a:chOff x="543498" y="1481545"/>
            <a:chExt cx="2682085" cy="1639228"/>
          </a:xfrm>
        </p:grpSpPr>
        <p:sp>
          <p:nvSpPr>
            <p:cNvPr id="11" name="Google Shape;328;p19">
              <a:extLst>
                <a:ext uri="{FF2B5EF4-FFF2-40B4-BE49-F238E27FC236}">
                  <a16:creationId xmlns:a16="http://schemas.microsoft.com/office/drawing/2014/main" id="{581B93A4-EE58-4432-A60C-E320D8D28E85}"/>
                </a:ext>
              </a:extLst>
            </p:cNvPr>
            <p:cNvSpPr txBox="1"/>
            <p:nvPr/>
          </p:nvSpPr>
          <p:spPr>
            <a:xfrm>
              <a:off x="705841" y="1481545"/>
              <a:ext cx="2357400" cy="967800"/>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algn="ctr"/>
              <a:r>
                <a:rPr lang="en-CA" sz="6000" b="1">
                  <a:solidFill>
                    <a:schemeClr val="tx1"/>
                  </a:solidFill>
                  <a:latin typeface="Fira Sans Extra Condensed"/>
                  <a:ea typeface="Fira Sans Extra Condensed"/>
                  <a:cs typeface="Fira Sans Extra Condensed"/>
                  <a:sym typeface="Fira Sans Extra Condensed"/>
                </a:rPr>
                <a:t>83%</a:t>
              </a:r>
            </a:p>
          </p:txBody>
        </p:sp>
        <p:sp>
          <p:nvSpPr>
            <p:cNvPr id="12" name="Google Shape;329;p19">
              <a:extLst>
                <a:ext uri="{FF2B5EF4-FFF2-40B4-BE49-F238E27FC236}">
                  <a16:creationId xmlns:a16="http://schemas.microsoft.com/office/drawing/2014/main" id="{9A838F2F-B597-4A34-9BEF-398BB58A08AC}"/>
                </a:ext>
              </a:extLst>
            </p:cNvPr>
            <p:cNvSpPr txBox="1"/>
            <p:nvPr/>
          </p:nvSpPr>
          <p:spPr>
            <a:xfrm>
              <a:off x="543498" y="2212974"/>
              <a:ext cx="2682085" cy="9077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1800" b="1">
                <a:solidFill>
                  <a:schemeClr val="tx1"/>
                </a:solidFill>
                <a:latin typeface="Fira Sans Extra Condensed"/>
                <a:ea typeface="Fira Sans Extra Condensed"/>
                <a:cs typeface="Fira Sans Extra Condensed"/>
                <a:sym typeface="Fira Sans Extra Condensed"/>
              </a:endParaRPr>
            </a:p>
            <a:p>
              <a:pPr algn="ctr"/>
              <a:r>
                <a:rPr lang="en-US" sz="1800" b="1">
                  <a:solidFill>
                    <a:schemeClr val="tx1"/>
                  </a:solidFill>
                  <a:latin typeface="Fira Sans Extra Condensed"/>
                  <a:ea typeface="Fira Sans Extra Condensed"/>
                  <a:cs typeface="Fira Sans Extra Condensed"/>
                  <a:sym typeface="Fira Sans Extra Condensed"/>
                </a:rPr>
                <a:t>of the Focus Groups in Phase 1 shared positive stories and memories about their volunteer experiences</a:t>
              </a:r>
            </a:p>
            <a:p>
              <a:pPr marL="0" lvl="0" indent="0" algn="ctr" rtl="0">
                <a:spcBef>
                  <a:spcPts val="0"/>
                </a:spcBef>
                <a:spcAft>
                  <a:spcPts val="0"/>
                </a:spcAft>
                <a:buNone/>
              </a:pPr>
              <a:endParaRPr sz="1800" b="1">
                <a:solidFill>
                  <a:schemeClr val="tx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42647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0224183D-9805-434F-8C37-63B4DD37AAA1}"/>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Positive Experiences Overall</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Positive Group Experiences</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584761" y="1318161"/>
            <a:ext cx="7784472" cy="3539430"/>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p>
          <a:p>
            <a:pPr algn="ctr"/>
            <a:endParaRPr lang="en-CA" sz="18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“Group makes me feel happy”</a:t>
            </a:r>
            <a:endParaRPr lang="en-CA" sz="1800" b="1" i="0" u="none" strike="noStrike">
              <a:solidFill>
                <a:schemeClr val="bg1"/>
              </a:solidFill>
              <a:effectLst/>
              <a:latin typeface="Fira Sans Extra Condensed" panose="020B0503050000020004" pitchFamily="34" charset="0"/>
            </a:endParaRPr>
          </a:p>
          <a:p>
            <a:pPr algn="ctr"/>
            <a:br>
              <a:rPr lang="en-CA" sz="1800" b="1">
                <a:solidFill>
                  <a:schemeClr val="bg1"/>
                </a:solidFill>
                <a:latin typeface="Fira Sans Extra Condensed" panose="020B0503050000020004" pitchFamily="34" charset="0"/>
              </a:rPr>
            </a:br>
            <a:r>
              <a:rPr lang="en-CA" sz="1800" b="1">
                <a:solidFill>
                  <a:schemeClr val="bg1"/>
                </a:solidFill>
                <a:latin typeface="Fira Sans Extra Condensed" panose="020B0503050000020004" pitchFamily="34" charset="0"/>
              </a:rPr>
              <a:t>“Like after the first year of me being here, I had enough volunteer hours to graduate high school… but I still wanted to stick around”</a:t>
            </a:r>
          </a:p>
          <a:p>
            <a:pPr algn="ctr"/>
            <a:endParaRPr lang="en-CA" sz="18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“I never had any friends until here”</a:t>
            </a:r>
          </a:p>
          <a:p>
            <a:pPr algn="ctr"/>
            <a:endParaRPr lang="en-CA" sz="18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“We eat… You meet new people… There’s always music… The staff are nice. Everyone’s really inclusive. You don’t really have to hide who you are… It’s a safe place to be.”</a:t>
            </a:r>
          </a:p>
          <a:p>
            <a:pPr algn="ct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22038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B99F50DD-3955-4F16-9627-0DFC570F9A35}"/>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Positive Experiences Overall</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Positive Relationships with Staff and Volunteers</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4267867" y="1750690"/>
            <a:ext cx="3876452" cy="2400657"/>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p>
          <a:p>
            <a:pPr algn="ctr"/>
            <a:endParaRPr lang="en-CA" sz="18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“[The facilitators] … I love being around them”</a:t>
            </a:r>
          </a:p>
          <a:p>
            <a:pPr algn="ctr"/>
            <a:endParaRPr lang="en-CA" sz="1800" b="1">
              <a:solidFill>
                <a:schemeClr val="bg1"/>
              </a:solidFill>
              <a:latin typeface="Fira Sans Extra Condensed" panose="020B0503050000020004" pitchFamily="34" charset="0"/>
            </a:endParaRPr>
          </a:p>
          <a:p>
            <a:pPr algn="ctr"/>
            <a:r>
              <a:rPr lang="en-CA" sz="1800" b="1">
                <a:solidFill>
                  <a:schemeClr val="bg1"/>
                </a:solidFill>
                <a:latin typeface="Fira Sans Extra Condensed" panose="020B0503050000020004" pitchFamily="34" charset="0"/>
              </a:rPr>
              <a:t>“[The Volunteer Chef] makes me happy [and the Volunteer Police Officer] is a really nice guy”</a:t>
            </a:r>
            <a:endParaRPr lang="en-CA" sz="1200"/>
          </a:p>
        </p:txBody>
      </p:sp>
      <p:grpSp>
        <p:nvGrpSpPr>
          <p:cNvPr id="10" name="Google Shape;327;p19">
            <a:extLst>
              <a:ext uri="{FF2B5EF4-FFF2-40B4-BE49-F238E27FC236}">
                <a16:creationId xmlns:a16="http://schemas.microsoft.com/office/drawing/2014/main" id="{424B30AB-C069-4924-A27D-78E0F838C46B}"/>
              </a:ext>
            </a:extLst>
          </p:cNvPr>
          <p:cNvGrpSpPr/>
          <p:nvPr/>
        </p:nvGrpSpPr>
        <p:grpSpPr>
          <a:xfrm>
            <a:off x="790551" y="1477639"/>
            <a:ext cx="3252402" cy="2561198"/>
            <a:chOff x="349208" y="1481545"/>
            <a:chExt cx="3070665" cy="1596072"/>
          </a:xfrm>
        </p:grpSpPr>
        <p:sp>
          <p:nvSpPr>
            <p:cNvPr id="11" name="Google Shape;328;p19">
              <a:extLst>
                <a:ext uri="{FF2B5EF4-FFF2-40B4-BE49-F238E27FC236}">
                  <a16:creationId xmlns:a16="http://schemas.microsoft.com/office/drawing/2014/main" id="{581B93A4-EE58-4432-A60C-E320D8D28E85}"/>
                </a:ext>
              </a:extLst>
            </p:cNvPr>
            <p:cNvSpPr txBox="1"/>
            <p:nvPr/>
          </p:nvSpPr>
          <p:spPr>
            <a:xfrm>
              <a:off x="705841" y="1481545"/>
              <a:ext cx="2357400" cy="967800"/>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6000" b="1">
                  <a:solidFill>
                    <a:schemeClr val="tx1"/>
                  </a:solidFill>
                  <a:latin typeface="Fira Sans Extra Condensed"/>
                  <a:ea typeface="Fira Sans Extra Condensed"/>
                  <a:cs typeface="Fira Sans Extra Condensed"/>
                  <a:sym typeface="Fira Sans Extra Condensed"/>
                </a:rPr>
                <a:t>100%</a:t>
              </a:r>
              <a:endParaRPr sz="6000" b="1">
                <a:solidFill>
                  <a:schemeClr val="tx1"/>
                </a:solidFill>
                <a:latin typeface="Fira Sans Extra Condensed"/>
                <a:ea typeface="Fira Sans Extra Condensed"/>
                <a:cs typeface="Fira Sans Extra Condensed"/>
                <a:sym typeface="Fira Sans Extra Condensed"/>
              </a:endParaRPr>
            </a:p>
          </p:txBody>
        </p:sp>
        <p:sp>
          <p:nvSpPr>
            <p:cNvPr id="12" name="Google Shape;329;p19">
              <a:extLst>
                <a:ext uri="{FF2B5EF4-FFF2-40B4-BE49-F238E27FC236}">
                  <a16:creationId xmlns:a16="http://schemas.microsoft.com/office/drawing/2014/main" id="{9A838F2F-B597-4A34-9BEF-398BB58A08AC}"/>
                </a:ext>
              </a:extLst>
            </p:cNvPr>
            <p:cNvSpPr txBox="1"/>
            <p:nvPr/>
          </p:nvSpPr>
          <p:spPr>
            <a:xfrm>
              <a:off x="349208" y="2169818"/>
              <a:ext cx="3070665" cy="9077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1800" b="1">
                <a:solidFill>
                  <a:schemeClr val="tx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CA" sz="1800" b="1">
                  <a:solidFill>
                    <a:schemeClr val="tx1"/>
                  </a:solidFill>
                  <a:latin typeface="Fira Sans Extra Condensed"/>
                  <a:ea typeface="Fira Sans Extra Condensed"/>
                  <a:cs typeface="Fira Sans Extra Condensed"/>
                  <a:sym typeface="Fira Sans Extra Condensed"/>
                </a:rPr>
                <a:t>of the Focus Groups in both Phases spoke about the positive relationships they shared with staff and/or volunteers</a:t>
              </a:r>
              <a:endParaRPr sz="1800" b="1">
                <a:solidFill>
                  <a:schemeClr val="tx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27766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640F6508-07BE-4095-8313-3FFF644482B0}"/>
              </a:ext>
            </a:extLst>
          </p:cNvPr>
          <p:cNvSpPr/>
          <p:nvPr/>
        </p:nvSpPr>
        <p:spPr>
          <a:xfrm>
            <a:off x="2" y="1"/>
            <a:ext cx="914399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Skills Gained from the Program</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Job Experience</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555317" y="2066611"/>
            <a:ext cx="5843360" cy="1569660"/>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p>
          <a:p>
            <a:pPr algn="ctr"/>
            <a:endParaRPr lang="en-US" sz="1800" b="1">
              <a:solidFill>
                <a:schemeClr val="bg1"/>
              </a:solidFill>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a:t>
            </a:r>
            <a:r>
              <a:rPr lang="en-US" sz="1800" b="1">
                <a:solidFill>
                  <a:schemeClr val="bg1"/>
                </a:solidFill>
                <a:latin typeface="Fira Sans Extra Condensed" panose="020B0503050000020004" pitchFamily="34" charset="0"/>
              </a:rPr>
              <a:t>[This group] is the one thing I have going on my college CV”</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“It’s a good opportunity to grow my portfolio with people”</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7641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140C264D-86AC-4761-93FF-35EEE5297CC4}"/>
              </a:ext>
            </a:extLst>
          </p:cNvPr>
          <p:cNvSpPr/>
          <p:nvPr/>
        </p:nvSpPr>
        <p:spPr>
          <a:xfrm>
            <a:off x="2" y="1"/>
            <a:ext cx="914399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Skills Gained from the Program</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Social Interaction</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3974815" y="2116905"/>
            <a:ext cx="4016678" cy="1569660"/>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 Shared from the Youth:</a:t>
            </a:r>
          </a:p>
          <a:p>
            <a:pPr algn="ctr"/>
            <a:endParaRPr lang="en-US" sz="1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“It’s nice to hear other perspectives and talk to new people and to just be social in th</a:t>
            </a:r>
            <a:r>
              <a:rPr lang="en-US" sz="1800" b="1">
                <a:solidFill>
                  <a:schemeClr val="bg1"/>
                </a:solidFill>
                <a:latin typeface="Fira Sans Extra Condensed" panose="020B0503050000020004" pitchFamily="34" charset="0"/>
              </a:rPr>
              <a:t>e way that I can”</a:t>
            </a:r>
            <a:endParaRPr lang="en-CA" sz="1800" b="1">
              <a:solidFill>
                <a:schemeClr val="bg1"/>
              </a:solidFill>
              <a:latin typeface="Fira Sans Extra Condensed" panose="020B0503050000020004" pitchFamily="34" charset="0"/>
            </a:endParaRPr>
          </a:p>
        </p:txBody>
      </p:sp>
      <p:grpSp>
        <p:nvGrpSpPr>
          <p:cNvPr id="9" name="Google Shape;327;p19">
            <a:extLst>
              <a:ext uri="{FF2B5EF4-FFF2-40B4-BE49-F238E27FC236}">
                <a16:creationId xmlns:a16="http://schemas.microsoft.com/office/drawing/2014/main" id="{73A35DCB-66EF-466D-8A33-2C8948A83F04}"/>
              </a:ext>
            </a:extLst>
          </p:cNvPr>
          <p:cNvGrpSpPr/>
          <p:nvPr/>
        </p:nvGrpSpPr>
        <p:grpSpPr>
          <a:xfrm>
            <a:off x="774767" y="1454565"/>
            <a:ext cx="3252402" cy="2561198"/>
            <a:chOff x="349208" y="1481545"/>
            <a:chExt cx="3070665" cy="1596072"/>
          </a:xfrm>
        </p:grpSpPr>
        <p:sp>
          <p:nvSpPr>
            <p:cNvPr id="10" name="Google Shape;328;p19">
              <a:extLst>
                <a:ext uri="{FF2B5EF4-FFF2-40B4-BE49-F238E27FC236}">
                  <a16:creationId xmlns:a16="http://schemas.microsoft.com/office/drawing/2014/main" id="{728E7275-2F13-4BF6-AB6F-541A3956AF19}"/>
                </a:ext>
              </a:extLst>
            </p:cNvPr>
            <p:cNvSpPr txBox="1"/>
            <p:nvPr/>
          </p:nvSpPr>
          <p:spPr>
            <a:xfrm>
              <a:off x="705841" y="1481545"/>
              <a:ext cx="2357400" cy="967800"/>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6000" b="1">
                  <a:solidFill>
                    <a:schemeClr val="tx1"/>
                  </a:solidFill>
                  <a:latin typeface="Fira Sans Extra Condensed"/>
                  <a:ea typeface="Fira Sans Extra Condensed"/>
                  <a:cs typeface="Fira Sans Extra Condensed"/>
                  <a:sym typeface="Fira Sans Extra Condensed"/>
                </a:rPr>
                <a:t>4/6</a:t>
              </a:r>
              <a:endParaRPr sz="6000" b="1">
                <a:solidFill>
                  <a:schemeClr val="tx1"/>
                </a:solidFill>
                <a:latin typeface="Fira Sans Extra Condensed"/>
                <a:ea typeface="Fira Sans Extra Condensed"/>
                <a:cs typeface="Fira Sans Extra Condensed"/>
                <a:sym typeface="Fira Sans Extra Condensed"/>
              </a:endParaRPr>
            </a:p>
          </p:txBody>
        </p:sp>
        <p:sp>
          <p:nvSpPr>
            <p:cNvPr id="11" name="Google Shape;329;p19">
              <a:extLst>
                <a:ext uri="{FF2B5EF4-FFF2-40B4-BE49-F238E27FC236}">
                  <a16:creationId xmlns:a16="http://schemas.microsoft.com/office/drawing/2014/main" id="{D74B2268-4FBD-436E-8136-0FF2FA3960DF}"/>
                </a:ext>
              </a:extLst>
            </p:cNvPr>
            <p:cNvSpPr txBox="1"/>
            <p:nvPr/>
          </p:nvSpPr>
          <p:spPr>
            <a:xfrm>
              <a:off x="349208" y="2169818"/>
              <a:ext cx="3070665" cy="9077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1800" b="1">
                <a:solidFill>
                  <a:schemeClr val="tx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CA" sz="1800" b="1">
                  <a:solidFill>
                    <a:schemeClr val="tx1"/>
                  </a:solidFill>
                  <a:latin typeface="Fira Sans Extra Condensed"/>
                  <a:ea typeface="Fira Sans Extra Condensed"/>
                  <a:cs typeface="Fira Sans Extra Condensed"/>
                  <a:sym typeface="Fira Sans Extra Condensed"/>
                </a:rPr>
                <a:t>of the Focus Groups in Phase 1 talked about how the program gave them the opportunity to practice and learn social skills </a:t>
              </a:r>
              <a:endParaRPr sz="1800" b="1">
                <a:solidFill>
                  <a:schemeClr val="tx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27646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97E4E363-FBAD-412D-8350-3F9FBE6283C8}"/>
              </a:ext>
            </a:extLst>
          </p:cNvPr>
          <p:cNvSpPr/>
          <p:nvPr/>
        </p:nvSpPr>
        <p:spPr>
          <a:xfrm>
            <a:off x="2" y="1"/>
            <a:ext cx="914399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Skills Gained from the Program</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Something to Give</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224593" y="1889190"/>
            <a:ext cx="6694813" cy="2123658"/>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endParaRPr lang="en-US" sz="2400" b="1" i="0" u="none" strike="noStrike">
              <a:solidFill>
                <a:schemeClr val="bg1"/>
              </a:solidFill>
              <a:effectLst/>
              <a:latin typeface="Fira Sans Extra Condensed" panose="020B0503050000020004" pitchFamily="34" charset="0"/>
            </a:endParaRPr>
          </a:p>
          <a:p>
            <a:pPr algn="ctr"/>
            <a:endParaRPr lang="en-US" sz="1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“I feel like we jus</a:t>
            </a:r>
            <a:r>
              <a:rPr lang="en-US" sz="1800" b="1">
                <a:solidFill>
                  <a:schemeClr val="bg1"/>
                </a:solidFill>
                <a:latin typeface="Fira Sans Extra Condensed" panose="020B0503050000020004" pitchFamily="34" charset="0"/>
              </a:rPr>
              <a:t>t helped someone”</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“[We can] show people that teens can help and we are not always bad”</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“[I can] help people in emotional situations”</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5125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9ADF5632-1A09-41AB-A875-7EC3C490AD20}"/>
              </a:ext>
            </a:extLst>
          </p:cNvPr>
          <p:cNvSpPr/>
          <p:nvPr/>
        </p:nvSpPr>
        <p:spPr>
          <a:xfrm>
            <a:off x="2" y="1"/>
            <a:ext cx="9143998" cy="5143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5376652" cy="60868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The Impact of COVID on the Resilient Rebels</a:t>
            </a:r>
          </a:p>
        </p:txBody>
      </p:sp>
      <p:sp>
        <p:nvSpPr>
          <p:cNvPr id="5" name="Rectangle 4">
            <a:extLst>
              <a:ext uri="{FF2B5EF4-FFF2-40B4-BE49-F238E27FC236}">
                <a16:creationId xmlns:a16="http://schemas.microsoft.com/office/drawing/2014/main" id="{DE6B212E-3F5E-44A4-BC3A-22AFE947908D}"/>
              </a:ext>
            </a:extLst>
          </p:cNvPr>
          <p:cNvSpPr/>
          <p:nvPr/>
        </p:nvSpPr>
        <p:spPr>
          <a:xfrm>
            <a:off x="5961413" y="403761"/>
            <a:ext cx="2407820" cy="6086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Preference for In-Person</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129590" y="2166189"/>
            <a:ext cx="6694813" cy="1569660"/>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endParaRPr lang="en-US" sz="2800" b="1" i="0" u="none" strike="noStrike">
              <a:solidFill>
                <a:schemeClr val="bg1"/>
              </a:solidFill>
              <a:effectLst/>
              <a:latin typeface="Fira Sans Extra Condensed" panose="020B0503050000020004" pitchFamily="34" charset="0"/>
            </a:endParaRPr>
          </a:p>
          <a:p>
            <a:pPr algn="ctr"/>
            <a:endParaRPr lang="en-US" sz="1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“[When the group is in-person], I’m not isolated at home”</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“I probably wouldn’t go [to group] if it was online”</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17108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B1B2591A-2E49-422F-A298-AB0A216287CF}"/>
              </a:ext>
            </a:extLst>
          </p:cNvPr>
          <p:cNvSpPr/>
          <p:nvPr/>
        </p:nvSpPr>
        <p:spPr>
          <a:xfrm>
            <a:off x="2" y="1"/>
            <a:ext cx="9143998" cy="5143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5376652" cy="60868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The Impact of COVID on the Resilient Rebels</a:t>
            </a:r>
          </a:p>
        </p:txBody>
      </p:sp>
      <p:sp>
        <p:nvSpPr>
          <p:cNvPr id="5" name="Rectangle 4">
            <a:extLst>
              <a:ext uri="{FF2B5EF4-FFF2-40B4-BE49-F238E27FC236}">
                <a16:creationId xmlns:a16="http://schemas.microsoft.com/office/drawing/2014/main" id="{DE6B212E-3F5E-44A4-BC3A-22AFE947908D}"/>
              </a:ext>
            </a:extLst>
          </p:cNvPr>
          <p:cNvSpPr/>
          <p:nvPr/>
        </p:nvSpPr>
        <p:spPr>
          <a:xfrm>
            <a:off x="5961413" y="403761"/>
            <a:ext cx="2407820" cy="6086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Staying Connected</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4027169" y="1889190"/>
            <a:ext cx="4153155" cy="2123658"/>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 Shared from the Youth:</a:t>
            </a:r>
            <a:endParaRPr lang="en-US" sz="2800" b="1" i="0" u="none" strike="noStrike">
              <a:solidFill>
                <a:schemeClr val="bg1"/>
              </a:solidFill>
              <a:effectLst/>
              <a:latin typeface="Fira Sans Extra Condensed" panose="020B0503050000020004" pitchFamily="34" charset="0"/>
            </a:endParaRPr>
          </a:p>
          <a:p>
            <a:pPr algn="ctr"/>
            <a:endParaRPr lang="en-US" sz="1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a:t>
            </a:r>
            <a:r>
              <a:rPr lang="en-US" sz="1800" b="1">
                <a:solidFill>
                  <a:schemeClr val="bg1"/>
                </a:solidFill>
                <a:latin typeface="Fira Sans Extra Condensed" panose="020B0503050000020004" pitchFamily="34" charset="0"/>
              </a:rPr>
              <a:t>Before COVID… we used to go into the public a lot more, and I like doing that. Not more than the Zoom calls, because at least we could still stay connected when COVID did happen”</a:t>
            </a:r>
            <a:endParaRPr lang="en-CA" sz="1800" b="1">
              <a:solidFill>
                <a:schemeClr val="bg1"/>
              </a:solidFill>
              <a:latin typeface="Fira Sans Extra Condensed" panose="020B0503050000020004" pitchFamily="34" charset="0"/>
            </a:endParaRPr>
          </a:p>
        </p:txBody>
      </p:sp>
      <p:grpSp>
        <p:nvGrpSpPr>
          <p:cNvPr id="9" name="Google Shape;327;p19">
            <a:extLst>
              <a:ext uri="{FF2B5EF4-FFF2-40B4-BE49-F238E27FC236}">
                <a16:creationId xmlns:a16="http://schemas.microsoft.com/office/drawing/2014/main" id="{740B8953-E9CD-4720-B3B0-0F5411EE5750}"/>
              </a:ext>
            </a:extLst>
          </p:cNvPr>
          <p:cNvGrpSpPr/>
          <p:nvPr/>
        </p:nvGrpSpPr>
        <p:grpSpPr>
          <a:xfrm>
            <a:off x="774767" y="1454565"/>
            <a:ext cx="3252402" cy="2561198"/>
            <a:chOff x="349208" y="1481545"/>
            <a:chExt cx="3070665" cy="1596072"/>
          </a:xfrm>
        </p:grpSpPr>
        <p:sp>
          <p:nvSpPr>
            <p:cNvPr id="10" name="Google Shape;328;p19">
              <a:extLst>
                <a:ext uri="{FF2B5EF4-FFF2-40B4-BE49-F238E27FC236}">
                  <a16:creationId xmlns:a16="http://schemas.microsoft.com/office/drawing/2014/main" id="{5E523A3A-22BC-4B74-A9C6-39955A18718E}"/>
                </a:ext>
              </a:extLst>
            </p:cNvPr>
            <p:cNvSpPr txBox="1"/>
            <p:nvPr/>
          </p:nvSpPr>
          <p:spPr>
            <a:xfrm>
              <a:off x="705841" y="1481545"/>
              <a:ext cx="2357400" cy="967800"/>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6000" b="1">
                  <a:solidFill>
                    <a:schemeClr val="tx1"/>
                  </a:solidFill>
                  <a:latin typeface="Fira Sans Extra Condensed"/>
                  <a:ea typeface="Fira Sans Extra Condensed"/>
                  <a:cs typeface="Fira Sans Extra Condensed"/>
                  <a:sym typeface="Fira Sans Extra Condensed"/>
                </a:rPr>
                <a:t>4/6</a:t>
              </a:r>
              <a:endParaRPr sz="6000" b="1">
                <a:solidFill>
                  <a:schemeClr val="tx1"/>
                </a:solidFill>
                <a:latin typeface="Fira Sans Extra Condensed"/>
                <a:ea typeface="Fira Sans Extra Condensed"/>
                <a:cs typeface="Fira Sans Extra Condensed"/>
                <a:sym typeface="Fira Sans Extra Condensed"/>
              </a:endParaRPr>
            </a:p>
          </p:txBody>
        </p:sp>
        <p:sp>
          <p:nvSpPr>
            <p:cNvPr id="11" name="Google Shape;329;p19">
              <a:extLst>
                <a:ext uri="{FF2B5EF4-FFF2-40B4-BE49-F238E27FC236}">
                  <a16:creationId xmlns:a16="http://schemas.microsoft.com/office/drawing/2014/main" id="{B4151FE1-662C-4AF1-9876-98A487537DA1}"/>
                </a:ext>
              </a:extLst>
            </p:cNvPr>
            <p:cNvSpPr txBox="1"/>
            <p:nvPr/>
          </p:nvSpPr>
          <p:spPr>
            <a:xfrm>
              <a:off x="349208" y="2169818"/>
              <a:ext cx="3070665" cy="9077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2100" b="1">
                <a:solidFill>
                  <a:schemeClr val="dk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lang="en-CA" sz="1800" b="1">
                <a:solidFill>
                  <a:schemeClr val="tx1"/>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CA" sz="1800" b="1">
                  <a:solidFill>
                    <a:schemeClr val="tx1"/>
                  </a:solidFill>
                  <a:latin typeface="Fira Sans Extra Condensed"/>
                  <a:ea typeface="Fira Sans Extra Condensed"/>
                  <a:cs typeface="Fira Sans Extra Condensed"/>
                  <a:sym typeface="Fira Sans Extra Condensed"/>
                </a:rPr>
                <a:t>of the Focus Groups in Phase 2 felt they were able to stay connected to the group online during COVID restrictions  </a:t>
              </a:r>
              <a:endParaRPr sz="1800" b="1">
                <a:solidFill>
                  <a:schemeClr val="tx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31926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5" name="Rectangle 124">
            <a:extLst>
              <a:ext uri="{FF2B5EF4-FFF2-40B4-BE49-F238E27FC236}">
                <a16:creationId xmlns:a16="http://schemas.microsoft.com/office/drawing/2014/main" id="{71A87EC4-8FFC-424B-8830-59D4504B1702}"/>
              </a:ext>
            </a:extLst>
          </p:cNvPr>
          <p:cNvSpPr/>
          <p:nvPr/>
        </p:nvSpPr>
        <p:spPr>
          <a:xfrm>
            <a:off x="-1" y="0"/>
            <a:ext cx="9143999"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Google Shape;121;p16"/>
          <p:cNvSpPr txBox="1"/>
          <p:nvPr/>
        </p:nvSpPr>
        <p:spPr>
          <a:xfrm>
            <a:off x="439049" y="1005137"/>
            <a:ext cx="4226174" cy="3097465"/>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800">
                <a:solidFill>
                  <a:schemeClr val="tx1"/>
                </a:solidFill>
                <a:latin typeface="Fira Sans Extra Condensed"/>
                <a:ea typeface="Fira Sans Extra Condensed"/>
                <a:cs typeface="Fira Sans Extra Condensed"/>
              </a:rPr>
              <a:t>	</a:t>
            </a:r>
          </a:p>
          <a:p>
            <a:pPr lvl="0" algn="ctr"/>
            <a:r>
              <a:rPr lang="en-US" sz="1800">
                <a:solidFill>
                  <a:schemeClr val="tx1"/>
                </a:solidFill>
                <a:latin typeface="Fira Sans Extra Condensed"/>
                <a:ea typeface="Fira Sans Extra Condensed"/>
                <a:cs typeface="Fira Sans Extra Condensed"/>
              </a:rPr>
              <a:t>This group provides opportunities for youth to gain valuable experience/skills in developing  local/global awareness, personal growth, leadership, empowerment, positive peer interactions, community connections. At Resilient Rebels, youth can earn volunteer hours, that can be put towards resumes, job applications and school service hours. </a:t>
            </a:r>
            <a:endParaRPr lang="en" sz="1800">
              <a:solidFill>
                <a:schemeClr val="tx1"/>
              </a:solidFill>
              <a:latin typeface="Fira Sans Extra Condensed"/>
              <a:ea typeface="Fira Sans Extra Condensed"/>
              <a:cs typeface="Fira Sans Extra Condensed"/>
            </a:endParaRPr>
          </a:p>
        </p:txBody>
      </p:sp>
      <p:sp>
        <p:nvSpPr>
          <p:cNvPr id="135" name="Google Shape;135;p16"/>
          <p:cNvSpPr txBox="1"/>
          <p:nvPr/>
        </p:nvSpPr>
        <p:spPr>
          <a:xfrm>
            <a:off x="1845163" y="185061"/>
            <a:ext cx="5620704" cy="663027"/>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algn="ctr"/>
            <a:endParaRPr lang="en" sz="1800" b="1">
              <a:ea typeface="Fira Sans Extra Condensed"/>
            </a:endParaRPr>
          </a:p>
          <a:p>
            <a:pPr algn="ctr"/>
            <a:r>
              <a:rPr lang="en" sz="1800" b="1">
                <a:ea typeface="Fira Sans Extra Condensed"/>
              </a:rPr>
              <a:t>Program Overview</a:t>
            </a:r>
            <a:endParaRPr lang="en" sz="1800">
              <a:ea typeface="Fira Sans Extra Condensed"/>
            </a:endParaRPr>
          </a:p>
          <a:p>
            <a:pPr marL="0" lvl="0" indent="0" algn="ctr">
              <a:spcBef>
                <a:spcPts val="0"/>
              </a:spcBef>
              <a:spcAft>
                <a:spcPts val="0"/>
              </a:spcAft>
              <a:buNone/>
            </a:pPr>
            <a:endParaRPr lang="en" sz="1800" b="1">
              <a:solidFill>
                <a:schemeClr val="lt1"/>
              </a:solidFill>
              <a:latin typeface="Fira Sans Extra Condensed"/>
              <a:ea typeface="Fira Sans Extra Condensed"/>
              <a:cs typeface="Fira Sans Extra Condensed"/>
            </a:endParaRPr>
          </a:p>
        </p:txBody>
      </p:sp>
      <p:sp>
        <p:nvSpPr>
          <p:cNvPr id="137" name="Google Shape;137;p16"/>
          <p:cNvSpPr txBox="1"/>
          <p:nvPr/>
        </p:nvSpPr>
        <p:spPr>
          <a:xfrm>
            <a:off x="439049" y="4285871"/>
            <a:ext cx="4226174" cy="520200"/>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 sz="1800" b="1">
              <a:solidFill>
                <a:schemeClr val="lt1"/>
              </a:solidFill>
              <a:latin typeface="Fira Sans Extra Condensed"/>
              <a:ea typeface="Fira Sans Extra Condensed"/>
              <a:cs typeface="Fira Sans Extra Condensed"/>
            </a:endParaRPr>
          </a:p>
        </p:txBody>
      </p:sp>
      <p:grpSp>
        <p:nvGrpSpPr>
          <p:cNvPr id="31" name="Google Shape;1028;p25">
            <a:extLst>
              <a:ext uri="{FF2B5EF4-FFF2-40B4-BE49-F238E27FC236}">
                <a16:creationId xmlns:a16="http://schemas.microsoft.com/office/drawing/2014/main" id="{BECA5C5C-BFBF-459B-99D2-BD410A695B43}"/>
              </a:ext>
            </a:extLst>
          </p:cNvPr>
          <p:cNvGrpSpPr/>
          <p:nvPr/>
        </p:nvGrpSpPr>
        <p:grpSpPr>
          <a:xfrm>
            <a:off x="5391918" y="1292105"/>
            <a:ext cx="3129708" cy="3144552"/>
            <a:chOff x="2883600" y="1406970"/>
            <a:chExt cx="3309409" cy="3325105"/>
          </a:xfrm>
        </p:grpSpPr>
        <p:sp>
          <p:nvSpPr>
            <p:cNvPr id="32" name="Google Shape;1029;p25">
              <a:extLst>
                <a:ext uri="{FF2B5EF4-FFF2-40B4-BE49-F238E27FC236}">
                  <a16:creationId xmlns:a16="http://schemas.microsoft.com/office/drawing/2014/main" id="{0FBB702B-758A-47C5-9603-027F005D020E}"/>
                </a:ext>
              </a:extLst>
            </p:cNvPr>
            <p:cNvSpPr/>
            <p:nvPr/>
          </p:nvSpPr>
          <p:spPr>
            <a:xfrm>
              <a:off x="2883600" y="4360675"/>
              <a:ext cx="3147900" cy="3714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030;p25">
              <a:extLst>
                <a:ext uri="{FF2B5EF4-FFF2-40B4-BE49-F238E27FC236}">
                  <a16:creationId xmlns:a16="http://schemas.microsoft.com/office/drawing/2014/main" id="{93801889-127D-4878-8902-3D1C194FA7E5}"/>
                </a:ext>
              </a:extLst>
            </p:cNvPr>
            <p:cNvGrpSpPr/>
            <p:nvPr/>
          </p:nvGrpSpPr>
          <p:grpSpPr>
            <a:xfrm>
              <a:off x="3018361" y="1406970"/>
              <a:ext cx="3174648" cy="3170935"/>
              <a:chOff x="1158675" y="290525"/>
              <a:chExt cx="5192425" cy="5186350"/>
            </a:xfrm>
          </p:grpSpPr>
          <p:sp>
            <p:nvSpPr>
              <p:cNvPr id="34" name="Google Shape;1031;p25">
                <a:extLst>
                  <a:ext uri="{FF2B5EF4-FFF2-40B4-BE49-F238E27FC236}">
                    <a16:creationId xmlns:a16="http://schemas.microsoft.com/office/drawing/2014/main" id="{AAED1AA3-E707-48D3-8AA5-1BDD1ADABBEA}"/>
                  </a:ext>
                </a:extLst>
              </p:cNvPr>
              <p:cNvSpPr/>
              <p:nvPr/>
            </p:nvSpPr>
            <p:spPr>
              <a:xfrm>
                <a:off x="2648100" y="5243600"/>
                <a:ext cx="552200" cy="233275"/>
              </a:xfrm>
              <a:custGeom>
                <a:avLst/>
                <a:gdLst/>
                <a:ahLst/>
                <a:cxnLst/>
                <a:rect l="l" t="t" r="r" b="b"/>
                <a:pathLst>
                  <a:path w="22088" h="9331" extrusionOk="0">
                    <a:moveTo>
                      <a:pt x="1368" y="0"/>
                    </a:moveTo>
                    <a:lnTo>
                      <a:pt x="1291" y="64"/>
                    </a:lnTo>
                    <a:lnTo>
                      <a:pt x="1215" y="128"/>
                    </a:lnTo>
                    <a:lnTo>
                      <a:pt x="1151" y="192"/>
                    </a:lnTo>
                    <a:lnTo>
                      <a:pt x="1074" y="281"/>
                    </a:lnTo>
                    <a:lnTo>
                      <a:pt x="946" y="460"/>
                    </a:lnTo>
                    <a:lnTo>
                      <a:pt x="831" y="690"/>
                    </a:lnTo>
                    <a:lnTo>
                      <a:pt x="716" y="933"/>
                    </a:lnTo>
                    <a:lnTo>
                      <a:pt x="614" y="1214"/>
                    </a:lnTo>
                    <a:lnTo>
                      <a:pt x="524" y="1521"/>
                    </a:lnTo>
                    <a:lnTo>
                      <a:pt x="448" y="1841"/>
                    </a:lnTo>
                    <a:lnTo>
                      <a:pt x="371" y="2173"/>
                    </a:lnTo>
                    <a:lnTo>
                      <a:pt x="307" y="2531"/>
                    </a:lnTo>
                    <a:lnTo>
                      <a:pt x="256" y="2902"/>
                    </a:lnTo>
                    <a:lnTo>
                      <a:pt x="205" y="3285"/>
                    </a:lnTo>
                    <a:lnTo>
                      <a:pt x="128" y="4065"/>
                    </a:lnTo>
                    <a:lnTo>
                      <a:pt x="64" y="4857"/>
                    </a:lnTo>
                    <a:lnTo>
                      <a:pt x="26" y="5637"/>
                    </a:lnTo>
                    <a:lnTo>
                      <a:pt x="13" y="6391"/>
                    </a:lnTo>
                    <a:lnTo>
                      <a:pt x="0" y="7081"/>
                    </a:lnTo>
                    <a:lnTo>
                      <a:pt x="0" y="7695"/>
                    </a:lnTo>
                    <a:lnTo>
                      <a:pt x="26" y="8602"/>
                    </a:lnTo>
                    <a:lnTo>
                      <a:pt x="26" y="8948"/>
                    </a:lnTo>
                    <a:lnTo>
                      <a:pt x="5599" y="8935"/>
                    </a:lnTo>
                    <a:lnTo>
                      <a:pt x="5599" y="7401"/>
                    </a:lnTo>
                    <a:lnTo>
                      <a:pt x="7503" y="7708"/>
                    </a:lnTo>
                    <a:lnTo>
                      <a:pt x="9523" y="8027"/>
                    </a:lnTo>
                    <a:lnTo>
                      <a:pt x="11900" y="8385"/>
                    </a:lnTo>
                    <a:lnTo>
                      <a:pt x="14406" y="8743"/>
                    </a:lnTo>
                    <a:lnTo>
                      <a:pt x="15633" y="8909"/>
                    </a:lnTo>
                    <a:lnTo>
                      <a:pt x="16796" y="9050"/>
                    </a:lnTo>
                    <a:lnTo>
                      <a:pt x="17870" y="9178"/>
                    </a:lnTo>
                    <a:lnTo>
                      <a:pt x="18816" y="9267"/>
                    </a:lnTo>
                    <a:lnTo>
                      <a:pt x="19608" y="9318"/>
                    </a:lnTo>
                    <a:lnTo>
                      <a:pt x="19940" y="9331"/>
                    </a:lnTo>
                    <a:lnTo>
                      <a:pt x="20222" y="9331"/>
                    </a:lnTo>
                    <a:lnTo>
                      <a:pt x="20439" y="9318"/>
                    </a:lnTo>
                    <a:lnTo>
                      <a:pt x="20643" y="9305"/>
                    </a:lnTo>
                    <a:lnTo>
                      <a:pt x="20822" y="9280"/>
                    </a:lnTo>
                    <a:lnTo>
                      <a:pt x="21001" y="9242"/>
                    </a:lnTo>
                    <a:lnTo>
                      <a:pt x="21155" y="9203"/>
                    </a:lnTo>
                    <a:lnTo>
                      <a:pt x="21295" y="9152"/>
                    </a:lnTo>
                    <a:lnTo>
                      <a:pt x="21423" y="9101"/>
                    </a:lnTo>
                    <a:lnTo>
                      <a:pt x="21525" y="9037"/>
                    </a:lnTo>
                    <a:lnTo>
                      <a:pt x="21628" y="8960"/>
                    </a:lnTo>
                    <a:lnTo>
                      <a:pt x="21717" y="8896"/>
                    </a:lnTo>
                    <a:lnTo>
                      <a:pt x="21794" y="8807"/>
                    </a:lnTo>
                    <a:lnTo>
                      <a:pt x="21870" y="8730"/>
                    </a:lnTo>
                    <a:lnTo>
                      <a:pt x="21922" y="8641"/>
                    </a:lnTo>
                    <a:lnTo>
                      <a:pt x="21973" y="8539"/>
                    </a:lnTo>
                    <a:lnTo>
                      <a:pt x="22011" y="8449"/>
                    </a:lnTo>
                    <a:lnTo>
                      <a:pt x="22037" y="8347"/>
                    </a:lnTo>
                    <a:lnTo>
                      <a:pt x="22062" y="8219"/>
                    </a:lnTo>
                    <a:lnTo>
                      <a:pt x="22088" y="8091"/>
                    </a:lnTo>
                    <a:lnTo>
                      <a:pt x="22088" y="7951"/>
                    </a:lnTo>
                    <a:lnTo>
                      <a:pt x="22075" y="7823"/>
                    </a:lnTo>
                    <a:lnTo>
                      <a:pt x="22062" y="7708"/>
                    </a:lnTo>
                    <a:lnTo>
                      <a:pt x="22037" y="7580"/>
                    </a:lnTo>
                    <a:lnTo>
                      <a:pt x="21998" y="7452"/>
                    </a:lnTo>
                    <a:lnTo>
                      <a:pt x="21947" y="7337"/>
                    </a:lnTo>
                    <a:lnTo>
                      <a:pt x="21896" y="7222"/>
                    </a:lnTo>
                    <a:lnTo>
                      <a:pt x="21832" y="7120"/>
                    </a:lnTo>
                    <a:lnTo>
                      <a:pt x="21755" y="7017"/>
                    </a:lnTo>
                    <a:lnTo>
                      <a:pt x="21679" y="6915"/>
                    </a:lnTo>
                    <a:lnTo>
                      <a:pt x="21589" y="6826"/>
                    </a:lnTo>
                    <a:lnTo>
                      <a:pt x="21500" y="6749"/>
                    </a:lnTo>
                    <a:lnTo>
                      <a:pt x="21398" y="6672"/>
                    </a:lnTo>
                    <a:lnTo>
                      <a:pt x="21295" y="6608"/>
                    </a:lnTo>
                    <a:lnTo>
                      <a:pt x="15837" y="3605"/>
                    </a:lnTo>
                    <a:lnTo>
                      <a:pt x="136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2;p25">
                <a:extLst>
                  <a:ext uri="{FF2B5EF4-FFF2-40B4-BE49-F238E27FC236}">
                    <a16:creationId xmlns:a16="http://schemas.microsoft.com/office/drawing/2014/main" id="{D36F44FA-F876-44BF-B42F-1C3E222BD075}"/>
                  </a:ext>
                </a:extLst>
              </p:cNvPr>
              <p:cNvSpPr/>
              <p:nvPr/>
            </p:nvSpPr>
            <p:spPr>
              <a:xfrm>
                <a:off x="2682300" y="5192450"/>
                <a:ext cx="361750" cy="179300"/>
              </a:xfrm>
              <a:custGeom>
                <a:avLst/>
                <a:gdLst/>
                <a:ahLst/>
                <a:cxnLst/>
                <a:rect l="l" t="t" r="r" b="b"/>
                <a:pathLst>
                  <a:path w="14470" h="7172" extrusionOk="0">
                    <a:moveTo>
                      <a:pt x="754" y="1"/>
                    </a:moveTo>
                    <a:lnTo>
                      <a:pt x="0" y="2046"/>
                    </a:lnTo>
                    <a:lnTo>
                      <a:pt x="882" y="2506"/>
                    </a:lnTo>
                    <a:lnTo>
                      <a:pt x="1866" y="3005"/>
                    </a:lnTo>
                    <a:lnTo>
                      <a:pt x="3132" y="3631"/>
                    </a:lnTo>
                    <a:lnTo>
                      <a:pt x="4576" y="4334"/>
                    </a:lnTo>
                    <a:lnTo>
                      <a:pt x="6148" y="5088"/>
                    </a:lnTo>
                    <a:lnTo>
                      <a:pt x="7772" y="5842"/>
                    </a:lnTo>
                    <a:lnTo>
                      <a:pt x="8577" y="6213"/>
                    </a:lnTo>
                    <a:lnTo>
                      <a:pt x="9369" y="6558"/>
                    </a:lnTo>
                    <a:lnTo>
                      <a:pt x="9753" y="6712"/>
                    </a:lnTo>
                    <a:lnTo>
                      <a:pt x="10111" y="6839"/>
                    </a:lnTo>
                    <a:lnTo>
                      <a:pt x="10456" y="6942"/>
                    </a:lnTo>
                    <a:lnTo>
                      <a:pt x="10788" y="7031"/>
                    </a:lnTo>
                    <a:lnTo>
                      <a:pt x="11095" y="7095"/>
                    </a:lnTo>
                    <a:lnTo>
                      <a:pt x="11389" y="7133"/>
                    </a:lnTo>
                    <a:lnTo>
                      <a:pt x="11670" y="7159"/>
                    </a:lnTo>
                    <a:lnTo>
                      <a:pt x="11926" y="7172"/>
                    </a:lnTo>
                    <a:lnTo>
                      <a:pt x="12169" y="7159"/>
                    </a:lnTo>
                    <a:lnTo>
                      <a:pt x="12399" y="7146"/>
                    </a:lnTo>
                    <a:lnTo>
                      <a:pt x="12616" y="7108"/>
                    </a:lnTo>
                    <a:lnTo>
                      <a:pt x="12820" y="7057"/>
                    </a:lnTo>
                    <a:lnTo>
                      <a:pt x="12999" y="7006"/>
                    </a:lnTo>
                    <a:lnTo>
                      <a:pt x="13178" y="6929"/>
                    </a:lnTo>
                    <a:lnTo>
                      <a:pt x="13332" y="6865"/>
                    </a:lnTo>
                    <a:lnTo>
                      <a:pt x="13485" y="6775"/>
                    </a:lnTo>
                    <a:lnTo>
                      <a:pt x="13613" y="6686"/>
                    </a:lnTo>
                    <a:lnTo>
                      <a:pt x="13741" y="6596"/>
                    </a:lnTo>
                    <a:lnTo>
                      <a:pt x="13856" y="6507"/>
                    </a:lnTo>
                    <a:lnTo>
                      <a:pt x="13958" y="6418"/>
                    </a:lnTo>
                    <a:lnTo>
                      <a:pt x="14124" y="6226"/>
                    </a:lnTo>
                    <a:lnTo>
                      <a:pt x="14265" y="6047"/>
                    </a:lnTo>
                    <a:lnTo>
                      <a:pt x="14354" y="5893"/>
                    </a:lnTo>
                    <a:lnTo>
                      <a:pt x="14418" y="5766"/>
                    </a:lnTo>
                    <a:lnTo>
                      <a:pt x="14469" y="5651"/>
                    </a:lnTo>
                    <a:lnTo>
                      <a:pt x="7171" y="768"/>
                    </a:lnTo>
                    <a:lnTo>
                      <a:pt x="754"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3;p25">
                <a:extLst>
                  <a:ext uri="{FF2B5EF4-FFF2-40B4-BE49-F238E27FC236}">
                    <a16:creationId xmlns:a16="http://schemas.microsoft.com/office/drawing/2014/main" id="{19526158-83C4-48FA-9BB9-BE99FB39CDCD}"/>
                  </a:ext>
                </a:extLst>
              </p:cNvPr>
              <p:cNvSpPr/>
              <p:nvPr/>
            </p:nvSpPr>
            <p:spPr>
              <a:xfrm>
                <a:off x="2682300" y="4624925"/>
                <a:ext cx="180875" cy="645525"/>
              </a:xfrm>
              <a:custGeom>
                <a:avLst/>
                <a:gdLst/>
                <a:ahLst/>
                <a:cxnLst/>
                <a:rect l="l" t="t" r="r" b="b"/>
                <a:pathLst>
                  <a:path w="7235" h="25821" extrusionOk="0">
                    <a:moveTo>
                      <a:pt x="0" y="1"/>
                    </a:moveTo>
                    <a:lnTo>
                      <a:pt x="754" y="22702"/>
                    </a:lnTo>
                    <a:lnTo>
                      <a:pt x="7235" y="25821"/>
                    </a:lnTo>
                    <a:lnTo>
                      <a:pt x="7235" y="474"/>
                    </a:lnTo>
                    <a:lnTo>
                      <a:pt x="0"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4;p25">
                <a:extLst>
                  <a:ext uri="{FF2B5EF4-FFF2-40B4-BE49-F238E27FC236}">
                    <a16:creationId xmlns:a16="http://schemas.microsoft.com/office/drawing/2014/main" id="{DD1DEB5B-7B1F-406F-9912-6CA0DBED89DF}"/>
                  </a:ext>
                </a:extLst>
              </p:cNvPr>
              <p:cNvSpPr/>
              <p:nvPr/>
            </p:nvSpPr>
            <p:spPr>
              <a:xfrm>
                <a:off x="1338250" y="5243600"/>
                <a:ext cx="550625" cy="233275"/>
              </a:xfrm>
              <a:custGeom>
                <a:avLst/>
                <a:gdLst/>
                <a:ahLst/>
                <a:cxnLst/>
                <a:rect l="l" t="t" r="r" b="b"/>
                <a:pathLst>
                  <a:path w="22025" h="9331" extrusionOk="0">
                    <a:moveTo>
                      <a:pt x="20720" y="0"/>
                    </a:moveTo>
                    <a:lnTo>
                      <a:pt x="6251" y="3605"/>
                    </a:lnTo>
                    <a:lnTo>
                      <a:pt x="793" y="6608"/>
                    </a:lnTo>
                    <a:lnTo>
                      <a:pt x="691" y="6672"/>
                    </a:lnTo>
                    <a:lnTo>
                      <a:pt x="589" y="6749"/>
                    </a:lnTo>
                    <a:lnTo>
                      <a:pt x="499" y="6826"/>
                    </a:lnTo>
                    <a:lnTo>
                      <a:pt x="410" y="6915"/>
                    </a:lnTo>
                    <a:lnTo>
                      <a:pt x="333" y="7017"/>
                    </a:lnTo>
                    <a:lnTo>
                      <a:pt x="256" y="7120"/>
                    </a:lnTo>
                    <a:lnTo>
                      <a:pt x="192" y="7222"/>
                    </a:lnTo>
                    <a:lnTo>
                      <a:pt x="141" y="7337"/>
                    </a:lnTo>
                    <a:lnTo>
                      <a:pt x="90" y="7452"/>
                    </a:lnTo>
                    <a:lnTo>
                      <a:pt x="52" y="7580"/>
                    </a:lnTo>
                    <a:lnTo>
                      <a:pt x="26" y="7708"/>
                    </a:lnTo>
                    <a:lnTo>
                      <a:pt x="13" y="7823"/>
                    </a:lnTo>
                    <a:lnTo>
                      <a:pt x="1" y="7951"/>
                    </a:lnTo>
                    <a:lnTo>
                      <a:pt x="1" y="8091"/>
                    </a:lnTo>
                    <a:lnTo>
                      <a:pt x="26" y="8219"/>
                    </a:lnTo>
                    <a:lnTo>
                      <a:pt x="52" y="8347"/>
                    </a:lnTo>
                    <a:lnTo>
                      <a:pt x="77" y="8449"/>
                    </a:lnTo>
                    <a:lnTo>
                      <a:pt x="116" y="8539"/>
                    </a:lnTo>
                    <a:lnTo>
                      <a:pt x="167" y="8641"/>
                    </a:lnTo>
                    <a:lnTo>
                      <a:pt x="218" y="8730"/>
                    </a:lnTo>
                    <a:lnTo>
                      <a:pt x="295" y="8807"/>
                    </a:lnTo>
                    <a:lnTo>
                      <a:pt x="371" y="8896"/>
                    </a:lnTo>
                    <a:lnTo>
                      <a:pt x="461" y="8960"/>
                    </a:lnTo>
                    <a:lnTo>
                      <a:pt x="563" y="9037"/>
                    </a:lnTo>
                    <a:lnTo>
                      <a:pt x="665" y="9101"/>
                    </a:lnTo>
                    <a:lnTo>
                      <a:pt x="793" y="9152"/>
                    </a:lnTo>
                    <a:lnTo>
                      <a:pt x="934" y="9203"/>
                    </a:lnTo>
                    <a:lnTo>
                      <a:pt x="1087" y="9242"/>
                    </a:lnTo>
                    <a:lnTo>
                      <a:pt x="1266" y="9280"/>
                    </a:lnTo>
                    <a:lnTo>
                      <a:pt x="1445" y="9305"/>
                    </a:lnTo>
                    <a:lnTo>
                      <a:pt x="1649" y="9318"/>
                    </a:lnTo>
                    <a:lnTo>
                      <a:pt x="1867" y="9331"/>
                    </a:lnTo>
                    <a:lnTo>
                      <a:pt x="2148" y="9331"/>
                    </a:lnTo>
                    <a:lnTo>
                      <a:pt x="2480" y="9318"/>
                    </a:lnTo>
                    <a:lnTo>
                      <a:pt x="3273" y="9267"/>
                    </a:lnTo>
                    <a:lnTo>
                      <a:pt x="4219" y="9178"/>
                    </a:lnTo>
                    <a:lnTo>
                      <a:pt x="5292" y="9050"/>
                    </a:lnTo>
                    <a:lnTo>
                      <a:pt x="6455" y="8909"/>
                    </a:lnTo>
                    <a:lnTo>
                      <a:pt x="7683" y="8743"/>
                    </a:lnTo>
                    <a:lnTo>
                      <a:pt x="10188" y="8385"/>
                    </a:lnTo>
                    <a:lnTo>
                      <a:pt x="12565" y="8027"/>
                    </a:lnTo>
                    <a:lnTo>
                      <a:pt x="14585" y="7708"/>
                    </a:lnTo>
                    <a:lnTo>
                      <a:pt x="16489" y="7401"/>
                    </a:lnTo>
                    <a:lnTo>
                      <a:pt x="16489" y="8999"/>
                    </a:lnTo>
                    <a:lnTo>
                      <a:pt x="21973" y="8935"/>
                    </a:lnTo>
                    <a:lnTo>
                      <a:pt x="21999" y="8590"/>
                    </a:lnTo>
                    <a:lnTo>
                      <a:pt x="22024" y="7682"/>
                    </a:lnTo>
                    <a:lnTo>
                      <a:pt x="22024" y="7069"/>
                    </a:lnTo>
                    <a:lnTo>
                      <a:pt x="22024" y="6378"/>
                    </a:lnTo>
                    <a:lnTo>
                      <a:pt x="22011" y="5637"/>
                    </a:lnTo>
                    <a:lnTo>
                      <a:pt x="21986" y="4857"/>
                    </a:lnTo>
                    <a:lnTo>
                      <a:pt x="21935" y="4065"/>
                    </a:lnTo>
                    <a:lnTo>
                      <a:pt x="21858" y="3285"/>
                    </a:lnTo>
                    <a:lnTo>
                      <a:pt x="21807" y="2902"/>
                    </a:lnTo>
                    <a:lnTo>
                      <a:pt x="21756" y="2531"/>
                    </a:lnTo>
                    <a:lnTo>
                      <a:pt x="21692" y="2173"/>
                    </a:lnTo>
                    <a:lnTo>
                      <a:pt x="21628" y="1841"/>
                    </a:lnTo>
                    <a:lnTo>
                      <a:pt x="21551" y="1508"/>
                    </a:lnTo>
                    <a:lnTo>
                      <a:pt x="21462" y="1214"/>
                    </a:lnTo>
                    <a:lnTo>
                      <a:pt x="21359" y="933"/>
                    </a:lnTo>
                    <a:lnTo>
                      <a:pt x="21257" y="690"/>
                    </a:lnTo>
                    <a:lnTo>
                      <a:pt x="21142" y="460"/>
                    </a:lnTo>
                    <a:lnTo>
                      <a:pt x="21014" y="281"/>
                    </a:lnTo>
                    <a:lnTo>
                      <a:pt x="20938" y="192"/>
                    </a:lnTo>
                    <a:lnTo>
                      <a:pt x="20874" y="128"/>
                    </a:lnTo>
                    <a:lnTo>
                      <a:pt x="20797" y="64"/>
                    </a:lnTo>
                    <a:lnTo>
                      <a:pt x="2072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5;p25">
                <a:extLst>
                  <a:ext uri="{FF2B5EF4-FFF2-40B4-BE49-F238E27FC236}">
                    <a16:creationId xmlns:a16="http://schemas.microsoft.com/office/drawing/2014/main" id="{45E59005-34A2-4355-97D3-35D63519711F}"/>
                  </a:ext>
                </a:extLst>
              </p:cNvPr>
              <p:cNvSpPr/>
              <p:nvPr/>
            </p:nvSpPr>
            <p:spPr>
              <a:xfrm>
                <a:off x="1494500" y="5192450"/>
                <a:ext cx="361775" cy="179300"/>
              </a:xfrm>
              <a:custGeom>
                <a:avLst/>
                <a:gdLst/>
                <a:ahLst/>
                <a:cxnLst/>
                <a:rect l="l" t="t" r="r" b="b"/>
                <a:pathLst>
                  <a:path w="14471" h="7172" extrusionOk="0">
                    <a:moveTo>
                      <a:pt x="13716" y="1"/>
                    </a:moveTo>
                    <a:lnTo>
                      <a:pt x="7300" y="768"/>
                    </a:lnTo>
                    <a:lnTo>
                      <a:pt x="1" y="5651"/>
                    </a:lnTo>
                    <a:lnTo>
                      <a:pt x="52" y="5766"/>
                    </a:lnTo>
                    <a:lnTo>
                      <a:pt x="116" y="5893"/>
                    </a:lnTo>
                    <a:lnTo>
                      <a:pt x="205" y="6047"/>
                    </a:lnTo>
                    <a:lnTo>
                      <a:pt x="346" y="6226"/>
                    </a:lnTo>
                    <a:lnTo>
                      <a:pt x="512" y="6418"/>
                    </a:lnTo>
                    <a:lnTo>
                      <a:pt x="615" y="6507"/>
                    </a:lnTo>
                    <a:lnTo>
                      <a:pt x="730" y="6596"/>
                    </a:lnTo>
                    <a:lnTo>
                      <a:pt x="857" y="6686"/>
                    </a:lnTo>
                    <a:lnTo>
                      <a:pt x="985" y="6775"/>
                    </a:lnTo>
                    <a:lnTo>
                      <a:pt x="1139" y="6865"/>
                    </a:lnTo>
                    <a:lnTo>
                      <a:pt x="1292" y="6929"/>
                    </a:lnTo>
                    <a:lnTo>
                      <a:pt x="1471" y="7006"/>
                    </a:lnTo>
                    <a:lnTo>
                      <a:pt x="1650" y="7057"/>
                    </a:lnTo>
                    <a:lnTo>
                      <a:pt x="1854" y="7108"/>
                    </a:lnTo>
                    <a:lnTo>
                      <a:pt x="2072" y="7146"/>
                    </a:lnTo>
                    <a:lnTo>
                      <a:pt x="2302" y="7159"/>
                    </a:lnTo>
                    <a:lnTo>
                      <a:pt x="2545" y="7172"/>
                    </a:lnTo>
                    <a:lnTo>
                      <a:pt x="2800" y="7159"/>
                    </a:lnTo>
                    <a:lnTo>
                      <a:pt x="3081" y="7133"/>
                    </a:lnTo>
                    <a:lnTo>
                      <a:pt x="3375" y="7095"/>
                    </a:lnTo>
                    <a:lnTo>
                      <a:pt x="3682" y="7031"/>
                    </a:lnTo>
                    <a:lnTo>
                      <a:pt x="4015" y="6942"/>
                    </a:lnTo>
                    <a:lnTo>
                      <a:pt x="4360" y="6839"/>
                    </a:lnTo>
                    <a:lnTo>
                      <a:pt x="4718" y="6712"/>
                    </a:lnTo>
                    <a:lnTo>
                      <a:pt x="5101" y="6558"/>
                    </a:lnTo>
                    <a:lnTo>
                      <a:pt x="5894" y="6213"/>
                    </a:lnTo>
                    <a:lnTo>
                      <a:pt x="6699" y="5842"/>
                    </a:lnTo>
                    <a:lnTo>
                      <a:pt x="8322" y="5088"/>
                    </a:lnTo>
                    <a:lnTo>
                      <a:pt x="9894" y="4334"/>
                    </a:lnTo>
                    <a:lnTo>
                      <a:pt x="11339" y="3631"/>
                    </a:lnTo>
                    <a:lnTo>
                      <a:pt x="12604" y="3005"/>
                    </a:lnTo>
                    <a:lnTo>
                      <a:pt x="13588" y="2506"/>
                    </a:lnTo>
                    <a:lnTo>
                      <a:pt x="14470" y="2046"/>
                    </a:lnTo>
                    <a:lnTo>
                      <a:pt x="13716"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6;p25">
                <a:extLst>
                  <a:ext uri="{FF2B5EF4-FFF2-40B4-BE49-F238E27FC236}">
                    <a16:creationId xmlns:a16="http://schemas.microsoft.com/office/drawing/2014/main" id="{FFD323A8-242C-4C98-88F5-4E0563357FED}"/>
                  </a:ext>
                </a:extLst>
              </p:cNvPr>
              <p:cNvSpPr/>
              <p:nvPr/>
            </p:nvSpPr>
            <p:spPr>
              <a:xfrm>
                <a:off x="1659725" y="4624925"/>
                <a:ext cx="320525" cy="658325"/>
              </a:xfrm>
              <a:custGeom>
                <a:avLst/>
                <a:gdLst/>
                <a:ahLst/>
                <a:cxnLst/>
                <a:rect l="l" t="t" r="r" b="b"/>
                <a:pathLst>
                  <a:path w="12821" h="26333" extrusionOk="0">
                    <a:moveTo>
                      <a:pt x="12821" y="1"/>
                    </a:moveTo>
                    <a:lnTo>
                      <a:pt x="5573" y="474"/>
                    </a:lnTo>
                    <a:lnTo>
                      <a:pt x="0" y="26332"/>
                    </a:lnTo>
                    <a:lnTo>
                      <a:pt x="7107" y="22702"/>
                    </a:lnTo>
                    <a:lnTo>
                      <a:pt x="12821"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7;p25">
                <a:extLst>
                  <a:ext uri="{FF2B5EF4-FFF2-40B4-BE49-F238E27FC236}">
                    <a16:creationId xmlns:a16="http://schemas.microsoft.com/office/drawing/2014/main" id="{BAD5FD3C-4599-4507-A055-B1B3E1412FCC}"/>
                  </a:ext>
                </a:extLst>
              </p:cNvPr>
              <p:cNvSpPr/>
              <p:nvPr/>
            </p:nvSpPr>
            <p:spPr>
              <a:xfrm>
                <a:off x="1685925" y="2057000"/>
                <a:ext cx="1319125" cy="2964525"/>
              </a:xfrm>
              <a:custGeom>
                <a:avLst/>
                <a:gdLst/>
                <a:ahLst/>
                <a:cxnLst/>
                <a:rect l="l" t="t" r="r" b="b"/>
                <a:pathLst>
                  <a:path w="52765" h="118581" extrusionOk="0">
                    <a:moveTo>
                      <a:pt x="43153" y="1"/>
                    </a:moveTo>
                    <a:lnTo>
                      <a:pt x="24887" y="793"/>
                    </a:lnTo>
                    <a:lnTo>
                      <a:pt x="24299" y="1547"/>
                    </a:lnTo>
                    <a:lnTo>
                      <a:pt x="23724" y="2327"/>
                    </a:lnTo>
                    <a:lnTo>
                      <a:pt x="23162" y="3120"/>
                    </a:lnTo>
                    <a:lnTo>
                      <a:pt x="22625" y="3938"/>
                    </a:lnTo>
                    <a:lnTo>
                      <a:pt x="22088" y="4769"/>
                    </a:lnTo>
                    <a:lnTo>
                      <a:pt x="21577" y="5612"/>
                    </a:lnTo>
                    <a:lnTo>
                      <a:pt x="21078" y="6469"/>
                    </a:lnTo>
                    <a:lnTo>
                      <a:pt x="20592" y="7338"/>
                    </a:lnTo>
                    <a:lnTo>
                      <a:pt x="20132" y="8207"/>
                    </a:lnTo>
                    <a:lnTo>
                      <a:pt x="19672" y="9076"/>
                    </a:lnTo>
                    <a:lnTo>
                      <a:pt x="19237" y="9958"/>
                    </a:lnTo>
                    <a:lnTo>
                      <a:pt x="18816" y="10827"/>
                    </a:lnTo>
                    <a:lnTo>
                      <a:pt x="18419" y="11696"/>
                    </a:lnTo>
                    <a:lnTo>
                      <a:pt x="18023" y="12566"/>
                    </a:lnTo>
                    <a:lnTo>
                      <a:pt x="17653" y="13422"/>
                    </a:lnTo>
                    <a:lnTo>
                      <a:pt x="17295" y="14266"/>
                    </a:lnTo>
                    <a:lnTo>
                      <a:pt x="16898" y="15237"/>
                    </a:lnTo>
                    <a:lnTo>
                      <a:pt x="16515" y="16234"/>
                    </a:lnTo>
                    <a:lnTo>
                      <a:pt x="16144" y="17218"/>
                    </a:lnTo>
                    <a:lnTo>
                      <a:pt x="15799" y="18215"/>
                    </a:lnTo>
                    <a:lnTo>
                      <a:pt x="15454" y="19225"/>
                    </a:lnTo>
                    <a:lnTo>
                      <a:pt x="15134" y="20222"/>
                    </a:lnTo>
                    <a:lnTo>
                      <a:pt x="14828" y="21245"/>
                    </a:lnTo>
                    <a:lnTo>
                      <a:pt x="14534" y="22254"/>
                    </a:lnTo>
                    <a:lnTo>
                      <a:pt x="14265" y="23277"/>
                    </a:lnTo>
                    <a:lnTo>
                      <a:pt x="14010" y="24300"/>
                    </a:lnTo>
                    <a:lnTo>
                      <a:pt x="13754" y="25335"/>
                    </a:lnTo>
                    <a:lnTo>
                      <a:pt x="13524" y="26370"/>
                    </a:lnTo>
                    <a:lnTo>
                      <a:pt x="13319" y="27406"/>
                    </a:lnTo>
                    <a:lnTo>
                      <a:pt x="13115" y="28441"/>
                    </a:lnTo>
                    <a:lnTo>
                      <a:pt x="12923" y="29489"/>
                    </a:lnTo>
                    <a:lnTo>
                      <a:pt x="12757" y="30524"/>
                    </a:lnTo>
                    <a:lnTo>
                      <a:pt x="0" y="117417"/>
                    </a:lnTo>
                    <a:lnTo>
                      <a:pt x="10980" y="118580"/>
                    </a:lnTo>
                    <a:lnTo>
                      <a:pt x="32224" y="22497"/>
                    </a:lnTo>
                    <a:lnTo>
                      <a:pt x="33784" y="22587"/>
                    </a:lnTo>
                    <a:lnTo>
                      <a:pt x="37503" y="118542"/>
                    </a:lnTo>
                    <a:lnTo>
                      <a:pt x="49263" y="118542"/>
                    </a:lnTo>
                    <a:lnTo>
                      <a:pt x="49774" y="106821"/>
                    </a:lnTo>
                    <a:lnTo>
                      <a:pt x="50298" y="94486"/>
                    </a:lnTo>
                    <a:lnTo>
                      <a:pt x="50912" y="79889"/>
                    </a:lnTo>
                    <a:lnTo>
                      <a:pt x="51538" y="64563"/>
                    </a:lnTo>
                    <a:lnTo>
                      <a:pt x="51832" y="57111"/>
                    </a:lnTo>
                    <a:lnTo>
                      <a:pt x="52100" y="50056"/>
                    </a:lnTo>
                    <a:lnTo>
                      <a:pt x="52343" y="43588"/>
                    </a:lnTo>
                    <a:lnTo>
                      <a:pt x="52535" y="37900"/>
                    </a:lnTo>
                    <a:lnTo>
                      <a:pt x="52688" y="33183"/>
                    </a:lnTo>
                    <a:lnTo>
                      <a:pt x="52727" y="31253"/>
                    </a:lnTo>
                    <a:lnTo>
                      <a:pt x="52765" y="29630"/>
                    </a:lnTo>
                    <a:lnTo>
                      <a:pt x="52765" y="28914"/>
                    </a:lnTo>
                    <a:lnTo>
                      <a:pt x="52765" y="28185"/>
                    </a:lnTo>
                    <a:lnTo>
                      <a:pt x="52739" y="27470"/>
                    </a:lnTo>
                    <a:lnTo>
                      <a:pt x="52701" y="26754"/>
                    </a:lnTo>
                    <a:lnTo>
                      <a:pt x="52650" y="26038"/>
                    </a:lnTo>
                    <a:lnTo>
                      <a:pt x="52586" y="25322"/>
                    </a:lnTo>
                    <a:lnTo>
                      <a:pt x="52509" y="24619"/>
                    </a:lnTo>
                    <a:lnTo>
                      <a:pt x="52433" y="23916"/>
                    </a:lnTo>
                    <a:lnTo>
                      <a:pt x="52330" y="23213"/>
                    </a:lnTo>
                    <a:lnTo>
                      <a:pt x="52228" y="22523"/>
                    </a:lnTo>
                    <a:lnTo>
                      <a:pt x="52100" y="21833"/>
                    </a:lnTo>
                    <a:lnTo>
                      <a:pt x="51972" y="21155"/>
                    </a:lnTo>
                    <a:lnTo>
                      <a:pt x="51845" y="20465"/>
                    </a:lnTo>
                    <a:lnTo>
                      <a:pt x="51691" y="19800"/>
                    </a:lnTo>
                    <a:lnTo>
                      <a:pt x="51538" y="19136"/>
                    </a:lnTo>
                    <a:lnTo>
                      <a:pt x="51372" y="18471"/>
                    </a:lnTo>
                    <a:lnTo>
                      <a:pt x="51206" y="17819"/>
                    </a:lnTo>
                    <a:lnTo>
                      <a:pt x="51027" y="17167"/>
                    </a:lnTo>
                    <a:lnTo>
                      <a:pt x="50848" y="16528"/>
                    </a:lnTo>
                    <a:lnTo>
                      <a:pt x="50656" y="15902"/>
                    </a:lnTo>
                    <a:lnTo>
                      <a:pt x="50260" y="14662"/>
                    </a:lnTo>
                    <a:lnTo>
                      <a:pt x="49838" y="13448"/>
                    </a:lnTo>
                    <a:lnTo>
                      <a:pt x="49403" y="12284"/>
                    </a:lnTo>
                    <a:lnTo>
                      <a:pt x="48969" y="11147"/>
                    </a:lnTo>
                    <a:lnTo>
                      <a:pt x="48508" y="10060"/>
                    </a:lnTo>
                    <a:lnTo>
                      <a:pt x="48061" y="9012"/>
                    </a:lnTo>
                    <a:lnTo>
                      <a:pt x="47601" y="8002"/>
                    </a:lnTo>
                    <a:lnTo>
                      <a:pt x="47154" y="7044"/>
                    </a:lnTo>
                    <a:lnTo>
                      <a:pt x="46706" y="6149"/>
                    </a:lnTo>
                    <a:lnTo>
                      <a:pt x="46259" y="5293"/>
                    </a:lnTo>
                    <a:lnTo>
                      <a:pt x="45837" y="4487"/>
                    </a:lnTo>
                    <a:lnTo>
                      <a:pt x="45441" y="3746"/>
                    </a:lnTo>
                    <a:lnTo>
                      <a:pt x="45045" y="3069"/>
                    </a:lnTo>
                    <a:lnTo>
                      <a:pt x="44687" y="2455"/>
                    </a:lnTo>
                    <a:lnTo>
                      <a:pt x="44060" y="1407"/>
                    </a:lnTo>
                    <a:lnTo>
                      <a:pt x="43575" y="640"/>
                    </a:lnTo>
                    <a:lnTo>
                      <a:pt x="43268" y="154"/>
                    </a:lnTo>
                    <a:lnTo>
                      <a:pt x="43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8;p25">
                <a:extLst>
                  <a:ext uri="{FF2B5EF4-FFF2-40B4-BE49-F238E27FC236}">
                    <a16:creationId xmlns:a16="http://schemas.microsoft.com/office/drawing/2014/main" id="{D5D8FC5E-8306-4A3E-AC2F-8D7FC842D2B4}"/>
                  </a:ext>
                </a:extLst>
              </p:cNvPr>
              <p:cNvSpPr/>
              <p:nvPr/>
            </p:nvSpPr>
            <p:spPr>
              <a:xfrm>
                <a:off x="1751100" y="434000"/>
                <a:ext cx="1041450" cy="1149775"/>
              </a:xfrm>
              <a:custGeom>
                <a:avLst/>
                <a:gdLst/>
                <a:ahLst/>
                <a:cxnLst/>
                <a:rect l="l" t="t" r="r" b="b"/>
                <a:pathLst>
                  <a:path w="41658" h="45991" extrusionOk="0">
                    <a:moveTo>
                      <a:pt x="35395" y="0"/>
                    </a:moveTo>
                    <a:lnTo>
                      <a:pt x="14636" y="5343"/>
                    </a:lnTo>
                    <a:lnTo>
                      <a:pt x="14624" y="5446"/>
                    </a:lnTo>
                    <a:lnTo>
                      <a:pt x="14585" y="5714"/>
                    </a:lnTo>
                    <a:lnTo>
                      <a:pt x="14496" y="6149"/>
                    </a:lnTo>
                    <a:lnTo>
                      <a:pt x="14355" y="6737"/>
                    </a:lnTo>
                    <a:lnTo>
                      <a:pt x="14266" y="7082"/>
                    </a:lnTo>
                    <a:lnTo>
                      <a:pt x="14164" y="7465"/>
                    </a:lnTo>
                    <a:lnTo>
                      <a:pt x="14036" y="7861"/>
                    </a:lnTo>
                    <a:lnTo>
                      <a:pt x="13882" y="8309"/>
                    </a:lnTo>
                    <a:lnTo>
                      <a:pt x="13716" y="8769"/>
                    </a:lnTo>
                    <a:lnTo>
                      <a:pt x="13512" y="9255"/>
                    </a:lnTo>
                    <a:lnTo>
                      <a:pt x="13294" y="9766"/>
                    </a:lnTo>
                    <a:lnTo>
                      <a:pt x="13052" y="10290"/>
                    </a:lnTo>
                    <a:lnTo>
                      <a:pt x="12783" y="10852"/>
                    </a:lnTo>
                    <a:lnTo>
                      <a:pt x="12476" y="11415"/>
                    </a:lnTo>
                    <a:lnTo>
                      <a:pt x="12157" y="12003"/>
                    </a:lnTo>
                    <a:lnTo>
                      <a:pt x="11786" y="12604"/>
                    </a:lnTo>
                    <a:lnTo>
                      <a:pt x="11390" y="13217"/>
                    </a:lnTo>
                    <a:lnTo>
                      <a:pt x="10968" y="13831"/>
                    </a:lnTo>
                    <a:lnTo>
                      <a:pt x="10495" y="14457"/>
                    </a:lnTo>
                    <a:lnTo>
                      <a:pt x="9997" y="15096"/>
                    </a:lnTo>
                    <a:lnTo>
                      <a:pt x="9447" y="15735"/>
                    </a:lnTo>
                    <a:lnTo>
                      <a:pt x="8872" y="16387"/>
                    </a:lnTo>
                    <a:lnTo>
                      <a:pt x="8245" y="17026"/>
                    </a:lnTo>
                    <a:lnTo>
                      <a:pt x="7926" y="17359"/>
                    </a:lnTo>
                    <a:lnTo>
                      <a:pt x="7581" y="17678"/>
                    </a:lnTo>
                    <a:lnTo>
                      <a:pt x="7236" y="17998"/>
                    </a:lnTo>
                    <a:lnTo>
                      <a:pt x="6865" y="18317"/>
                    </a:lnTo>
                    <a:lnTo>
                      <a:pt x="6494" y="18637"/>
                    </a:lnTo>
                    <a:lnTo>
                      <a:pt x="6111" y="18956"/>
                    </a:lnTo>
                    <a:lnTo>
                      <a:pt x="5715" y="19276"/>
                    </a:lnTo>
                    <a:lnTo>
                      <a:pt x="5306" y="19595"/>
                    </a:lnTo>
                    <a:lnTo>
                      <a:pt x="4897" y="19915"/>
                    </a:lnTo>
                    <a:lnTo>
                      <a:pt x="4462" y="20222"/>
                    </a:lnTo>
                    <a:lnTo>
                      <a:pt x="4002" y="20567"/>
                    </a:lnTo>
                    <a:lnTo>
                      <a:pt x="3580" y="20925"/>
                    </a:lnTo>
                    <a:lnTo>
                      <a:pt x="3171" y="21295"/>
                    </a:lnTo>
                    <a:lnTo>
                      <a:pt x="2787" y="21692"/>
                    </a:lnTo>
                    <a:lnTo>
                      <a:pt x="2442" y="22088"/>
                    </a:lnTo>
                    <a:lnTo>
                      <a:pt x="2110" y="22510"/>
                    </a:lnTo>
                    <a:lnTo>
                      <a:pt x="1803" y="22944"/>
                    </a:lnTo>
                    <a:lnTo>
                      <a:pt x="1522" y="23392"/>
                    </a:lnTo>
                    <a:lnTo>
                      <a:pt x="1266" y="23852"/>
                    </a:lnTo>
                    <a:lnTo>
                      <a:pt x="1036" y="24325"/>
                    </a:lnTo>
                    <a:lnTo>
                      <a:pt x="819" y="24811"/>
                    </a:lnTo>
                    <a:lnTo>
                      <a:pt x="640" y="25296"/>
                    </a:lnTo>
                    <a:lnTo>
                      <a:pt x="487" y="25808"/>
                    </a:lnTo>
                    <a:lnTo>
                      <a:pt x="346" y="26319"/>
                    </a:lnTo>
                    <a:lnTo>
                      <a:pt x="231" y="26830"/>
                    </a:lnTo>
                    <a:lnTo>
                      <a:pt x="142" y="27354"/>
                    </a:lnTo>
                    <a:lnTo>
                      <a:pt x="78" y="27891"/>
                    </a:lnTo>
                    <a:lnTo>
                      <a:pt x="27" y="28428"/>
                    </a:lnTo>
                    <a:lnTo>
                      <a:pt x="1" y="28965"/>
                    </a:lnTo>
                    <a:lnTo>
                      <a:pt x="14" y="29514"/>
                    </a:lnTo>
                    <a:lnTo>
                      <a:pt x="27" y="30051"/>
                    </a:lnTo>
                    <a:lnTo>
                      <a:pt x="78" y="30614"/>
                    </a:lnTo>
                    <a:lnTo>
                      <a:pt x="142" y="31163"/>
                    </a:lnTo>
                    <a:lnTo>
                      <a:pt x="231" y="31713"/>
                    </a:lnTo>
                    <a:lnTo>
                      <a:pt x="346" y="32262"/>
                    </a:lnTo>
                    <a:lnTo>
                      <a:pt x="487" y="32825"/>
                    </a:lnTo>
                    <a:lnTo>
                      <a:pt x="640" y="33375"/>
                    </a:lnTo>
                    <a:lnTo>
                      <a:pt x="819" y="33924"/>
                    </a:lnTo>
                    <a:lnTo>
                      <a:pt x="1011" y="34474"/>
                    </a:lnTo>
                    <a:lnTo>
                      <a:pt x="1241" y="35011"/>
                    </a:lnTo>
                    <a:lnTo>
                      <a:pt x="1471" y="35548"/>
                    </a:lnTo>
                    <a:lnTo>
                      <a:pt x="1739" y="36084"/>
                    </a:lnTo>
                    <a:lnTo>
                      <a:pt x="2021" y="36608"/>
                    </a:lnTo>
                    <a:lnTo>
                      <a:pt x="2327" y="37132"/>
                    </a:lnTo>
                    <a:lnTo>
                      <a:pt x="2647" y="37644"/>
                    </a:lnTo>
                    <a:lnTo>
                      <a:pt x="2992" y="38155"/>
                    </a:lnTo>
                    <a:lnTo>
                      <a:pt x="3350" y="38654"/>
                    </a:lnTo>
                    <a:lnTo>
                      <a:pt x="3733" y="39139"/>
                    </a:lnTo>
                    <a:lnTo>
                      <a:pt x="4142" y="39612"/>
                    </a:lnTo>
                    <a:lnTo>
                      <a:pt x="4564" y="40085"/>
                    </a:lnTo>
                    <a:lnTo>
                      <a:pt x="5012" y="40533"/>
                    </a:lnTo>
                    <a:lnTo>
                      <a:pt x="5472" y="40980"/>
                    </a:lnTo>
                    <a:lnTo>
                      <a:pt x="5945" y="41402"/>
                    </a:lnTo>
                    <a:lnTo>
                      <a:pt x="6443" y="41824"/>
                    </a:lnTo>
                    <a:lnTo>
                      <a:pt x="6967" y="42220"/>
                    </a:lnTo>
                    <a:lnTo>
                      <a:pt x="7504" y="42603"/>
                    </a:lnTo>
                    <a:lnTo>
                      <a:pt x="8066" y="42961"/>
                    </a:lnTo>
                    <a:lnTo>
                      <a:pt x="8642" y="43319"/>
                    </a:lnTo>
                    <a:lnTo>
                      <a:pt x="9230" y="43651"/>
                    </a:lnTo>
                    <a:lnTo>
                      <a:pt x="9843" y="43958"/>
                    </a:lnTo>
                    <a:lnTo>
                      <a:pt x="10470" y="44252"/>
                    </a:lnTo>
                    <a:lnTo>
                      <a:pt x="11121" y="44533"/>
                    </a:lnTo>
                    <a:lnTo>
                      <a:pt x="11786" y="44776"/>
                    </a:lnTo>
                    <a:lnTo>
                      <a:pt x="12464" y="45006"/>
                    </a:lnTo>
                    <a:lnTo>
                      <a:pt x="13167" y="45224"/>
                    </a:lnTo>
                    <a:lnTo>
                      <a:pt x="13882" y="45403"/>
                    </a:lnTo>
                    <a:lnTo>
                      <a:pt x="14624" y="45569"/>
                    </a:lnTo>
                    <a:lnTo>
                      <a:pt x="15378" y="45697"/>
                    </a:lnTo>
                    <a:lnTo>
                      <a:pt x="16145" y="45812"/>
                    </a:lnTo>
                    <a:lnTo>
                      <a:pt x="16924" y="45901"/>
                    </a:lnTo>
                    <a:lnTo>
                      <a:pt x="17730" y="45952"/>
                    </a:lnTo>
                    <a:lnTo>
                      <a:pt x="18548" y="45990"/>
                    </a:lnTo>
                    <a:lnTo>
                      <a:pt x="19379" y="45990"/>
                    </a:lnTo>
                    <a:lnTo>
                      <a:pt x="20235" y="45952"/>
                    </a:lnTo>
                    <a:lnTo>
                      <a:pt x="20695" y="45927"/>
                    </a:lnTo>
                    <a:lnTo>
                      <a:pt x="21155" y="45888"/>
                    </a:lnTo>
                    <a:lnTo>
                      <a:pt x="21616" y="45850"/>
                    </a:lnTo>
                    <a:lnTo>
                      <a:pt x="22063" y="45799"/>
                    </a:lnTo>
                    <a:lnTo>
                      <a:pt x="22510" y="45735"/>
                    </a:lnTo>
                    <a:lnTo>
                      <a:pt x="22945" y="45658"/>
                    </a:lnTo>
                    <a:lnTo>
                      <a:pt x="23392" y="45581"/>
                    </a:lnTo>
                    <a:lnTo>
                      <a:pt x="23827" y="45492"/>
                    </a:lnTo>
                    <a:lnTo>
                      <a:pt x="24249" y="45390"/>
                    </a:lnTo>
                    <a:lnTo>
                      <a:pt x="24670" y="45287"/>
                    </a:lnTo>
                    <a:lnTo>
                      <a:pt x="25092" y="45172"/>
                    </a:lnTo>
                    <a:lnTo>
                      <a:pt x="25514" y="45057"/>
                    </a:lnTo>
                    <a:lnTo>
                      <a:pt x="25923" y="44930"/>
                    </a:lnTo>
                    <a:lnTo>
                      <a:pt x="26332" y="44789"/>
                    </a:lnTo>
                    <a:lnTo>
                      <a:pt x="26728" y="44648"/>
                    </a:lnTo>
                    <a:lnTo>
                      <a:pt x="27125" y="44495"/>
                    </a:lnTo>
                    <a:lnTo>
                      <a:pt x="27521" y="44342"/>
                    </a:lnTo>
                    <a:lnTo>
                      <a:pt x="27904" y="44163"/>
                    </a:lnTo>
                    <a:lnTo>
                      <a:pt x="28288" y="43996"/>
                    </a:lnTo>
                    <a:lnTo>
                      <a:pt x="28671" y="43818"/>
                    </a:lnTo>
                    <a:lnTo>
                      <a:pt x="29042" y="43626"/>
                    </a:lnTo>
                    <a:lnTo>
                      <a:pt x="29413" y="43421"/>
                    </a:lnTo>
                    <a:lnTo>
                      <a:pt x="29770" y="43217"/>
                    </a:lnTo>
                    <a:lnTo>
                      <a:pt x="30128" y="43012"/>
                    </a:lnTo>
                    <a:lnTo>
                      <a:pt x="30486" y="42795"/>
                    </a:lnTo>
                    <a:lnTo>
                      <a:pt x="30831" y="42565"/>
                    </a:lnTo>
                    <a:lnTo>
                      <a:pt x="31177" y="42335"/>
                    </a:lnTo>
                    <a:lnTo>
                      <a:pt x="31509" y="42105"/>
                    </a:lnTo>
                    <a:lnTo>
                      <a:pt x="31841" y="41862"/>
                    </a:lnTo>
                    <a:lnTo>
                      <a:pt x="32174" y="41606"/>
                    </a:lnTo>
                    <a:lnTo>
                      <a:pt x="32506" y="41351"/>
                    </a:lnTo>
                    <a:lnTo>
                      <a:pt x="32813" y="41095"/>
                    </a:lnTo>
                    <a:lnTo>
                      <a:pt x="33132" y="40814"/>
                    </a:lnTo>
                    <a:lnTo>
                      <a:pt x="33439" y="40545"/>
                    </a:lnTo>
                    <a:lnTo>
                      <a:pt x="33746" y="40264"/>
                    </a:lnTo>
                    <a:lnTo>
                      <a:pt x="34040" y="39970"/>
                    </a:lnTo>
                    <a:lnTo>
                      <a:pt x="34334" y="39689"/>
                    </a:lnTo>
                    <a:lnTo>
                      <a:pt x="34615" y="39382"/>
                    </a:lnTo>
                    <a:lnTo>
                      <a:pt x="34896" y="39075"/>
                    </a:lnTo>
                    <a:lnTo>
                      <a:pt x="35177" y="38769"/>
                    </a:lnTo>
                    <a:lnTo>
                      <a:pt x="35714" y="38129"/>
                    </a:lnTo>
                    <a:lnTo>
                      <a:pt x="36225" y="37478"/>
                    </a:lnTo>
                    <a:lnTo>
                      <a:pt x="36724" y="36800"/>
                    </a:lnTo>
                    <a:lnTo>
                      <a:pt x="37197" y="36097"/>
                    </a:lnTo>
                    <a:lnTo>
                      <a:pt x="37644" y="35381"/>
                    </a:lnTo>
                    <a:lnTo>
                      <a:pt x="38066" y="34653"/>
                    </a:lnTo>
                    <a:lnTo>
                      <a:pt x="38475" y="33899"/>
                    </a:lnTo>
                    <a:lnTo>
                      <a:pt x="38859" y="33119"/>
                    </a:lnTo>
                    <a:lnTo>
                      <a:pt x="39216" y="32339"/>
                    </a:lnTo>
                    <a:lnTo>
                      <a:pt x="39549" y="31534"/>
                    </a:lnTo>
                    <a:lnTo>
                      <a:pt x="39856" y="30716"/>
                    </a:lnTo>
                    <a:lnTo>
                      <a:pt x="40137" y="29885"/>
                    </a:lnTo>
                    <a:lnTo>
                      <a:pt x="40405" y="29041"/>
                    </a:lnTo>
                    <a:lnTo>
                      <a:pt x="40648" y="28185"/>
                    </a:lnTo>
                    <a:lnTo>
                      <a:pt x="40853" y="27316"/>
                    </a:lnTo>
                    <a:lnTo>
                      <a:pt x="41044" y="26434"/>
                    </a:lnTo>
                    <a:lnTo>
                      <a:pt x="41210" y="25539"/>
                    </a:lnTo>
                    <a:lnTo>
                      <a:pt x="41351" y="24644"/>
                    </a:lnTo>
                    <a:lnTo>
                      <a:pt x="41466" y="23724"/>
                    </a:lnTo>
                    <a:lnTo>
                      <a:pt x="41543" y="22804"/>
                    </a:lnTo>
                    <a:lnTo>
                      <a:pt x="41607" y="21883"/>
                    </a:lnTo>
                    <a:lnTo>
                      <a:pt x="41645" y="20950"/>
                    </a:lnTo>
                    <a:lnTo>
                      <a:pt x="41658" y="20004"/>
                    </a:lnTo>
                    <a:lnTo>
                      <a:pt x="41645" y="19059"/>
                    </a:lnTo>
                    <a:lnTo>
                      <a:pt x="41594" y="18113"/>
                    </a:lnTo>
                    <a:lnTo>
                      <a:pt x="41530" y="17154"/>
                    </a:lnTo>
                    <a:lnTo>
                      <a:pt x="41428" y="16195"/>
                    </a:lnTo>
                    <a:lnTo>
                      <a:pt x="41300" y="15224"/>
                    </a:lnTo>
                    <a:lnTo>
                      <a:pt x="41147" y="14265"/>
                    </a:lnTo>
                    <a:lnTo>
                      <a:pt x="40968" y="13294"/>
                    </a:lnTo>
                    <a:lnTo>
                      <a:pt x="40763" y="12335"/>
                    </a:lnTo>
                    <a:lnTo>
                      <a:pt x="40520" y="11364"/>
                    </a:lnTo>
                    <a:lnTo>
                      <a:pt x="40265" y="10392"/>
                    </a:lnTo>
                    <a:lnTo>
                      <a:pt x="39971" y="9434"/>
                    </a:lnTo>
                    <a:lnTo>
                      <a:pt x="39638" y="8462"/>
                    </a:lnTo>
                    <a:lnTo>
                      <a:pt x="39293" y="7504"/>
                    </a:lnTo>
                    <a:lnTo>
                      <a:pt x="38910" y="6545"/>
                    </a:lnTo>
                    <a:lnTo>
                      <a:pt x="38501" y="5599"/>
                    </a:lnTo>
                    <a:lnTo>
                      <a:pt x="38053" y="4640"/>
                    </a:lnTo>
                    <a:lnTo>
                      <a:pt x="37593" y="3707"/>
                    </a:lnTo>
                    <a:lnTo>
                      <a:pt x="37082" y="2761"/>
                    </a:lnTo>
                    <a:lnTo>
                      <a:pt x="36558" y="1841"/>
                    </a:lnTo>
                    <a:lnTo>
                      <a:pt x="35995" y="908"/>
                    </a:lnTo>
                    <a:lnTo>
                      <a:pt x="35701" y="461"/>
                    </a:lnTo>
                    <a:lnTo>
                      <a:pt x="3539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9;p25">
                <a:extLst>
                  <a:ext uri="{FF2B5EF4-FFF2-40B4-BE49-F238E27FC236}">
                    <a16:creationId xmlns:a16="http://schemas.microsoft.com/office/drawing/2014/main" id="{2F35E526-5F1B-4239-862E-8623E51290A0}"/>
                  </a:ext>
                </a:extLst>
              </p:cNvPr>
              <p:cNvSpPr/>
              <p:nvPr/>
            </p:nvSpPr>
            <p:spPr>
              <a:xfrm>
                <a:off x="2028475" y="1175675"/>
                <a:ext cx="898925" cy="902125"/>
              </a:xfrm>
              <a:custGeom>
                <a:avLst/>
                <a:gdLst/>
                <a:ahLst/>
                <a:cxnLst/>
                <a:rect l="l" t="t" r="r" b="b"/>
                <a:pathLst>
                  <a:path w="35957" h="36085" extrusionOk="0">
                    <a:moveTo>
                      <a:pt x="17487" y="1"/>
                    </a:moveTo>
                    <a:lnTo>
                      <a:pt x="5433" y="3388"/>
                    </a:lnTo>
                    <a:lnTo>
                      <a:pt x="5114" y="3477"/>
                    </a:lnTo>
                    <a:lnTo>
                      <a:pt x="4794" y="3593"/>
                    </a:lnTo>
                    <a:lnTo>
                      <a:pt x="4475" y="3733"/>
                    </a:lnTo>
                    <a:lnTo>
                      <a:pt x="4168" y="3874"/>
                    </a:lnTo>
                    <a:lnTo>
                      <a:pt x="3861" y="4027"/>
                    </a:lnTo>
                    <a:lnTo>
                      <a:pt x="3567" y="4206"/>
                    </a:lnTo>
                    <a:lnTo>
                      <a:pt x="3286" y="4385"/>
                    </a:lnTo>
                    <a:lnTo>
                      <a:pt x="3005" y="4577"/>
                    </a:lnTo>
                    <a:lnTo>
                      <a:pt x="2736" y="4781"/>
                    </a:lnTo>
                    <a:lnTo>
                      <a:pt x="2468" y="5011"/>
                    </a:lnTo>
                    <a:lnTo>
                      <a:pt x="2225" y="5229"/>
                    </a:lnTo>
                    <a:lnTo>
                      <a:pt x="1982" y="5471"/>
                    </a:lnTo>
                    <a:lnTo>
                      <a:pt x="1752" y="5727"/>
                    </a:lnTo>
                    <a:lnTo>
                      <a:pt x="1535" y="5983"/>
                    </a:lnTo>
                    <a:lnTo>
                      <a:pt x="1317" y="6238"/>
                    </a:lnTo>
                    <a:lnTo>
                      <a:pt x="1126" y="6520"/>
                    </a:lnTo>
                    <a:lnTo>
                      <a:pt x="947" y="6801"/>
                    </a:lnTo>
                    <a:lnTo>
                      <a:pt x="781" y="7082"/>
                    </a:lnTo>
                    <a:lnTo>
                      <a:pt x="627" y="7376"/>
                    </a:lnTo>
                    <a:lnTo>
                      <a:pt x="487" y="7683"/>
                    </a:lnTo>
                    <a:lnTo>
                      <a:pt x="372" y="7977"/>
                    </a:lnTo>
                    <a:lnTo>
                      <a:pt x="256" y="8296"/>
                    </a:lnTo>
                    <a:lnTo>
                      <a:pt x="167" y="8603"/>
                    </a:lnTo>
                    <a:lnTo>
                      <a:pt x="103" y="8923"/>
                    </a:lnTo>
                    <a:lnTo>
                      <a:pt x="52" y="9242"/>
                    </a:lnTo>
                    <a:lnTo>
                      <a:pt x="14" y="9562"/>
                    </a:lnTo>
                    <a:lnTo>
                      <a:pt x="1" y="9881"/>
                    </a:lnTo>
                    <a:lnTo>
                      <a:pt x="1" y="10214"/>
                    </a:lnTo>
                    <a:lnTo>
                      <a:pt x="26" y="10533"/>
                    </a:lnTo>
                    <a:lnTo>
                      <a:pt x="65" y="10866"/>
                    </a:lnTo>
                    <a:lnTo>
                      <a:pt x="129" y="11185"/>
                    </a:lnTo>
                    <a:lnTo>
                      <a:pt x="218" y="11517"/>
                    </a:lnTo>
                    <a:lnTo>
                      <a:pt x="11070" y="36085"/>
                    </a:lnTo>
                    <a:lnTo>
                      <a:pt x="29451" y="35254"/>
                    </a:lnTo>
                    <a:lnTo>
                      <a:pt x="35906" y="8629"/>
                    </a:lnTo>
                    <a:lnTo>
                      <a:pt x="35944" y="8296"/>
                    </a:lnTo>
                    <a:lnTo>
                      <a:pt x="35957" y="7951"/>
                    </a:lnTo>
                    <a:lnTo>
                      <a:pt x="35957" y="7619"/>
                    </a:lnTo>
                    <a:lnTo>
                      <a:pt x="35919" y="7299"/>
                    </a:lnTo>
                    <a:lnTo>
                      <a:pt x="35867" y="6967"/>
                    </a:lnTo>
                    <a:lnTo>
                      <a:pt x="35791" y="6647"/>
                    </a:lnTo>
                    <a:lnTo>
                      <a:pt x="35701" y="6328"/>
                    </a:lnTo>
                    <a:lnTo>
                      <a:pt x="35586" y="6021"/>
                    </a:lnTo>
                    <a:lnTo>
                      <a:pt x="35446" y="5714"/>
                    </a:lnTo>
                    <a:lnTo>
                      <a:pt x="35305" y="5420"/>
                    </a:lnTo>
                    <a:lnTo>
                      <a:pt x="35126" y="5126"/>
                    </a:lnTo>
                    <a:lnTo>
                      <a:pt x="34947" y="4832"/>
                    </a:lnTo>
                    <a:lnTo>
                      <a:pt x="34743" y="4551"/>
                    </a:lnTo>
                    <a:lnTo>
                      <a:pt x="34538" y="4283"/>
                    </a:lnTo>
                    <a:lnTo>
                      <a:pt x="34308" y="4027"/>
                    </a:lnTo>
                    <a:lnTo>
                      <a:pt x="34065" y="3771"/>
                    </a:lnTo>
                    <a:lnTo>
                      <a:pt x="33809" y="3529"/>
                    </a:lnTo>
                    <a:lnTo>
                      <a:pt x="33541" y="3299"/>
                    </a:lnTo>
                    <a:lnTo>
                      <a:pt x="33273" y="3068"/>
                    </a:lnTo>
                    <a:lnTo>
                      <a:pt x="32979" y="2864"/>
                    </a:lnTo>
                    <a:lnTo>
                      <a:pt x="32685" y="2659"/>
                    </a:lnTo>
                    <a:lnTo>
                      <a:pt x="32378" y="2468"/>
                    </a:lnTo>
                    <a:lnTo>
                      <a:pt x="32071" y="2289"/>
                    </a:lnTo>
                    <a:lnTo>
                      <a:pt x="31752" y="2123"/>
                    </a:lnTo>
                    <a:lnTo>
                      <a:pt x="31432" y="1969"/>
                    </a:lnTo>
                    <a:lnTo>
                      <a:pt x="31100" y="1829"/>
                    </a:lnTo>
                    <a:lnTo>
                      <a:pt x="30767" y="1714"/>
                    </a:lnTo>
                    <a:lnTo>
                      <a:pt x="30435" y="1598"/>
                    </a:lnTo>
                    <a:lnTo>
                      <a:pt x="30103" y="1509"/>
                    </a:lnTo>
                    <a:lnTo>
                      <a:pt x="29758" y="1420"/>
                    </a:lnTo>
                    <a:lnTo>
                      <a:pt x="29412" y="1368"/>
                    </a:lnTo>
                    <a:lnTo>
                      <a:pt x="29080" y="1317"/>
                    </a:lnTo>
                    <a:lnTo>
                      <a:pt x="174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0;p25">
                <a:extLst>
                  <a:ext uri="{FF2B5EF4-FFF2-40B4-BE49-F238E27FC236}">
                    <a16:creationId xmlns:a16="http://schemas.microsoft.com/office/drawing/2014/main" id="{04586737-8FFD-4AE2-BA5B-872B483D610B}"/>
                  </a:ext>
                </a:extLst>
              </p:cNvPr>
              <p:cNvSpPr/>
              <p:nvPr/>
            </p:nvSpPr>
            <p:spPr>
              <a:xfrm>
                <a:off x="2164300" y="1175675"/>
                <a:ext cx="591200" cy="156300"/>
              </a:xfrm>
              <a:custGeom>
                <a:avLst/>
                <a:gdLst/>
                <a:ahLst/>
                <a:cxnLst/>
                <a:rect l="l" t="t" r="r" b="b"/>
                <a:pathLst>
                  <a:path w="23648" h="6252" extrusionOk="0">
                    <a:moveTo>
                      <a:pt x="12054" y="1"/>
                    </a:moveTo>
                    <a:lnTo>
                      <a:pt x="0" y="3388"/>
                    </a:lnTo>
                    <a:lnTo>
                      <a:pt x="345" y="3593"/>
                    </a:lnTo>
                    <a:lnTo>
                      <a:pt x="703" y="3784"/>
                    </a:lnTo>
                    <a:lnTo>
                      <a:pt x="1061" y="3976"/>
                    </a:lnTo>
                    <a:lnTo>
                      <a:pt x="1406" y="4155"/>
                    </a:lnTo>
                    <a:lnTo>
                      <a:pt x="1777" y="4321"/>
                    </a:lnTo>
                    <a:lnTo>
                      <a:pt x="2135" y="4487"/>
                    </a:lnTo>
                    <a:lnTo>
                      <a:pt x="2493" y="4653"/>
                    </a:lnTo>
                    <a:lnTo>
                      <a:pt x="2863" y="4794"/>
                    </a:lnTo>
                    <a:lnTo>
                      <a:pt x="3234" y="4947"/>
                    </a:lnTo>
                    <a:lnTo>
                      <a:pt x="3605" y="5075"/>
                    </a:lnTo>
                    <a:lnTo>
                      <a:pt x="4346" y="5331"/>
                    </a:lnTo>
                    <a:lnTo>
                      <a:pt x="5100" y="5548"/>
                    </a:lnTo>
                    <a:lnTo>
                      <a:pt x="5854" y="5740"/>
                    </a:lnTo>
                    <a:lnTo>
                      <a:pt x="6609" y="5893"/>
                    </a:lnTo>
                    <a:lnTo>
                      <a:pt x="7376" y="6021"/>
                    </a:lnTo>
                    <a:lnTo>
                      <a:pt x="8142" y="6123"/>
                    </a:lnTo>
                    <a:lnTo>
                      <a:pt x="8922" y="6200"/>
                    </a:lnTo>
                    <a:lnTo>
                      <a:pt x="9689" y="6238"/>
                    </a:lnTo>
                    <a:lnTo>
                      <a:pt x="10456" y="6251"/>
                    </a:lnTo>
                    <a:lnTo>
                      <a:pt x="11236" y="6226"/>
                    </a:lnTo>
                    <a:lnTo>
                      <a:pt x="12003" y="6187"/>
                    </a:lnTo>
                    <a:lnTo>
                      <a:pt x="12770" y="6111"/>
                    </a:lnTo>
                    <a:lnTo>
                      <a:pt x="13536" y="6008"/>
                    </a:lnTo>
                    <a:lnTo>
                      <a:pt x="14291" y="5868"/>
                    </a:lnTo>
                    <a:lnTo>
                      <a:pt x="15045" y="5702"/>
                    </a:lnTo>
                    <a:lnTo>
                      <a:pt x="15799" y="5510"/>
                    </a:lnTo>
                    <a:lnTo>
                      <a:pt x="16540" y="5293"/>
                    </a:lnTo>
                    <a:lnTo>
                      <a:pt x="17269" y="5050"/>
                    </a:lnTo>
                    <a:lnTo>
                      <a:pt x="17997" y="4768"/>
                    </a:lnTo>
                    <a:lnTo>
                      <a:pt x="18713" y="4462"/>
                    </a:lnTo>
                    <a:lnTo>
                      <a:pt x="19429" y="4129"/>
                    </a:lnTo>
                    <a:lnTo>
                      <a:pt x="20119" y="3759"/>
                    </a:lnTo>
                    <a:lnTo>
                      <a:pt x="20464" y="3567"/>
                    </a:lnTo>
                    <a:lnTo>
                      <a:pt x="20809" y="3362"/>
                    </a:lnTo>
                    <a:lnTo>
                      <a:pt x="21142" y="3158"/>
                    </a:lnTo>
                    <a:lnTo>
                      <a:pt x="21474" y="2953"/>
                    </a:lnTo>
                    <a:lnTo>
                      <a:pt x="21806" y="2723"/>
                    </a:lnTo>
                    <a:lnTo>
                      <a:pt x="22126" y="2493"/>
                    </a:lnTo>
                    <a:lnTo>
                      <a:pt x="22458" y="2263"/>
                    </a:lnTo>
                    <a:lnTo>
                      <a:pt x="22778" y="2020"/>
                    </a:lnTo>
                    <a:lnTo>
                      <a:pt x="23085" y="1777"/>
                    </a:lnTo>
                    <a:lnTo>
                      <a:pt x="23404" y="1522"/>
                    </a:lnTo>
                    <a:lnTo>
                      <a:pt x="23647" y="1317"/>
                    </a:lnTo>
                    <a:lnTo>
                      <a:pt x="12054"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1;p25">
                <a:extLst>
                  <a:ext uri="{FF2B5EF4-FFF2-40B4-BE49-F238E27FC236}">
                    <a16:creationId xmlns:a16="http://schemas.microsoft.com/office/drawing/2014/main" id="{076BDFFA-D103-47D5-8767-23FC8941DD83}"/>
                  </a:ext>
                </a:extLst>
              </p:cNvPr>
              <p:cNvSpPr/>
              <p:nvPr/>
            </p:nvSpPr>
            <p:spPr>
              <a:xfrm>
                <a:off x="2799575" y="1866875"/>
                <a:ext cx="532075" cy="540075"/>
              </a:xfrm>
              <a:custGeom>
                <a:avLst/>
                <a:gdLst/>
                <a:ahLst/>
                <a:cxnLst/>
                <a:rect l="l" t="t" r="r" b="b"/>
                <a:pathLst>
                  <a:path w="21283" h="21603" extrusionOk="0">
                    <a:moveTo>
                      <a:pt x="18815" y="0"/>
                    </a:moveTo>
                    <a:lnTo>
                      <a:pt x="13728" y="5267"/>
                    </a:lnTo>
                    <a:lnTo>
                      <a:pt x="0" y="17448"/>
                    </a:lnTo>
                    <a:lnTo>
                      <a:pt x="2390" y="21602"/>
                    </a:lnTo>
                    <a:lnTo>
                      <a:pt x="18253" y="11939"/>
                    </a:lnTo>
                    <a:lnTo>
                      <a:pt x="18483" y="11773"/>
                    </a:lnTo>
                    <a:lnTo>
                      <a:pt x="18713" y="11607"/>
                    </a:lnTo>
                    <a:lnTo>
                      <a:pt x="18930" y="11440"/>
                    </a:lnTo>
                    <a:lnTo>
                      <a:pt x="19148" y="11249"/>
                    </a:lnTo>
                    <a:lnTo>
                      <a:pt x="19339" y="11057"/>
                    </a:lnTo>
                    <a:lnTo>
                      <a:pt x="19544" y="10865"/>
                    </a:lnTo>
                    <a:lnTo>
                      <a:pt x="19723" y="10648"/>
                    </a:lnTo>
                    <a:lnTo>
                      <a:pt x="19902" y="10443"/>
                    </a:lnTo>
                    <a:lnTo>
                      <a:pt x="20068" y="10226"/>
                    </a:lnTo>
                    <a:lnTo>
                      <a:pt x="20221" y="9996"/>
                    </a:lnTo>
                    <a:lnTo>
                      <a:pt x="20362" y="9766"/>
                    </a:lnTo>
                    <a:lnTo>
                      <a:pt x="20503" y="9523"/>
                    </a:lnTo>
                    <a:lnTo>
                      <a:pt x="20618" y="9280"/>
                    </a:lnTo>
                    <a:lnTo>
                      <a:pt x="20733" y="9037"/>
                    </a:lnTo>
                    <a:lnTo>
                      <a:pt x="20848" y="8795"/>
                    </a:lnTo>
                    <a:lnTo>
                      <a:pt x="20937" y="8539"/>
                    </a:lnTo>
                    <a:lnTo>
                      <a:pt x="21014" y="8270"/>
                    </a:lnTo>
                    <a:lnTo>
                      <a:pt x="21090" y="8015"/>
                    </a:lnTo>
                    <a:lnTo>
                      <a:pt x="21154" y="7746"/>
                    </a:lnTo>
                    <a:lnTo>
                      <a:pt x="21206" y="7491"/>
                    </a:lnTo>
                    <a:lnTo>
                      <a:pt x="21244" y="7222"/>
                    </a:lnTo>
                    <a:lnTo>
                      <a:pt x="21269" y="6954"/>
                    </a:lnTo>
                    <a:lnTo>
                      <a:pt x="21282" y="6673"/>
                    </a:lnTo>
                    <a:lnTo>
                      <a:pt x="21282" y="6404"/>
                    </a:lnTo>
                    <a:lnTo>
                      <a:pt x="21269" y="6136"/>
                    </a:lnTo>
                    <a:lnTo>
                      <a:pt x="21244" y="5867"/>
                    </a:lnTo>
                    <a:lnTo>
                      <a:pt x="21218" y="5586"/>
                    </a:lnTo>
                    <a:lnTo>
                      <a:pt x="21167" y="5318"/>
                    </a:lnTo>
                    <a:lnTo>
                      <a:pt x="21103" y="5049"/>
                    </a:lnTo>
                    <a:lnTo>
                      <a:pt x="21027" y="4781"/>
                    </a:lnTo>
                    <a:lnTo>
                      <a:pt x="20950" y="4513"/>
                    </a:lnTo>
                    <a:lnTo>
                      <a:pt x="20848" y="4244"/>
                    </a:lnTo>
                    <a:lnTo>
                      <a:pt x="20656" y="3835"/>
                    </a:lnTo>
                    <a:lnTo>
                      <a:pt x="18815" y="0"/>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2;p25">
                <a:extLst>
                  <a:ext uri="{FF2B5EF4-FFF2-40B4-BE49-F238E27FC236}">
                    <a16:creationId xmlns:a16="http://schemas.microsoft.com/office/drawing/2014/main" id="{E5B0C27B-5BFD-4BC9-9EB4-3A82E42EB92F}"/>
                  </a:ext>
                </a:extLst>
              </p:cNvPr>
              <p:cNvSpPr/>
              <p:nvPr/>
            </p:nvSpPr>
            <p:spPr>
              <a:xfrm>
                <a:off x="2740125" y="1208600"/>
                <a:ext cx="587050" cy="811050"/>
              </a:xfrm>
              <a:custGeom>
                <a:avLst/>
                <a:gdLst/>
                <a:ahLst/>
                <a:cxnLst/>
                <a:rect l="l" t="t" r="r" b="b"/>
                <a:pathLst>
                  <a:path w="23482" h="32442" extrusionOk="0">
                    <a:moveTo>
                      <a:pt x="614" y="0"/>
                    </a:moveTo>
                    <a:lnTo>
                      <a:pt x="1" y="8820"/>
                    </a:lnTo>
                    <a:lnTo>
                      <a:pt x="3158" y="14495"/>
                    </a:lnTo>
                    <a:lnTo>
                      <a:pt x="3158" y="14879"/>
                    </a:lnTo>
                    <a:lnTo>
                      <a:pt x="3158" y="15262"/>
                    </a:lnTo>
                    <a:lnTo>
                      <a:pt x="3183" y="15646"/>
                    </a:lnTo>
                    <a:lnTo>
                      <a:pt x="3209" y="16029"/>
                    </a:lnTo>
                    <a:lnTo>
                      <a:pt x="3260" y="16400"/>
                    </a:lnTo>
                    <a:lnTo>
                      <a:pt x="3311" y="16783"/>
                    </a:lnTo>
                    <a:lnTo>
                      <a:pt x="3375" y="17154"/>
                    </a:lnTo>
                    <a:lnTo>
                      <a:pt x="3452" y="17525"/>
                    </a:lnTo>
                    <a:lnTo>
                      <a:pt x="3541" y="17895"/>
                    </a:lnTo>
                    <a:lnTo>
                      <a:pt x="3643" y="18253"/>
                    </a:lnTo>
                    <a:lnTo>
                      <a:pt x="3746" y="18624"/>
                    </a:lnTo>
                    <a:lnTo>
                      <a:pt x="3874" y="18982"/>
                    </a:lnTo>
                    <a:lnTo>
                      <a:pt x="3989" y="19327"/>
                    </a:lnTo>
                    <a:lnTo>
                      <a:pt x="4129" y="19685"/>
                    </a:lnTo>
                    <a:lnTo>
                      <a:pt x="4270" y="20030"/>
                    </a:lnTo>
                    <a:lnTo>
                      <a:pt x="4423" y="20375"/>
                    </a:lnTo>
                    <a:lnTo>
                      <a:pt x="4577" y="20720"/>
                    </a:lnTo>
                    <a:lnTo>
                      <a:pt x="4743" y="21065"/>
                    </a:lnTo>
                    <a:lnTo>
                      <a:pt x="5101" y="21730"/>
                    </a:lnTo>
                    <a:lnTo>
                      <a:pt x="5471" y="22382"/>
                    </a:lnTo>
                    <a:lnTo>
                      <a:pt x="5880" y="23021"/>
                    </a:lnTo>
                    <a:lnTo>
                      <a:pt x="6289" y="23647"/>
                    </a:lnTo>
                    <a:lnTo>
                      <a:pt x="6724" y="24248"/>
                    </a:lnTo>
                    <a:lnTo>
                      <a:pt x="7171" y="24836"/>
                    </a:lnTo>
                    <a:lnTo>
                      <a:pt x="7619" y="25411"/>
                    </a:lnTo>
                    <a:lnTo>
                      <a:pt x="8079" y="25974"/>
                    </a:lnTo>
                    <a:lnTo>
                      <a:pt x="8552" y="26498"/>
                    </a:lnTo>
                    <a:lnTo>
                      <a:pt x="9012" y="27022"/>
                    </a:lnTo>
                    <a:lnTo>
                      <a:pt x="9472" y="27520"/>
                    </a:lnTo>
                    <a:lnTo>
                      <a:pt x="9932" y="27993"/>
                    </a:lnTo>
                    <a:lnTo>
                      <a:pt x="10392" y="28453"/>
                    </a:lnTo>
                    <a:lnTo>
                      <a:pt x="11249" y="29297"/>
                    </a:lnTo>
                    <a:lnTo>
                      <a:pt x="12054" y="30051"/>
                    </a:lnTo>
                    <a:lnTo>
                      <a:pt x="12757" y="30716"/>
                    </a:lnTo>
                    <a:lnTo>
                      <a:pt x="13358" y="31278"/>
                    </a:lnTo>
                    <a:lnTo>
                      <a:pt x="13601" y="31521"/>
                    </a:lnTo>
                    <a:lnTo>
                      <a:pt x="13805" y="31725"/>
                    </a:lnTo>
                    <a:lnTo>
                      <a:pt x="13933" y="31841"/>
                    </a:lnTo>
                    <a:lnTo>
                      <a:pt x="14048" y="31956"/>
                    </a:lnTo>
                    <a:lnTo>
                      <a:pt x="14189" y="32045"/>
                    </a:lnTo>
                    <a:lnTo>
                      <a:pt x="14317" y="32135"/>
                    </a:lnTo>
                    <a:lnTo>
                      <a:pt x="14457" y="32211"/>
                    </a:lnTo>
                    <a:lnTo>
                      <a:pt x="14610" y="32275"/>
                    </a:lnTo>
                    <a:lnTo>
                      <a:pt x="14751" y="32326"/>
                    </a:lnTo>
                    <a:lnTo>
                      <a:pt x="14904" y="32377"/>
                    </a:lnTo>
                    <a:lnTo>
                      <a:pt x="15058" y="32403"/>
                    </a:lnTo>
                    <a:lnTo>
                      <a:pt x="15224" y="32429"/>
                    </a:lnTo>
                    <a:lnTo>
                      <a:pt x="15377" y="32441"/>
                    </a:lnTo>
                    <a:lnTo>
                      <a:pt x="15544" y="32441"/>
                    </a:lnTo>
                    <a:lnTo>
                      <a:pt x="15697" y="32429"/>
                    </a:lnTo>
                    <a:lnTo>
                      <a:pt x="15863" y="32403"/>
                    </a:lnTo>
                    <a:lnTo>
                      <a:pt x="16017" y="32365"/>
                    </a:lnTo>
                    <a:lnTo>
                      <a:pt x="16183" y="32326"/>
                    </a:lnTo>
                    <a:lnTo>
                      <a:pt x="21692" y="30498"/>
                    </a:lnTo>
                    <a:lnTo>
                      <a:pt x="21947" y="30396"/>
                    </a:lnTo>
                    <a:lnTo>
                      <a:pt x="22190" y="30268"/>
                    </a:lnTo>
                    <a:lnTo>
                      <a:pt x="22408" y="30128"/>
                    </a:lnTo>
                    <a:lnTo>
                      <a:pt x="22625" y="29962"/>
                    </a:lnTo>
                    <a:lnTo>
                      <a:pt x="22804" y="29770"/>
                    </a:lnTo>
                    <a:lnTo>
                      <a:pt x="22970" y="29565"/>
                    </a:lnTo>
                    <a:lnTo>
                      <a:pt x="23111" y="29348"/>
                    </a:lnTo>
                    <a:lnTo>
                      <a:pt x="23238" y="29118"/>
                    </a:lnTo>
                    <a:lnTo>
                      <a:pt x="23328" y="28875"/>
                    </a:lnTo>
                    <a:lnTo>
                      <a:pt x="23405" y="28632"/>
                    </a:lnTo>
                    <a:lnTo>
                      <a:pt x="23456" y="28377"/>
                    </a:lnTo>
                    <a:lnTo>
                      <a:pt x="23481" y="28108"/>
                    </a:lnTo>
                    <a:lnTo>
                      <a:pt x="23468" y="27853"/>
                    </a:lnTo>
                    <a:lnTo>
                      <a:pt x="23443" y="27584"/>
                    </a:lnTo>
                    <a:lnTo>
                      <a:pt x="23379" y="27316"/>
                    </a:lnTo>
                    <a:lnTo>
                      <a:pt x="23290" y="27047"/>
                    </a:lnTo>
                    <a:lnTo>
                      <a:pt x="11875" y="7516"/>
                    </a:lnTo>
                    <a:lnTo>
                      <a:pt x="11760" y="7261"/>
                    </a:lnTo>
                    <a:lnTo>
                      <a:pt x="11632" y="6992"/>
                    </a:lnTo>
                    <a:lnTo>
                      <a:pt x="11479" y="6724"/>
                    </a:lnTo>
                    <a:lnTo>
                      <a:pt x="11313" y="6455"/>
                    </a:lnTo>
                    <a:lnTo>
                      <a:pt x="11134" y="6174"/>
                    </a:lnTo>
                    <a:lnTo>
                      <a:pt x="10929" y="5880"/>
                    </a:lnTo>
                    <a:lnTo>
                      <a:pt x="10712" y="5599"/>
                    </a:lnTo>
                    <a:lnTo>
                      <a:pt x="10482" y="5305"/>
                    </a:lnTo>
                    <a:lnTo>
                      <a:pt x="10226" y="5011"/>
                    </a:lnTo>
                    <a:lnTo>
                      <a:pt x="9958" y="4717"/>
                    </a:lnTo>
                    <a:lnTo>
                      <a:pt x="9677" y="4436"/>
                    </a:lnTo>
                    <a:lnTo>
                      <a:pt x="9383" y="4142"/>
                    </a:lnTo>
                    <a:lnTo>
                      <a:pt x="9063" y="3860"/>
                    </a:lnTo>
                    <a:lnTo>
                      <a:pt x="8744" y="3566"/>
                    </a:lnTo>
                    <a:lnTo>
                      <a:pt x="8398" y="3285"/>
                    </a:lnTo>
                    <a:lnTo>
                      <a:pt x="8041" y="3017"/>
                    </a:lnTo>
                    <a:lnTo>
                      <a:pt x="7670" y="2748"/>
                    </a:lnTo>
                    <a:lnTo>
                      <a:pt x="7286" y="2480"/>
                    </a:lnTo>
                    <a:lnTo>
                      <a:pt x="6890" y="2224"/>
                    </a:lnTo>
                    <a:lnTo>
                      <a:pt x="6481" y="1982"/>
                    </a:lnTo>
                    <a:lnTo>
                      <a:pt x="6046" y="1739"/>
                    </a:lnTo>
                    <a:lnTo>
                      <a:pt x="5612" y="1521"/>
                    </a:lnTo>
                    <a:lnTo>
                      <a:pt x="5165" y="1304"/>
                    </a:lnTo>
                    <a:lnTo>
                      <a:pt x="4704" y="1100"/>
                    </a:lnTo>
                    <a:lnTo>
                      <a:pt x="4231" y="908"/>
                    </a:lnTo>
                    <a:lnTo>
                      <a:pt x="3746" y="729"/>
                    </a:lnTo>
                    <a:lnTo>
                      <a:pt x="3247" y="563"/>
                    </a:lnTo>
                    <a:lnTo>
                      <a:pt x="2749" y="409"/>
                    </a:lnTo>
                    <a:lnTo>
                      <a:pt x="2225" y="281"/>
                    </a:lnTo>
                    <a:lnTo>
                      <a:pt x="1701" y="166"/>
                    </a:lnTo>
                    <a:lnTo>
                      <a:pt x="1164" y="77"/>
                    </a:lnTo>
                    <a:lnTo>
                      <a:pt x="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3;p25">
                <a:extLst>
                  <a:ext uri="{FF2B5EF4-FFF2-40B4-BE49-F238E27FC236}">
                    <a16:creationId xmlns:a16="http://schemas.microsoft.com/office/drawing/2014/main" id="{2D4E848B-560B-40DC-B9FA-CB5015186CD8}"/>
                  </a:ext>
                </a:extLst>
              </p:cNvPr>
              <p:cNvSpPr/>
              <p:nvPr/>
            </p:nvSpPr>
            <p:spPr>
              <a:xfrm>
                <a:off x="2799575" y="2303075"/>
                <a:ext cx="114425" cy="221150"/>
              </a:xfrm>
              <a:custGeom>
                <a:avLst/>
                <a:gdLst/>
                <a:ahLst/>
                <a:cxnLst/>
                <a:rect l="l" t="t" r="r" b="b"/>
                <a:pathLst>
                  <a:path w="4577" h="8846" extrusionOk="0">
                    <a:moveTo>
                      <a:pt x="0" y="0"/>
                    </a:moveTo>
                    <a:lnTo>
                      <a:pt x="2493" y="8845"/>
                    </a:lnTo>
                    <a:lnTo>
                      <a:pt x="2774" y="7593"/>
                    </a:lnTo>
                    <a:lnTo>
                      <a:pt x="3068" y="6302"/>
                    </a:lnTo>
                    <a:lnTo>
                      <a:pt x="3426" y="4819"/>
                    </a:lnTo>
                    <a:lnTo>
                      <a:pt x="3784" y="3323"/>
                    </a:lnTo>
                    <a:lnTo>
                      <a:pt x="4129" y="1994"/>
                    </a:lnTo>
                    <a:lnTo>
                      <a:pt x="4269" y="1457"/>
                    </a:lnTo>
                    <a:lnTo>
                      <a:pt x="4410" y="1023"/>
                    </a:lnTo>
                    <a:lnTo>
                      <a:pt x="4512" y="729"/>
                    </a:lnTo>
                    <a:lnTo>
                      <a:pt x="4550" y="639"/>
                    </a:lnTo>
                    <a:lnTo>
                      <a:pt x="4576" y="601"/>
                    </a:lnTo>
                    <a:lnTo>
                      <a:pt x="0" y="0"/>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4;p25">
                <a:extLst>
                  <a:ext uri="{FF2B5EF4-FFF2-40B4-BE49-F238E27FC236}">
                    <a16:creationId xmlns:a16="http://schemas.microsoft.com/office/drawing/2014/main" id="{EBB99786-339C-4880-B195-844FD8462E54}"/>
                  </a:ext>
                </a:extLst>
              </p:cNvPr>
              <p:cNvSpPr/>
              <p:nvPr/>
            </p:nvSpPr>
            <p:spPr>
              <a:xfrm>
                <a:off x="1701250" y="1260350"/>
                <a:ext cx="528575" cy="864750"/>
              </a:xfrm>
              <a:custGeom>
                <a:avLst/>
                <a:gdLst/>
                <a:ahLst/>
                <a:cxnLst/>
                <a:rect l="l" t="t" r="r" b="b"/>
                <a:pathLst>
                  <a:path w="21143" h="34590" extrusionOk="0">
                    <a:moveTo>
                      <a:pt x="18522" y="1"/>
                    </a:moveTo>
                    <a:lnTo>
                      <a:pt x="17985" y="129"/>
                    </a:lnTo>
                    <a:lnTo>
                      <a:pt x="17474" y="282"/>
                    </a:lnTo>
                    <a:lnTo>
                      <a:pt x="16976" y="448"/>
                    </a:lnTo>
                    <a:lnTo>
                      <a:pt x="16490" y="627"/>
                    </a:lnTo>
                    <a:lnTo>
                      <a:pt x="16030" y="806"/>
                    </a:lnTo>
                    <a:lnTo>
                      <a:pt x="15582" y="1011"/>
                    </a:lnTo>
                    <a:lnTo>
                      <a:pt x="15148" y="1215"/>
                    </a:lnTo>
                    <a:lnTo>
                      <a:pt x="14739" y="1433"/>
                    </a:lnTo>
                    <a:lnTo>
                      <a:pt x="14342" y="1663"/>
                    </a:lnTo>
                    <a:lnTo>
                      <a:pt x="13959" y="1906"/>
                    </a:lnTo>
                    <a:lnTo>
                      <a:pt x="13588" y="2148"/>
                    </a:lnTo>
                    <a:lnTo>
                      <a:pt x="13243" y="2391"/>
                    </a:lnTo>
                    <a:lnTo>
                      <a:pt x="12898" y="2647"/>
                    </a:lnTo>
                    <a:lnTo>
                      <a:pt x="12579" y="2915"/>
                    </a:lnTo>
                    <a:lnTo>
                      <a:pt x="12285" y="3184"/>
                    </a:lnTo>
                    <a:lnTo>
                      <a:pt x="11991" y="3465"/>
                    </a:lnTo>
                    <a:lnTo>
                      <a:pt x="11709" y="3733"/>
                    </a:lnTo>
                    <a:lnTo>
                      <a:pt x="11454" y="4027"/>
                    </a:lnTo>
                    <a:lnTo>
                      <a:pt x="11198" y="4309"/>
                    </a:lnTo>
                    <a:lnTo>
                      <a:pt x="10968" y="4590"/>
                    </a:lnTo>
                    <a:lnTo>
                      <a:pt x="10751" y="4884"/>
                    </a:lnTo>
                    <a:lnTo>
                      <a:pt x="10546" y="5178"/>
                    </a:lnTo>
                    <a:lnTo>
                      <a:pt x="10354" y="5459"/>
                    </a:lnTo>
                    <a:lnTo>
                      <a:pt x="10176" y="5753"/>
                    </a:lnTo>
                    <a:lnTo>
                      <a:pt x="10009" y="6047"/>
                    </a:lnTo>
                    <a:lnTo>
                      <a:pt x="9856" y="6328"/>
                    </a:lnTo>
                    <a:lnTo>
                      <a:pt x="9715" y="6609"/>
                    </a:lnTo>
                    <a:lnTo>
                      <a:pt x="9588" y="6891"/>
                    </a:lnTo>
                    <a:lnTo>
                      <a:pt x="9473" y="7172"/>
                    </a:lnTo>
                    <a:lnTo>
                      <a:pt x="9370" y="7453"/>
                    </a:lnTo>
                    <a:lnTo>
                      <a:pt x="9281" y="7721"/>
                    </a:lnTo>
                    <a:lnTo>
                      <a:pt x="9204" y="7990"/>
                    </a:lnTo>
                    <a:lnTo>
                      <a:pt x="90" y="28697"/>
                    </a:lnTo>
                    <a:lnTo>
                      <a:pt x="39" y="28978"/>
                    </a:lnTo>
                    <a:lnTo>
                      <a:pt x="1" y="29246"/>
                    </a:lnTo>
                    <a:lnTo>
                      <a:pt x="1" y="29515"/>
                    </a:lnTo>
                    <a:lnTo>
                      <a:pt x="27" y="29783"/>
                    </a:lnTo>
                    <a:lnTo>
                      <a:pt x="78" y="30039"/>
                    </a:lnTo>
                    <a:lnTo>
                      <a:pt x="154" y="30282"/>
                    </a:lnTo>
                    <a:lnTo>
                      <a:pt x="257" y="30525"/>
                    </a:lnTo>
                    <a:lnTo>
                      <a:pt x="384" y="30755"/>
                    </a:lnTo>
                    <a:lnTo>
                      <a:pt x="538" y="30972"/>
                    </a:lnTo>
                    <a:lnTo>
                      <a:pt x="704" y="31164"/>
                    </a:lnTo>
                    <a:lnTo>
                      <a:pt x="883" y="31343"/>
                    </a:lnTo>
                    <a:lnTo>
                      <a:pt x="1087" y="31509"/>
                    </a:lnTo>
                    <a:lnTo>
                      <a:pt x="1318" y="31662"/>
                    </a:lnTo>
                    <a:lnTo>
                      <a:pt x="1560" y="31777"/>
                    </a:lnTo>
                    <a:lnTo>
                      <a:pt x="1816" y="31880"/>
                    </a:lnTo>
                    <a:lnTo>
                      <a:pt x="2084" y="31943"/>
                    </a:lnTo>
                    <a:lnTo>
                      <a:pt x="6379" y="32915"/>
                    </a:lnTo>
                    <a:lnTo>
                      <a:pt x="6456" y="32941"/>
                    </a:lnTo>
                    <a:lnTo>
                      <a:pt x="6533" y="32966"/>
                    </a:lnTo>
                    <a:lnTo>
                      <a:pt x="6609" y="33004"/>
                    </a:lnTo>
                    <a:lnTo>
                      <a:pt x="6686" y="33056"/>
                    </a:lnTo>
                    <a:lnTo>
                      <a:pt x="6827" y="33183"/>
                    </a:lnTo>
                    <a:lnTo>
                      <a:pt x="6967" y="33324"/>
                    </a:lnTo>
                    <a:lnTo>
                      <a:pt x="7108" y="33490"/>
                    </a:lnTo>
                    <a:lnTo>
                      <a:pt x="7223" y="33656"/>
                    </a:lnTo>
                    <a:lnTo>
                      <a:pt x="7466" y="34014"/>
                    </a:lnTo>
                    <a:lnTo>
                      <a:pt x="7581" y="34168"/>
                    </a:lnTo>
                    <a:lnTo>
                      <a:pt x="7696" y="34321"/>
                    </a:lnTo>
                    <a:lnTo>
                      <a:pt x="7798" y="34436"/>
                    </a:lnTo>
                    <a:lnTo>
                      <a:pt x="7900" y="34525"/>
                    </a:lnTo>
                    <a:lnTo>
                      <a:pt x="7951" y="34564"/>
                    </a:lnTo>
                    <a:lnTo>
                      <a:pt x="8003" y="34577"/>
                    </a:lnTo>
                    <a:lnTo>
                      <a:pt x="8054" y="34589"/>
                    </a:lnTo>
                    <a:lnTo>
                      <a:pt x="8105" y="34589"/>
                    </a:lnTo>
                    <a:lnTo>
                      <a:pt x="8156" y="34577"/>
                    </a:lnTo>
                    <a:lnTo>
                      <a:pt x="8207" y="34538"/>
                    </a:lnTo>
                    <a:lnTo>
                      <a:pt x="8258" y="34500"/>
                    </a:lnTo>
                    <a:lnTo>
                      <a:pt x="8309" y="34436"/>
                    </a:lnTo>
                    <a:lnTo>
                      <a:pt x="8501" y="34193"/>
                    </a:lnTo>
                    <a:lnTo>
                      <a:pt x="8731" y="33912"/>
                    </a:lnTo>
                    <a:lnTo>
                      <a:pt x="9306" y="33209"/>
                    </a:lnTo>
                    <a:lnTo>
                      <a:pt x="10022" y="32365"/>
                    </a:lnTo>
                    <a:lnTo>
                      <a:pt x="10840" y="31394"/>
                    </a:lnTo>
                    <a:lnTo>
                      <a:pt x="11735" y="30282"/>
                    </a:lnTo>
                    <a:lnTo>
                      <a:pt x="12208" y="29694"/>
                    </a:lnTo>
                    <a:lnTo>
                      <a:pt x="12681" y="29068"/>
                    </a:lnTo>
                    <a:lnTo>
                      <a:pt x="13167" y="28428"/>
                    </a:lnTo>
                    <a:lnTo>
                      <a:pt x="13639" y="27764"/>
                    </a:lnTo>
                    <a:lnTo>
                      <a:pt x="14125" y="27074"/>
                    </a:lnTo>
                    <a:lnTo>
                      <a:pt x="14598" y="26370"/>
                    </a:lnTo>
                    <a:lnTo>
                      <a:pt x="15071" y="25642"/>
                    </a:lnTo>
                    <a:lnTo>
                      <a:pt x="15518" y="24913"/>
                    </a:lnTo>
                    <a:lnTo>
                      <a:pt x="15966" y="24159"/>
                    </a:lnTo>
                    <a:lnTo>
                      <a:pt x="16388" y="23392"/>
                    </a:lnTo>
                    <a:lnTo>
                      <a:pt x="16784" y="22625"/>
                    </a:lnTo>
                    <a:lnTo>
                      <a:pt x="17155" y="21833"/>
                    </a:lnTo>
                    <a:lnTo>
                      <a:pt x="17321" y="21449"/>
                    </a:lnTo>
                    <a:lnTo>
                      <a:pt x="17487" y="21053"/>
                    </a:lnTo>
                    <a:lnTo>
                      <a:pt x="17653" y="20657"/>
                    </a:lnTo>
                    <a:lnTo>
                      <a:pt x="17806" y="20248"/>
                    </a:lnTo>
                    <a:lnTo>
                      <a:pt x="17947" y="19852"/>
                    </a:lnTo>
                    <a:lnTo>
                      <a:pt x="18075" y="19455"/>
                    </a:lnTo>
                    <a:lnTo>
                      <a:pt x="18190" y="19059"/>
                    </a:lnTo>
                    <a:lnTo>
                      <a:pt x="18305" y="18663"/>
                    </a:lnTo>
                    <a:lnTo>
                      <a:pt x="18407" y="18254"/>
                    </a:lnTo>
                    <a:lnTo>
                      <a:pt x="18484" y="17858"/>
                    </a:lnTo>
                    <a:lnTo>
                      <a:pt x="18561" y="17461"/>
                    </a:lnTo>
                    <a:lnTo>
                      <a:pt x="18624" y="17065"/>
                    </a:lnTo>
                    <a:lnTo>
                      <a:pt x="18676" y="16656"/>
                    </a:lnTo>
                    <a:lnTo>
                      <a:pt x="18714" y="16260"/>
                    </a:lnTo>
                    <a:lnTo>
                      <a:pt x="18740" y="15864"/>
                    </a:lnTo>
                    <a:lnTo>
                      <a:pt x="18752" y="15480"/>
                    </a:lnTo>
                    <a:lnTo>
                      <a:pt x="18752" y="15084"/>
                    </a:lnTo>
                    <a:lnTo>
                      <a:pt x="18727" y="14688"/>
                    </a:lnTo>
                    <a:lnTo>
                      <a:pt x="18701" y="14304"/>
                    </a:lnTo>
                    <a:lnTo>
                      <a:pt x="18650" y="13921"/>
                    </a:lnTo>
                    <a:lnTo>
                      <a:pt x="21143" y="7926"/>
                    </a:lnTo>
                    <a:lnTo>
                      <a:pt x="185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5;p25">
                <a:extLst>
                  <a:ext uri="{FF2B5EF4-FFF2-40B4-BE49-F238E27FC236}">
                    <a16:creationId xmlns:a16="http://schemas.microsoft.com/office/drawing/2014/main" id="{31283D32-B906-49AE-8E1D-BE3F2BF645EF}"/>
                  </a:ext>
                </a:extLst>
              </p:cNvPr>
              <p:cNvSpPr/>
              <p:nvPr/>
            </p:nvSpPr>
            <p:spPr>
              <a:xfrm>
                <a:off x="1295425" y="1422050"/>
                <a:ext cx="657025" cy="726375"/>
              </a:xfrm>
              <a:custGeom>
                <a:avLst/>
                <a:gdLst/>
                <a:ahLst/>
                <a:cxnLst/>
                <a:rect l="l" t="t" r="r" b="b"/>
                <a:pathLst>
                  <a:path w="26281" h="29055" extrusionOk="0">
                    <a:moveTo>
                      <a:pt x="4283" y="1"/>
                    </a:moveTo>
                    <a:lnTo>
                      <a:pt x="1" y="1752"/>
                    </a:lnTo>
                    <a:lnTo>
                      <a:pt x="17244" y="26421"/>
                    </a:lnTo>
                    <a:lnTo>
                      <a:pt x="17384" y="26664"/>
                    </a:lnTo>
                    <a:lnTo>
                      <a:pt x="17525" y="26907"/>
                    </a:lnTo>
                    <a:lnTo>
                      <a:pt x="17678" y="27137"/>
                    </a:lnTo>
                    <a:lnTo>
                      <a:pt x="17857" y="27354"/>
                    </a:lnTo>
                    <a:lnTo>
                      <a:pt x="18036" y="27559"/>
                    </a:lnTo>
                    <a:lnTo>
                      <a:pt x="18228" y="27751"/>
                    </a:lnTo>
                    <a:lnTo>
                      <a:pt x="18420" y="27930"/>
                    </a:lnTo>
                    <a:lnTo>
                      <a:pt x="18624" y="28096"/>
                    </a:lnTo>
                    <a:lnTo>
                      <a:pt x="18842" y="28249"/>
                    </a:lnTo>
                    <a:lnTo>
                      <a:pt x="19072" y="28390"/>
                    </a:lnTo>
                    <a:lnTo>
                      <a:pt x="19289" y="28518"/>
                    </a:lnTo>
                    <a:lnTo>
                      <a:pt x="19532" y="28633"/>
                    </a:lnTo>
                    <a:lnTo>
                      <a:pt x="19775" y="28735"/>
                    </a:lnTo>
                    <a:lnTo>
                      <a:pt x="20017" y="28824"/>
                    </a:lnTo>
                    <a:lnTo>
                      <a:pt x="20260" y="28888"/>
                    </a:lnTo>
                    <a:lnTo>
                      <a:pt x="20516" y="28952"/>
                    </a:lnTo>
                    <a:lnTo>
                      <a:pt x="20772" y="29003"/>
                    </a:lnTo>
                    <a:lnTo>
                      <a:pt x="21027" y="29029"/>
                    </a:lnTo>
                    <a:lnTo>
                      <a:pt x="21296" y="29054"/>
                    </a:lnTo>
                    <a:lnTo>
                      <a:pt x="21820" y="29054"/>
                    </a:lnTo>
                    <a:lnTo>
                      <a:pt x="22075" y="29029"/>
                    </a:lnTo>
                    <a:lnTo>
                      <a:pt x="22331" y="28991"/>
                    </a:lnTo>
                    <a:lnTo>
                      <a:pt x="22599" y="28939"/>
                    </a:lnTo>
                    <a:lnTo>
                      <a:pt x="22855" y="28876"/>
                    </a:lnTo>
                    <a:lnTo>
                      <a:pt x="23111" y="28786"/>
                    </a:lnTo>
                    <a:lnTo>
                      <a:pt x="23354" y="28697"/>
                    </a:lnTo>
                    <a:lnTo>
                      <a:pt x="23609" y="28582"/>
                    </a:lnTo>
                    <a:lnTo>
                      <a:pt x="23852" y="28454"/>
                    </a:lnTo>
                    <a:lnTo>
                      <a:pt x="24082" y="28300"/>
                    </a:lnTo>
                    <a:lnTo>
                      <a:pt x="24312" y="28147"/>
                    </a:lnTo>
                    <a:lnTo>
                      <a:pt x="24542" y="27968"/>
                    </a:lnTo>
                    <a:lnTo>
                      <a:pt x="24721" y="27815"/>
                    </a:lnTo>
                    <a:lnTo>
                      <a:pt x="24887" y="27661"/>
                    </a:lnTo>
                    <a:lnTo>
                      <a:pt x="25054" y="27482"/>
                    </a:lnTo>
                    <a:lnTo>
                      <a:pt x="25207" y="27316"/>
                    </a:lnTo>
                    <a:lnTo>
                      <a:pt x="25348" y="27124"/>
                    </a:lnTo>
                    <a:lnTo>
                      <a:pt x="25475" y="26945"/>
                    </a:lnTo>
                    <a:lnTo>
                      <a:pt x="25590" y="26754"/>
                    </a:lnTo>
                    <a:lnTo>
                      <a:pt x="25706" y="26549"/>
                    </a:lnTo>
                    <a:lnTo>
                      <a:pt x="25808" y="26357"/>
                    </a:lnTo>
                    <a:lnTo>
                      <a:pt x="25897" y="26153"/>
                    </a:lnTo>
                    <a:lnTo>
                      <a:pt x="25987" y="25936"/>
                    </a:lnTo>
                    <a:lnTo>
                      <a:pt x="26051" y="25731"/>
                    </a:lnTo>
                    <a:lnTo>
                      <a:pt x="26115" y="25514"/>
                    </a:lnTo>
                    <a:lnTo>
                      <a:pt x="26166" y="25297"/>
                    </a:lnTo>
                    <a:lnTo>
                      <a:pt x="26217" y="25079"/>
                    </a:lnTo>
                    <a:lnTo>
                      <a:pt x="26242" y="24862"/>
                    </a:lnTo>
                    <a:lnTo>
                      <a:pt x="26268" y="24645"/>
                    </a:lnTo>
                    <a:lnTo>
                      <a:pt x="26281" y="24415"/>
                    </a:lnTo>
                    <a:lnTo>
                      <a:pt x="26281" y="24197"/>
                    </a:lnTo>
                    <a:lnTo>
                      <a:pt x="26268" y="23967"/>
                    </a:lnTo>
                    <a:lnTo>
                      <a:pt x="26242" y="23750"/>
                    </a:lnTo>
                    <a:lnTo>
                      <a:pt x="26217" y="23533"/>
                    </a:lnTo>
                    <a:lnTo>
                      <a:pt x="26178" y="23303"/>
                    </a:lnTo>
                    <a:lnTo>
                      <a:pt x="26127" y="23085"/>
                    </a:lnTo>
                    <a:lnTo>
                      <a:pt x="26063" y="22868"/>
                    </a:lnTo>
                    <a:lnTo>
                      <a:pt x="25987" y="22651"/>
                    </a:lnTo>
                    <a:lnTo>
                      <a:pt x="25910" y="22446"/>
                    </a:lnTo>
                    <a:lnTo>
                      <a:pt x="25808" y="22229"/>
                    </a:lnTo>
                    <a:lnTo>
                      <a:pt x="25706" y="22024"/>
                    </a:lnTo>
                    <a:lnTo>
                      <a:pt x="25590" y="21833"/>
                    </a:lnTo>
                    <a:lnTo>
                      <a:pt x="25463" y="21628"/>
                    </a:lnTo>
                    <a:lnTo>
                      <a:pt x="25322" y="21436"/>
                    </a:lnTo>
                    <a:lnTo>
                      <a:pt x="4283"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46;p25">
                <a:extLst>
                  <a:ext uri="{FF2B5EF4-FFF2-40B4-BE49-F238E27FC236}">
                    <a16:creationId xmlns:a16="http://schemas.microsoft.com/office/drawing/2014/main" id="{EA468459-65D3-41D4-B464-B662426BBECF}"/>
                  </a:ext>
                </a:extLst>
              </p:cNvPr>
              <p:cNvSpPr/>
              <p:nvPr/>
            </p:nvSpPr>
            <p:spPr>
              <a:xfrm>
                <a:off x="1275625" y="1237350"/>
                <a:ext cx="173525" cy="215725"/>
              </a:xfrm>
              <a:custGeom>
                <a:avLst/>
                <a:gdLst/>
                <a:ahLst/>
                <a:cxnLst/>
                <a:rect l="l" t="t" r="r" b="b"/>
                <a:pathLst>
                  <a:path w="6941" h="8629" extrusionOk="0">
                    <a:moveTo>
                      <a:pt x="4857" y="1"/>
                    </a:moveTo>
                    <a:lnTo>
                      <a:pt x="4666" y="13"/>
                    </a:lnTo>
                    <a:lnTo>
                      <a:pt x="4461" y="39"/>
                    </a:lnTo>
                    <a:lnTo>
                      <a:pt x="4231" y="77"/>
                    </a:lnTo>
                    <a:lnTo>
                      <a:pt x="4001" y="141"/>
                    </a:lnTo>
                    <a:lnTo>
                      <a:pt x="3745" y="205"/>
                    </a:lnTo>
                    <a:lnTo>
                      <a:pt x="3477" y="282"/>
                    </a:lnTo>
                    <a:lnTo>
                      <a:pt x="3183" y="384"/>
                    </a:lnTo>
                    <a:lnTo>
                      <a:pt x="2135" y="755"/>
                    </a:lnTo>
                    <a:lnTo>
                      <a:pt x="1330" y="1049"/>
                    </a:lnTo>
                    <a:lnTo>
                      <a:pt x="1010" y="1177"/>
                    </a:lnTo>
                    <a:lnTo>
                      <a:pt x="754" y="1292"/>
                    </a:lnTo>
                    <a:lnTo>
                      <a:pt x="524" y="1394"/>
                    </a:lnTo>
                    <a:lnTo>
                      <a:pt x="358" y="1509"/>
                    </a:lnTo>
                    <a:lnTo>
                      <a:pt x="218" y="1611"/>
                    </a:lnTo>
                    <a:lnTo>
                      <a:pt x="128" y="1713"/>
                    </a:lnTo>
                    <a:lnTo>
                      <a:pt x="51" y="1816"/>
                    </a:lnTo>
                    <a:lnTo>
                      <a:pt x="13" y="1931"/>
                    </a:lnTo>
                    <a:lnTo>
                      <a:pt x="0" y="2059"/>
                    </a:lnTo>
                    <a:lnTo>
                      <a:pt x="13" y="2186"/>
                    </a:lnTo>
                    <a:lnTo>
                      <a:pt x="39" y="2340"/>
                    </a:lnTo>
                    <a:lnTo>
                      <a:pt x="77" y="2506"/>
                    </a:lnTo>
                    <a:lnTo>
                      <a:pt x="128" y="2557"/>
                    </a:lnTo>
                    <a:lnTo>
                      <a:pt x="256" y="2698"/>
                    </a:lnTo>
                    <a:lnTo>
                      <a:pt x="358" y="2787"/>
                    </a:lnTo>
                    <a:lnTo>
                      <a:pt x="473" y="2889"/>
                    </a:lnTo>
                    <a:lnTo>
                      <a:pt x="627" y="2992"/>
                    </a:lnTo>
                    <a:lnTo>
                      <a:pt x="793" y="3094"/>
                    </a:lnTo>
                    <a:lnTo>
                      <a:pt x="984" y="3196"/>
                    </a:lnTo>
                    <a:lnTo>
                      <a:pt x="1215" y="3298"/>
                    </a:lnTo>
                    <a:lnTo>
                      <a:pt x="1457" y="3375"/>
                    </a:lnTo>
                    <a:lnTo>
                      <a:pt x="1739" y="3452"/>
                    </a:lnTo>
                    <a:lnTo>
                      <a:pt x="2045" y="3516"/>
                    </a:lnTo>
                    <a:lnTo>
                      <a:pt x="2378" y="3541"/>
                    </a:lnTo>
                    <a:lnTo>
                      <a:pt x="2736" y="3554"/>
                    </a:lnTo>
                    <a:lnTo>
                      <a:pt x="3119" y="3541"/>
                    </a:lnTo>
                    <a:lnTo>
                      <a:pt x="5266" y="8629"/>
                    </a:lnTo>
                    <a:lnTo>
                      <a:pt x="6136" y="7338"/>
                    </a:lnTo>
                    <a:lnTo>
                      <a:pt x="6251" y="7159"/>
                    </a:lnTo>
                    <a:lnTo>
                      <a:pt x="6366" y="6967"/>
                    </a:lnTo>
                    <a:lnTo>
                      <a:pt x="6455" y="6775"/>
                    </a:lnTo>
                    <a:lnTo>
                      <a:pt x="6545" y="6583"/>
                    </a:lnTo>
                    <a:lnTo>
                      <a:pt x="6634" y="6392"/>
                    </a:lnTo>
                    <a:lnTo>
                      <a:pt x="6698" y="6200"/>
                    </a:lnTo>
                    <a:lnTo>
                      <a:pt x="6762" y="5995"/>
                    </a:lnTo>
                    <a:lnTo>
                      <a:pt x="6813" y="5791"/>
                    </a:lnTo>
                    <a:lnTo>
                      <a:pt x="6864" y="5586"/>
                    </a:lnTo>
                    <a:lnTo>
                      <a:pt x="6890" y="5369"/>
                    </a:lnTo>
                    <a:lnTo>
                      <a:pt x="6928" y="5165"/>
                    </a:lnTo>
                    <a:lnTo>
                      <a:pt x="6941" y="4947"/>
                    </a:lnTo>
                    <a:lnTo>
                      <a:pt x="6941" y="4743"/>
                    </a:lnTo>
                    <a:lnTo>
                      <a:pt x="6941" y="4526"/>
                    </a:lnTo>
                    <a:lnTo>
                      <a:pt x="6928" y="4321"/>
                    </a:lnTo>
                    <a:lnTo>
                      <a:pt x="6915" y="4104"/>
                    </a:lnTo>
                    <a:lnTo>
                      <a:pt x="6519" y="934"/>
                    </a:lnTo>
                    <a:lnTo>
                      <a:pt x="6506" y="870"/>
                    </a:lnTo>
                    <a:lnTo>
                      <a:pt x="6481" y="793"/>
                    </a:lnTo>
                    <a:lnTo>
                      <a:pt x="6442" y="691"/>
                    </a:lnTo>
                    <a:lnTo>
                      <a:pt x="6391" y="589"/>
                    </a:lnTo>
                    <a:lnTo>
                      <a:pt x="6302" y="474"/>
                    </a:lnTo>
                    <a:lnTo>
                      <a:pt x="6187" y="346"/>
                    </a:lnTo>
                    <a:lnTo>
                      <a:pt x="6033" y="244"/>
                    </a:lnTo>
                    <a:lnTo>
                      <a:pt x="5957" y="192"/>
                    </a:lnTo>
                    <a:lnTo>
                      <a:pt x="5854" y="141"/>
                    </a:lnTo>
                    <a:lnTo>
                      <a:pt x="5752" y="103"/>
                    </a:lnTo>
                    <a:lnTo>
                      <a:pt x="5637" y="65"/>
                    </a:lnTo>
                    <a:lnTo>
                      <a:pt x="5497" y="39"/>
                    </a:lnTo>
                    <a:lnTo>
                      <a:pt x="5356" y="13"/>
                    </a:lnTo>
                    <a:lnTo>
                      <a:pt x="5203"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47;p25">
                <a:extLst>
                  <a:ext uri="{FF2B5EF4-FFF2-40B4-BE49-F238E27FC236}">
                    <a16:creationId xmlns:a16="http://schemas.microsoft.com/office/drawing/2014/main" id="{BF81BEC7-25E4-4125-91B7-F4835C507F12}"/>
                  </a:ext>
                </a:extLst>
              </p:cNvPr>
              <p:cNvSpPr/>
              <p:nvPr/>
            </p:nvSpPr>
            <p:spPr>
              <a:xfrm>
                <a:off x="1181675" y="1222025"/>
                <a:ext cx="225625" cy="265250"/>
              </a:xfrm>
              <a:custGeom>
                <a:avLst/>
                <a:gdLst/>
                <a:ahLst/>
                <a:cxnLst/>
                <a:rect l="l" t="t" r="r" b="b"/>
                <a:pathLst>
                  <a:path w="9025" h="10610" extrusionOk="0">
                    <a:moveTo>
                      <a:pt x="4116" y="0"/>
                    </a:moveTo>
                    <a:lnTo>
                      <a:pt x="3963" y="13"/>
                    </a:lnTo>
                    <a:lnTo>
                      <a:pt x="3809" y="38"/>
                    </a:lnTo>
                    <a:lnTo>
                      <a:pt x="3656" y="64"/>
                    </a:lnTo>
                    <a:lnTo>
                      <a:pt x="3490" y="115"/>
                    </a:lnTo>
                    <a:lnTo>
                      <a:pt x="3336" y="166"/>
                    </a:lnTo>
                    <a:lnTo>
                      <a:pt x="3030" y="294"/>
                    </a:lnTo>
                    <a:lnTo>
                      <a:pt x="2710" y="448"/>
                    </a:lnTo>
                    <a:lnTo>
                      <a:pt x="2416" y="626"/>
                    </a:lnTo>
                    <a:lnTo>
                      <a:pt x="2122" y="818"/>
                    </a:lnTo>
                    <a:lnTo>
                      <a:pt x="1828" y="1010"/>
                    </a:lnTo>
                    <a:lnTo>
                      <a:pt x="1573" y="1214"/>
                    </a:lnTo>
                    <a:lnTo>
                      <a:pt x="1317" y="1419"/>
                    </a:lnTo>
                    <a:lnTo>
                      <a:pt x="1087" y="1623"/>
                    </a:lnTo>
                    <a:lnTo>
                      <a:pt x="882" y="1815"/>
                    </a:lnTo>
                    <a:lnTo>
                      <a:pt x="550" y="2135"/>
                    </a:lnTo>
                    <a:lnTo>
                      <a:pt x="473" y="2224"/>
                    </a:lnTo>
                    <a:lnTo>
                      <a:pt x="397" y="2326"/>
                    </a:lnTo>
                    <a:lnTo>
                      <a:pt x="320" y="2416"/>
                    </a:lnTo>
                    <a:lnTo>
                      <a:pt x="256" y="2518"/>
                    </a:lnTo>
                    <a:lnTo>
                      <a:pt x="154" y="2736"/>
                    </a:lnTo>
                    <a:lnTo>
                      <a:pt x="77" y="2966"/>
                    </a:lnTo>
                    <a:lnTo>
                      <a:pt x="26" y="3208"/>
                    </a:lnTo>
                    <a:lnTo>
                      <a:pt x="0" y="3451"/>
                    </a:lnTo>
                    <a:lnTo>
                      <a:pt x="0" y="3566"/>
                    </a:lnTo>
                    <a:lnTo>
                      <a:pt x="13" y="3694"/>
                    </a:lnTo>
                    <a:lnTo>
                      <a:pt x="26" y="3809"/>
                    </a:lnTo>
                    <a:lnTo>
                      <a:pt x="51" y="3937"/>
                    </a:lnTo>
                    <a:lnTo>
                      <a:pt x="192" y="4448"/>
                    </a:lnTo>
                    <a:lnTo>
                      <a:pt x="333" y="4934"/>
                    </a:lnTo>
                    <a:lnTo>
                      <a:pt x="499" y="5394"/>
                    </a:lnTo>
                    <a:lnTo>
                      <a:pt x="665" y="5829"/>
                    </a:lnTo>
                    <a:lnTo>
                      <a:pt x="831" y="6238"/>
                    </a:lnTo>
                    <a:lnTo>
                      <a:pt x="1023" y="6621"/>
                    </a:lnTo>
                    <a:lnTo>
                      <a:pt x="1215" y="6992"/>
                    </a:lnTo>
                    <a:lnTo>
                      <a:pt x="1406" y="7337"/>
                    </a:lnTo>
                    <a:lnTo>
                      <a:pt x="1611" y="7657"/>
                    </a:lnTo>
                    <a:lnTo>
                      <a:pt x="1815" y="7963"/>
                    </a:lnTo>
                    <a:lnTo>
                      <a:pt x="2020" y="8245"/>
                    </a:lnTo>
                    <a:lnTo>
                      <a:pt x="2224" y="8500"/>
                    </a:lnTo>
                    <a:lnTo>
                      <a:pt x="2429" y="8743"/>
                    </a:lnTo>
                    <a:lnTo>
                      <a:pt x="2646" y="8973"/>
                    </a:lnTo>
                    <a:lnTo>
                      <a:pt x="2851" y="9178"/>
                    </a:lnTo>
                    <a:lnTo>
                      <a:pt x="3042" y="9369"/>
                    </a:lnTo>
                    <a:lnTo>
                      <a:pt x="3247" y="9548"/>
                    </a:lnTo>
                    <a:lnTo>
                      <a:pt x="3439" y="9702"/>
                    </a:lnTo>
                    <a:lnTo>
                      <a:pt x="3630" y="9842"/>
                    </a:lnTo>
                    <a:lnTo>
                      <a:pt x="3809" y="9970"/>
                    </a:lnTo>
                    <a:lnTo>
                      <a:pt x="4142" y="10187"/>
                    </a:lnTo>
                    <a:lnTo>
                      <a:pt x="4436" y="10354"/>
                    </a:lnTo>
                    <a:lnTo>
                      <a:pt x="4679" y="10469"/>
                    </a:lnTo>
                    <a:lnTo>
                      <a:pt x="4858" y="10545"/>
                    </a:lnTo>
                    <a:lnTo>
                      <a:pt x="5011" y="10609"/>
                    </a:lnTo>
                    <a:lnTo>
                      <a:pt x="9024" y="9242"/>
                    </a:lnTo>
                    <a:lnTo>
                      <a:pt x="7733" y="2531"/>
                    </a:lnTo>
                    <a:lnTo>
                      <a:pt x="4845" y="115"/>
                    </a:lnTo>
                    <a:lnTo>
                      <a:pt x="4704" y="64"/>
                    </a:lnTo>
                    <a:lnTo>
                      <a:pt x="4564" y="26"/>
                    </a:lnTo>
                    <a:lnTo>
                      <a:pt x="4410" y="0"/>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48;p25">
                <a:extLst>
                  <a:ext uri="{FF2B5EF4-FFF2-40B4-BE49-F238E27FC236}">
                    <a16:creationId xmlns:a16="http://schemas.microsoft.com/office/drawing/2014/main" id="{2F1E02E9-7704-4BBE-B976-60B8926B4ECF}"/>
                  </a:ext>
                </a:extLst>
              </p:cNvPr>
              <p:cNvSpPr/>
              <p:nvPr/>
            </p:nvSpPr>
            <p:spPr>
              <a:xfrm>
                <a:off x="1158675" y="996725"/>
                <a:ext cx="222750" cy="303275"/>
              </a:xfrm>
              <a:custGeom>
                <a:avLst/>
                <a:gdLst/>
                <a:ahLst/>
                <a:cxnLst/>
                <a:rect l="l" t="t" r="r" b="b"/>
                <a:pathLst>
                  <a:path w="8910" h="12131" extrusionOk="0">
                    <a:moveTo>
                      <a:pt x="7708" y="1"/>
                    </a:moveTo>
                    <a:lnTo>
                      <a:pt x="7605" y="14"/>
                    </a:lnTo>
                    <a:lnTo>
                      <a:pt x="7503" y="26"/>
                    </a:lnTo>
                    <a:lnTo>
                      <a:pt x="7401" y="52"/>
                    </a:lnTo>
                    <a:lnTo>
                      <a:pt x="7311" y="90"/>
                    </a:lnTo>
                    <a:lnTo>
                      <a:pt x="7222" y="129"/>
                    </a:lnTo>
                    <a:lnTo>
                      <a:pt x="7132" y="180"/>
                    </a:lnTo>
                    <a:lnTo>
                      <a:pt x="7056" y="231"/>
                    </a:lnTo>
                    <a:lnTo>
                      <a:pt x="6979" y="308"/>
                    </a:lnTo>
                    <a:lnTo>
                      <a:pt x="6915" y="371"/>
                    </a:lnTo>
                    <a:lnTo>
                      <a:pt x="6864" y="448"/>
                    </a:lnTo>
                    <a:lnTo>
                      <a:pt x="6813" y="538"/>
                    </a:lnTo>
                    <a:lnTo>
                      <a:pt x="6762" y="627"/>
                    </a:lnTo>
                    <a:lnTo>
                      <a:pt x="6723" y="717"/>
                    </a:lnTo>
                    <a:lnTo>
                      <a:pt x="6698" y="819"/>
                    </a:lnTo>
                    <a:lnTo>
                      <a:pt x="6685" y="921"/>
                    </a:lnTo>
                    <a:lnTo>
                      <a:pt x="6685" y="1023"/>
                    </a:lnTo>
                    <a:lnTo>
                      <a:pt x="6583" y="8207"/>
                    </a:lnTo>
                    <a:lnTo>
                      <a:pt x="5854" y="8526"/>
                    </a:lnTo>
                    <a:lnTo>
                      <a:pt x="1726" y="2161"/>
                    </a:lnTo>
                    <a:lnTo>
                      <a:pt x="1674" y="2084"/>
                    </a:lnTo>
                    <a:lnTo>
                      <a:pt x="1598" y="2008"/>
                    </a:lnTo>
                    <a:lnTo>
                      <a:pt x="1534" y="1944"/>
                    </a:lnTo>
                    <a:lnTo>
                      <a:pt x="1457" y="1892"/>
                    </a:lnTo>
                    <a:lnTo>
                      <a:pt x="1380" y="1841"/>
                    </a:lnTo>
                    <a:lnTo>
                      <a:pt x="1291" y="1803"/>
                    </a:lnTo>
                    <a:lnTo>
                      <a:pt x="1202" y="1765"/>
                    </a:lnTo>
                    <a:lnTo>
                      <a:pt x="1112" y="1752"/>
                    </a:lnTo>
                    <a:lnTo>
                      <a:pt x="1023" y="1739"/>
                    </a:lnTo>
                    <a:lnTo>
                      <a:pt x="933" y="1726"/>
                    </a:lnTo>
                    <a:lnTo>
                      <a:pt x="844" y="1739"/>
                    </a:lnTo>
                    <a:lnTo>
                      <a:pt x="754" y="1752"/>
                    </a:lnTo>
                    <a:lnTo>
                      <a:pt x="652" y="1777"/>
                    </a:lnTo>
                    <a:lnTo>
                      <a:pt x="562" y="1803"/>
                    </a:lnTo>
                    <a:lnTo>
                      <a:pt x="486" y="1854"/>
                    </a:lnTo>
                    <a:lnTo>
                      <a:pt x="396" y="1905"/>
                    </a:lnTo>
                    <a:lnTo>
                      <a:pt x="332" y="1956"/>
                    </a:lnTo>
                    <a:lnTo>
                      <a:pt x="268" y="2020"/>
                    </a:lnTo>
                    <a:lnTo>
                      <a:pt x="166" y="2148"/>
                    </a:lnTo>
                    <a:lnTo>
                      <a:pt x="77" y="2289"/>
                    </a:lnTo>
                    <a:lnTo>
                      <a:pt x="26" y="2442"/>
                    </a:lnTo>
                    <a:lnTo>
                      <a:pt x="0" y="2608"/>
                    </a:lnTo>
                    <a:lnTo>
                      <a:pt x="13" y="2774"/>
                    </a:lnTo>
                    <a:lnTo>
                      <a:pt x="38" y="2941"/>
                    </a:lnTo>
                    <a:lnTo>
                      <a:pt x="77" y="3017"/>
                    </a:lnTo>
                    <a:lnTo>
                      <a:pt x="102" y="3094"/>
                    </a:lnTo>
                    <a:lnTo>
                      <a:pt x="4755" y="12131"/>
                    </a:lnTo>
                    <a:lnTo>
                      <a:pt x="8909" y="10457"/>
                    </a:lnTo>
                    <a:lnTo>
                      <a:pt x="8743" y="1011"/>
                    </a:lnTo>
                    <a:lnTo>
                      <a:pt x="8730" y="908"/>
                    </a:lnTo>
                    <a:lnTo>
                      <a:pt x="8717" y="806"/>
                    </a:lnTo>
                    <a:lnTo>
                      <a:pt x="8692" y="717"/>
                    </a:lnTo>
                    <a:lnTo>
                      <a:pt x="8653" y="614"/>
                    </a:lnTo>
                    <a:lnTo>
                      <a:pt x="8602" y="538"/>
                    </a:lnTo>
                    <a:lnTo>
                      <a:pt x="8551" y="448"/>
                    </a:lnTo>
                    <a:lnTo>
                      <a:pt x="8500" y="371"/>
                    </a:lnTo>
                    <a:lnTo>
                      <a:pt x="8423" y="295"/>
                    </a:lnTo>
                    <a:lnTo>
                      <a:pt x="8359" y="231"/>
                    </a:lnTo>
                    <a:lnTo>
                      <a:pt x="8283" y="180"/>
                    </a:lnTo>
                    <a:lnTo>
                      <a:pt x="8193" y="129"/>
                    </a:lnTo>
                    <a:lnTo>
                      <a:pt x="8104" y="77"/>
                    </a:lnTo>
                    <a:lnTo>
                      <a:pt x="8014" y="52"/>
                    </a:lnTo>
                    <a:lnTo>
                      <a:pt x="7912" y="26"/>
                    </a:lnTo>
                    <a:lnTo>
                      <a:pt x="7810" y="14"/>
                    </a:lnTo>
                    <a:lnTo>
                      <a:pt x="7708"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49;p25">
                <a:extLst>
                  <a:ext uri="{FF2B5EF4-FFF2-40B4-BE49-F238E27FC236}">
                    <a16:creationId xmlns:a16="http://schemas.microsoft.com/office/drawing/2014/main" id="{B6CF4D89-3A7F-46D5-9C89-D7892C9266BB}"/>
                  </a:ext>
                </a:extLst>
              </p:cNvPr>
              <p:cNvSpPr/>
              <p:nvPr/>
            </p:nvSpPr>
            <p:spPr>
              <a:xfrm>
                <a:off x="1272750" y="1235125"/>
                <a:ext cx="112825" cy="165875"/>
              </a:xfrm>
              <a:custGeom>
                <a:avLst/>
                <a:gdLst/>
                <a:ahLst/>
                <a:cxnLst/>
                <a:rect l="l" t="t" r="r" b="b"/>
                <a:pathLst>
                  <a:path w="4513" h="6635" extrusionOk="0">
                    <a:moveTo>
                      <a:pt x="4308" y="0"/>
                    </a:moveTo>
                    <a:lnTo>
                      <a:pt x="4129" y="26"/>
                    </a:lnTo>
                    <a:lnTo>
                      <a:pt x="3745" y="90"/>
                    </a:lnTo>
                    <a:lnTo>
                      <a:pt x="3209" y="192"/>
                    </a:lnTo>
                    <a:lnTo>
                      <a:pt x="2902" y="269"/>
                    </a:lnTo>
                    <a:lnTo>
                      <a:pt x="2569" y="358"/>
                    </a:lnTo>
                    <a:lnTo>
                      <a:pt x="2237" y="448"/>
                    </a:lnTo>
                    <a:lnTo>
                      <a:pt x="1905" y="563"/>
                    </a:lnTo>
                    <a:lnTo>
                      <a:pt x="1572" y="703"/>
                    </a:lnTo>
                    <a:lnTo>
                      <a:pt x="1253" y="844"/>
                    </a:lnTo>
                    <a:lnTo>
                      <a:pt x="959" y="1010"/>
                    </a:lnTo>
                    <a:lnTo>
                      <a:pt x="818" y="1099"/>
                    </a:lnTo>
                    <a:lnTo>
                      <a:pt x="678" y="1202"/>
                    </a:lnTo>
                    <a:lnTo>
                      <a:pt x="563" y="1291"/>
                    </a:lnTo>
                    <a:lnTo>
                      <a:pt x="448" y="1393"/>
                    </a:lnTo>
                    <a:lnTo>
                      <a:pt x="345" y="1508"/>
                    </a:lnTo>
                    <a:lnTo>
                      <a:pt x="256" y="1624"/>
                    </a:lnTo>
                    <a:lnTo>
                      <a:pt x="179" y="1739"/>
                    </a:lnTo>
                    <a:lnTo>
                      <a:pt x="115" y="1854"/>
                    </a:lnTo>
                    <a:lnTo>
                      <a:pt x="64" y="1981"/>
                    </a:lnTo>
                    <a:lnTo>
                      <a:pt x="26" y="2109"/>
                    </a:lnTo>
                    <a:lnTo>
                      <a:pt x="0" y="2237"/>
                    </a:lnTo>
                    <a:lnTo>
                      <a:pt x="0" y="2365"/>
                    </a:lnTo>
                    <a:lnTo>
                      <a:pt x="0" y="2493"/>
                    </a:lnTo>
                    <a:lnTo>
                      <a:pt x="26" y="2621"/>
                    </a:lnTo>
                    <a:lnTo>
                      <a:pt x="39" y="2697"/>
                    </a:lnTo>
                    <a:lnTo>
                      <a:pt x="64" y="2774"/>
                    </a:lnTo>
                    <a:lnTo>
                      <a:pt x="102" y="2863"/>
                    </a:lnTo>
                    <a:lnTo>
                      <a:pt x="154" y="2966"/>
                    </a:lnTo>
                    <a:lnTo>
                      <a:pt x="218" y="3081"/>
                    </a:lnTo>
                    <a:lnTo>
                      <a:pt x="320" y="3196"/>
                    </a:lnTo>
                    <a:lnTo>
                      <a:pt x="435" y="3324"/>
                    </a:lnTo>
                    <a:lnTo>
                      <a:pt x="588" y="3439"/>
                    </a:lnTo>
                    <a:lnTo>
                      <a:pt x="754" y="3554"/>
                    </a:lnTo>
                    <a:lnTo>
                      <a:pt x="972" y="3656"/>
                    </a:lnTo>
                    <a:lnTo>
                      <a:pt x="1215" y="3745"/>
                    </a:lnTo>
                    <a:lnTo>
                      <a:pt x="1508" y="3809"/>
                    </a:lnTo>
                    <a:lnTo>
                      <a:pt x="1662" y="3835"/>
                    </a:lnTo>
                    <a:lnTo>
                      <a:pt x="1828" y="3860"/>
                    </a:lnTo>
                    <a:lnTo>
                      <a:pt x="2007" y="3873"/>
                    </a:lnTo>
                    <a:lnTo>
                      <a:pt x="2621" y="3873"/>
                    </a:lnTo>
                    <a:lnTo>
                      <a:pt x="2442" y="4065"/>
                    </a:lnTo>
                    <a:lnTo>
                      <a:pt x="2263" y="4282"/>
                    </a:lnTo>
                    <a:lnTo>
                      <a:pt x="2173" y="4410"/>
                    </a:lnTo>
                    <a:lnTo>
                      <a:pt x="2084" y="4551"/>
                    </a:lnTo>
                    <a:lnTo>
                      <a:pt x="2007" y="4704"/>
                    </a:lnTo>
                    <a:lnTo>
                      <a:pt x="1930" y="4857"/>
                    </a:lnTo>
                    <a:lnTo>
                      <a:pt x="1866" y="5024"/>
                    </a:lnTo>
                    <a:lnTo>
                      <a:pt x="1815" y="5203"/>
                    </a:lnTo>
                    <a:lnTo>
                      <a:pt x="1777" y="5394"/>
                    </a:lnTo>
                    <a:lnTo>
                      <a:pt x="1739" y="5586"/>
                    </a:lnTo>
                    <a:lnTo>
                      <a:pt x="1726" y="5791"/>
                    </a:lnTo>
                    <a:lnTo>
                      <a:pt x="1726" y="6008"/>
                    </a:lnTo>
                    <a:lnTo>
                      <a:pt x="1739" y="6238"/>
                    </a:lnTo>
                    <a:lnTo>
                      <a:pt x="1777" y="6481"/>
                    </a:lnTo>
                    <a:lnTo>
                      <a:pt x="1802" y="6545"/>
                    </a:lnTo>
                    <a:lnTo>
                      <a:pt x="1841" y="6583"/>
                    </a:lnTo>
                    <a:lnTo>
                      <a:pt x="1892" y="6621"/>
                    </a:lnTo>
                    <a:lnTo>
                      <a:pt x="1956" y="6634"/>
                    </a:lnTo>
                    <a:lnTo>
                      <a:pt x="1981" y="6621"/>
                    </a:lnTo>
                    <a:lnTo>
                      <a:pt x="2045" y="6596"/>
                    </a:lnTo>
                    <a:lnTo>
                      <a:pt x="2096" y="6557"/>
                    </a:lnTo>
                    <a:lnTo>
                      <a:pt x="2122" y="6494"/>
                    </a:lnTo>
                    <a:lnTo>
                      <a:pt x="2135" y="6417"/>
                    </a:lnTo>
                    <a:lnTo>
                      <a:pt x="2109" y="6251"/>
                    </a:lnTo>
                    <a:lnTo>
                      <a:pt x="2084" y="6097"/>
                    </a:lnTo>
                    <a:lnTo>
                      <a:pt x="2084" y="5931"/>
                    </a:lnTo>
                    <a:lnTo>
                      <a:pt x="2084" y="5791"/>
                    </a:lnTo>
                    <a:lnTo>
                      <a:pt x="2096" y="5650"/>
                    </a:lnTo>
                    <a:lnTo>
                      <a:pt x="2109" y="5509"/>
                    </a:lnTo>
                    <a:lnTo>
                      <a:pt x="2173" y="5254"/>
                    </a:lnTo>
                    <a:lnTo>
                      <a:pt x="2250" y="5011"/>
                    </a:lnTo>
                    <a:lnTo>
                      <a:pt x="2352" y="4806"/>
                    </a:lnTo>
                    <a:lnTo>
                      <a:pt x="2467" y="4615"/>
                    </a:lnTo>
                    <a:lnTo>
                      <a:pt x="2582" y="4436"/>
                    </a:lnTo>
                    <a:lnTo>
                      <a:pt x="2710" y="4295"/>
                    </a:lnTo>
                    <a:lnTo>
                      <a:pt x="2838" y="4154"/>
                    </a:lnTo>
                    <a:lnTo>
                      <a:pt x="2953" y="4052"/>
                    </a:lnTo>
                    <a:lnTo>
                      <a:pt x="3068" y="3963"/>
                    </a:lnTo>
                    <a:lnTo>
                      <a:pt x="3234" y="3835"/>
                    </a:lnTo>
                    <a:lnTo>
                      <a:pt x="3324" y="3784"/>
                    </a:lnTo>
                    <a:lnTo>
                      <a:pt x="3375" y="3745"/>
                    </a:lnTo>
                    <a:lnTo>
                      <a:pt x="3400" y="3694"/>
                    </a:lnTo>
                    <a:lnTo>
                      <a:pt x="3413" y="3630"/>
                    </a:lnTo>
                    <a:lnTo>
                      <a:pt x="3400" y="3566"/>
                    </a:lnTo>
                    <a:lnTo>
                      <a:pt x="3375" y="3515"/>
                    </a:lnTo>
                    <a:lnTo>
                      <a:pt x="3336" y="3477"/>
                    </a:lnTo>
                    <a:lnTo>
                      <a:pt x="3272" y="3451"/>
                    </a:lnTo>
                    <a:lnTo>
                      <a:pt x="3209" y="3451"/>
                    </a:lnTo>
                    <a:lnTo>
                      <a:pt x="2748" y="3503"/>
                    </a:lnTo>
                    <a:lnTo>
                      <a:pt x="2339" y="3515"/>
                    </a:lnTo>
                    <a:lnTo>
                      <a:pt x="1981" y="3515"/>
                    </a:lnTo>
                    <a:lnTo>
                      <a:pt x="1675" y="3477"/>
                    </a:lnTo>
                    <a:lnTo>
                      <a:pt x="1406" y="3426"/>
                    </a:lnTo>
                    <a:lnTo>
                      <a:pt x="1176" y="3349"/>
                    </a:lnTo>
                    <a:lnTo>
                      <a:pt x="984" y="3260"/>
                    </a:lnTo>
                    <a:lnTo>
                      <a:pt x="818" y="3170"/>
                    </a:lnTo>
                    <a:lnTo>
                      <a:pt x="690" y="3068"/>
                    </a:lnTo>
                    <a:lnTo>
                      <a:pt x="588" y="2966"/>
                    </a:lnTo>
                    <a:lnTo>
                      <a:pt x="511" y="2876"/>
                    </a:lnTo>
                    <a:lnTo>
                      <a:pt x="460" y="2774"/>
                    </a:lnTo>
                    <a:lnTo>
                      <a:pt x="422" y="2697"/>
                    </a:lnTo>
                    <a:lnTo>
                      <a:pt x="396" y="2633"/>
                    </a:lnTo>
                    <a:lnTo>
                      <a:pt x="371" y="2569"/>
                    </a:lnTo>
                    <a:lnTo>
                      <a:pt x="358" y="2467"/>
                    </a:lnTo>
                    <a:lnTo>
                      <a:pt x="358" y="2378"/>
                    </a:lnTo>
                    <a:lnTo>
                      <a:pt x="358" y="2275"/>
                    </a:lnTo>
                    <a:lnTo>
                      <a:pt x="371" y="2186"/>
                    </a:lnTo>
                    <a:lnTo>
                      <a:pt x="409" y="2096"/>
                    </a:lnTo>
                    <a:lnTo>
                      <a:pt x="435" y="2007"/>
                    </a:lnTo>
                    <a:lnTo>
                      <a:pt x="486" y="1918"/>
                    </a:lnTo>
                    <a:lnTo>
                      <a:pt x="550" y="1828"/>
                    </a:lnTo>
                    <a:lnTo>
                      <a:pt x="627" y="1726"/>
                    </a:lnTo>
                    <a:lnTo>
                      <a:pt x="716" y="1636"/>
                    </a:lnTo>
                    <a:lnTo>
                      <a:pt x="831" y="1534"/>
                    </a:lnTo>
                    <a:lnTo>
                      <a:pt x="946" y="1445"/>
                    </a:lnTo>
                    <a:lnTo>
                      <a:pt x="1061" y="1368"/>
                    </a:lnTo>
                    <a:lnTo>
                      <a:pt x="1189" y="1278"/>
                    </a:lnTo>
                    <a:lnTo>
                      <a:pt x="1483" y="1138"/>
                    </a:lnTo>
                    <a:lnTo>
                      <a:pt x="1777" y="997"/>
                    </a:lnTo>
                    <a:lnTo>
                      <a:pt x="2096" y="882"/>
                    </a:lnTo>
                    <a:lnTo>
                      <a:pt x="2416" y="767"/>
                    </a:lnTo>
                    <a:lnTo>
                      <a:pt x="2736" y="678"/>
                    </a:lnTo>
                    <a:lnTo>
                      <a:pt x="3055" y="601"/>
                    </a:lnTo>
                    <a:lnTo>
                      <a:pt x="3349" y="537"/>
                    </a:lnTo>
                    <a:lnTo>
                      <a:pt x="3860" y="435"/>
                    </a:lnTo>
                    <a:lnTo>
                      <a:pt x="4206" y="371"/>
                    </a:lnTo>
                    <a:lnTo>
                      <a:pt x="4346" y="358"/>
                    </a:lnTo>
                    <a:lnTo>
                      <a:pt x="4423" y="333"/>
                    </a:lnTo>
                    <a:lnTo>
                      <a:pt x="4474" y="294"/>
                    </a:lnTo>
                    <a:lnTo>
                      <a:pt x="4500" y="230"/>
                    </a:lnTo>
                    <a:lnTo>
                      <a:pt x="4512" y="154"/>
                    </a:lnTo>
                    <a:lnTo>
                      <a:pt x="4487" y="90"/>
                    </a:lnTo>
                    <a:lnTo>
                      <a:pt x="4436" y="39"/>
                    </a:lnTo>
                    <a:lnTo>
                      <a:pt x="4384" y="0"/>
                    </a:lnTo>
                    <a:close/>
                  </a:path>
                </a:pathLst>
              </a:custGeom>
              <a:solidFill>
                <a:srgbClr val="B96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0;p25">
                <a:extLst>
                  <a:ext uri="{FF2B5EF4-FFF2-40B4-BE49-F238E27FC236}">
                    <a16:creationId xmlns:a16="http://schemas.microsoft.com/office/drawing/2014/main" id="{B5471B4E-44B9-445C-A1C4-AAD5E647C4D1}"/>
                  </a:ext>
                </a:extLst>
              </p:cNvPr>
              <p:cNvSpPr/>
              <p:nvPr/>
            </p:nvSpPr>
            <p:spPr>
              <a:xfrm>
                <a:off x="2103900" y="723825"/>
                <a:ext cx="165875" cy="165550"/>
              </a:xfrm>
              <a:custGeom>
                <a:avLst/>
                <a:gdLst/>
                <a:ahLst/>
                <a:cxnLst/>
                <a:rect l="l" t="t" r="r" b="b"/>
                <a:pathLst>
                  <a:path w="6635" h="6622" extrusionOk="0">
                    <a:moveTo>
                      <a:pt x="3119" y="1"/>
                    </a:moveTo>
                    <a:lnTo>
                      <a:pt x="2953" y="14"/>
                    </a:lnTo>
                    <a:lnTo>
                      <a:pt x="2774" y="39"/>
                    </a:lnTo>
                    <a:lnTo>
                      <a:pt x="2608" y="78"/>
                    </a:lnTo>
                    <a:lnTo>
                      <a:pt x="2455" y="116"/>
                    </a:lnTo>
                    <a:lnTo>
                      <a:pt x="2288" y="167"/>
                    </a:lnTo>
                    <a:lnTo>
                      <a:pt x="2135" y="218"/>
                    </a:lnTo>
                    <a:lnTo>
                      <a:pt x="1982" y="282"/>
                    </a:lnTo>
                    <a:lnTo>
                      <a:pt x="1841" y="346"/>
                    </a:lnTo>
                    <a:lnTo>
                      <a:pt x="1700" y="423"/>
                    </a:lnTo>
                    <a:lnTo>
                      <a:pt x="1560" y="499"/>
                    </a:lnTo>
                    <a:lnTo>
                      <a:pt x="1419" y="589"/>
                    </a:lnTo>
                    <a:lnTo>
                      <a:pt x="1291" y="691"/>
                    </a:lnTo>
                    <a:lnTo>
                      <a:pt x="1176" y="793"/>
                    </a:lnTo>
                    <a:lnTo>
                      <a:pt x="934" y="1011"/>
                    </a:lnTo>
                    <a:lnTo>
                      <a:pt x="729" y="1241"/>
                    </a:lnTo>
                    <a:lnTo>
                      <a:pt x="537" y="1509"/>
                    </a:lnTo>
                    <a:lnTo>
                      <a:pt x="384" y="1778"/>
                    </a:lnTo>
                    <a:lnTo>
                      <a:pt x="307" y="1918"/>
                    </a:lnTo>
                    <a:lnTo>
                      <a:pt x="243" y="2072"/>
                    </a:lnTo>
                    <a:lnTo>
                      <a:pt x="192" y="2225"/>
                    </a:lnTo>
                    <a:lnTo>
                      <a:pt x="141" y="2378"/>
                    </a:lnTo>
                    <a:lnTo>
                      <a:pt x="103" y="2532"/>
                    </a:lnTo>
                    <a:lnTo>
                      <a:pt x="64" y="2685"/>
                    </a:lnTo>
                    <a:lnTo>
                      <a:pt x="39" y="2851"/>
                    </a:lnTo>
                    <a:lnTo>
                      <a:pt x="26" y="3017"/>
                    </a:lnTo>
                    <a:lnTo>
                      <a:pt x="13" y="3184"/>
                    </a:lnTo>
                    <a:lnTo>
                      <a:pt x="0" y="3350"/>
                    </a:lnTo>
                    <a:lnTo>
                      <a:pt x="13" y="3516"/>
                    </a:lnTo>
                    <a:lnTo>
                      <a:pt x="26" y="3682"/>
                    </a:lnTo>
                    <a:lnTo>
                      <a:pt x="52" y="3848"/>
                    </a:lnTo>
                    <a:lnTo>
                      <a:pt x="77" y="4014"/>
                    </a:lnTo>
                    <a:lnTo>
                      <a:pt x="128" y="4181"/>
                    </a:lnTo>
                    <a:lnTo>
                      <a:pt x="167" y="4334"/>
                    </a:lnTo>
                    <a:lnTo>
                      <a:pt x="231" y="4500"/>
                    </a:lnTo>
                    <a:lnTo>
                      <a:pt x="282" y="4641"/>
                    </a:lnTo>
                    <a:lnTo>
                      <a:pt x="358" y="4794"/>
                    </a:lnTo>
                    <a:lnTo>
                      <a:pt x="435" y="4935"/>
                    </a:lnTo>
                    <a:lnTo>
                      <a:pt x="512" y="5075"/>
                    </a:lnTo>
                    <a:lnTo>
                      <a:pt x="601" y="5203"/>
                    </a:lnTo>
                    <a:lnTo>
                      <a:pt x="703" y="5331"/>
                    </a:lnTo>
                    <a:lnTo>
                      <a:pt x="793" y="5459"/>
                    </a:lnTo>
                    <a:lnTo>
                      <a:pt x="1010" y="5689"/>
                    </a:lnTo>
                    <a:lnTo>
                      <a:pt x="1253" y="5906"/>
                    </a:lnTo>
                    <a:lnTo>
                      <a:pt x="1509" y="6085"/>
                    </a:lnTo>
                    <a:lnTo>
                      <a:pt x="1790" y="6251"/>
                    </a:lnTo>
                    <a:lnTo>
                      <a:pt x="1931" y="6315"/>
                    </a:lnTo>
                    <a:lnTo>
                      <a:pt x="2084" y="6379"/>
                    </a:lnTo>
                    <a:lnTo>
                      <a:pt x="2225" y="6443"/>
                    </a:lnTo>
                    <a:lnTo>
                      <a:pt x="2378" y="6494"/>
                    </a:lnTo>
                    <a:lnTo>
                      <a:pt x="2531" y="6532"/>
                    </a:lnTo>
                    <a:lnTo>
                      <a:pt x="2697" y="6571"/>
                    </a:lnTo>
                    <a:lnTo>
                      <a:pt x="2864" y="6596"/>
                    </a:lnTo>
                    <a:lnTo>
                      <a:pt x="3017" y="6609"/>
                    </a:lnTo>
                    <a:lnTo>
                      <a:pt x="3183" y="6622"/>
                    </a:lnTo>
                    <a:lnTo>
                      <a:pt x="3516" y="6622"/>
                    </a:lnTo>
                    <a:lnTo>
                      <a:pt x="3694" y="6609"/>
                    </a:lnTo>
                    <a:lnTo>
                      <a:pt x="3861" y="6584"/>
                    </a:lnTo>
                    <a:lnTo>
                      <a:pt x="4027" y="6545"/>
                    </a:lnTo>
                    <a:lnTo>
                      <a:pt x="4193" y="6507"/>
                    </a:lnTo>
                    <a:lnTo>
                      <a:pt x="4346" y="6456"/>
                    </a:lnTo>
                    <a:lnTo>
                      <a:pt x="4500" y="6405"/>
                    </a:lnTo>
                    <a:lnTo>
                      <a:pt x="4653" y="6341"/>
                    </a:lnTo>
                    <a:lnTo>
                      <a:pt x="4806" y="6277"/>
                    </a:lnTo>
                    <a:lnTo>
                      <a:pt x="4947" y="6200"/>
                    </a:lnTo>
                    <a:lnTo>
                      <a:pt x="5088" y="6123"/>
                    </a:lnTo>
                    <a:lnTo>
                      <a:pt x="5216" y="6034"/>
                    </a:lnTo>
                    <a:lnTo>
                      <a:pt x="5343" y="5932"/>
                    </a:lnTo>
                    <a:lnTo>
                      <a:pt x="5471" y="5829"/>
                    </a:lnTo>
                    <a:lnTo>
                      <a:pt x="5701" y="5612"/>
                    </a:lnTo>
                    <a:lnTo>
                      <a:pt x="5906" y="5382"/>
                    </a:lnTo>
                    <a:lnTo>
                      <a:pt x="6097" y="5114"/>
                    </a:lnTo>
                    <a:lnTo>
                      <a:pt x="6264" y="4845"/>
                    </a:lnTo>
                    <a:lnTo>
                      <a:pt x="6328" y="4705"/>
                    </a:lnTo>
                    <a:lnTo>
                      <a:pt x="6391" y="4551"/>
                    </a:lnTo>
                    <a:lnTo>
                      <a:pt x="6443" y="4398"/>
                    </a:lnTo>
                    <a:lnTo>
                      <a:pt x="6494" y="4244"/>
                    </a:lnTo>
                    <a:lnTo>
                      <a:pt x="6545" y="4091"/>
                    </a:lnTo>
                    <a:lnTo>
                      <a:pt x="6570" y="3938"/>
                    </a:lnTo>
                    <a:lnTo>
                      <a:pt x="6596" y="3772"/>
                    </a:lnTo>
                    <a:lnTo>
                      <a:pt x="6622" y="3605"/>
                    </a:lnTo>
                    <a:lnTo>
                      <a:pt x="6634" y="3439"/>
                    </a:lnTo>
                    <a:lnTo>
                      <a:pt x="6634" y="3273"/>
                    </a:lnTo>
                    <a:lnTo>
                      <a:pt x="6622" y="3107"/>
                    </a:lnTo>
                    <a:lnTo>
                      <a:pt x="6609" y="2941"/>
                    </a:lnTo>
                    <a:lnTo>
                      <a:pt x="6583" y="2775"/>
                    </a:lnTo>
                    <a:lnTo>
                      <a:pt x="6558" y="2608"/>
                    </a:lnTo>
                    <a:lnTo>
                      <a:pt x="6519" y="2442"/>
                    </a:lnTo>
                    <a:lnTo>
                      <a:pt x="6468" y="2289"/>
                    </a:lnTo>
                    <a:lnTo>
                      <a:pt x="6417" y="2123"/>
                    </a:lnTo>
                    <a:lnTo>
                      <a:pt x="6353" y="1982"/>
                    </a:lnTo>
                    <a:lnTo>
                      <a:pt x="6289" y="1829"/>
                    </a:lnTo>
                    <a:lnTo>
                      <a:pt x="6213" y="1688"/>
                    </a:lnTo>
                    <a:lnTo>
                      <a:pt x="6123" y="1547"/>
                    </a:lnTo>
                    <a:lnTo>
                      <a:pt x="6034" y="1420"/>
                    </a:lnTo>
                    <a:lnTo>
                      <a:pt x="5944" y="1292"/>
                    </a:lnTo>
                    <a:lnTo>
                      <a:pt x="5842" y="1164"/>
                    </a:lnTo>
                    <a:lnTo>
                      <a:pt x="5625" y="934"/>
                    </a:lnTo>
                    <a:lnTo>
                      <a:pt x="5382" y="717"/>
                    </a:lnTo>
                    <a:lnTo>
                      <a:pt x="5126" y="538"/>
                    </a:lnTo>
                    <a:lnTo>
                      <a:pt x="4858" y="371"/>
                    </a:lnTo>
                    <a:lnTo>
                      <a:pt x="4704" y="308"/>
                    </a:lnTo>
                    <a:lnTo>
                      <a:pt x="4564" y="244"/>
                    </a:lnTo>
                    <a:lnTo>
                      <a:pt x="4410" y="180"/>
                    </a:lnTo>
                    <a:lnTo>
                      <a:pt x="4257" y="129"/>
                    </a:lnTo>
                    <a:lnTo>
                      <a:pt x="4103" y="90"/>
                    </a:lnTo>
                    <a:lnTo>
                      <a:pt x="3937" y="52"/>
                    </a:lnTo>
                    <a:lnTo>
                      <a:pt x="3784" y="26"/>
                    </a:lnTo>
                    <a:lnTo>
                      <a:pt x="3618" y="14"/>
                    </a:lnTo>
                    <a:lnTo>
                      <a:pt x="3452"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1;p25">
                <a:extLst>
                  <a:ext uri="{FF2B5EF4-FFF2-40B4-BE49-F238E27FC236}">
                    <a16:creationId xmlns:a16="http://schemas.microsoft.com/office/drawing/2014/main" id="{76828BA7-89C8-4B79-8AA2-1B8FD0ADB6C9}"/>
                  </a:ext>
                </a:extLst>
              </p:cNvPr>
              <p:cNvSpPr/>
              <p:nvPr/>
            </p:nvSpPr>
            <p:spPr>
              <a:xfrm>
                <a:off x="2134575" y="791250"/>
                <a:ext cx="76725" cy="47975"/>
              </a:xfrm>
              <a:custGeom>
                <a:avLst/>
                <a:gdLst/>
                <a:ahLst/>
                <a:cxnLst/>
                <a:rect l="l" t="t" r="r" b="b"/>
                <a:pathLst>
                  <a:path w="3069" h="1919" extrusionOk="0">
                    <a:moveTo>
                      <a:pt x="640" y="1"/>
                    </a:moveTo>
                    <a:lnTo>
                      <a:pt x="486" y="14"/>
                    </a:lnTo>
                    <a:lnTo>
                      <a:pt x="358" y="39"/>
                    </a:lnTo>
                    <a:lnTo>
                      <a:pt x="243" y="78"/>
                    </a:lnTo>
                    <a:lnTo>
                      <a:pt x="167" y="116"/>
                    </a:lnTo>
                    <a:lnTo>
                      <a:pt x="90" y="154"/>
                    </a:lnTo>
                    <a:lnTo>
                      <a:pt x="26" y="205"/>
                    </a:lnTo>
                    <a:lnTo>
                      <a:pt x="1" y="256"/>
                    </a:lnTo>
                    <a:lnTo>
                      <a:pt x="1" y="333"/>
                    </a:lnTo>
                    <a:lnTo>
                      <a:pt x="26" y="397"/>
                    </a:lnTo>
                    <a:lnTo>
                      <a:pt x="64" y="461"/>
                    </a:lnTo>
                    <a:lnTo>
                      <a:pt x="128" y="487"/>
                    </a:lnTo>
                    <a:lnTo>
                      <a:pt x="205" y="487"/>
                    </a:lnTo>
                    <a:lnTo>
                      <a:pt x="269" y="474"/>
                    </a:lnTo>
                    <a:lnTo>
                      <a:pt x="333" y="435"/>
                    </a:lnTo>
                    <a:lnTo>
                      <a:pt x="410" y="410"/>
                    </a:lnTo>
                    <a:lnTo>
                      <a:pt x="486" y="397"/>
                    </a:lnTo>
                    <a:lnTo>
                      <a:pt x="601" y="372"/>
                    </a:lnTo>
                    <a:lnTo>
                      <a:pt x="870" y="372"/>
                    </a:lnTo>
                    <a:lnTo>
                      <a:pt x="1023" y="397"/>
                    </a:lnTo>
                    <a:lnTo>
                      <a:pt x="1202" y="448"/>
                    </a:lnTo>
                    <a:lnTo>
                      <a:pt x="1381" y="525"/>
                    </a:lnTo>
                    <a:lnTo>
                      <a:pt x="1585" y="640"/>
                    </a:lnTo>
                    <a:lnTo>
                      <a:pt x="1790" y="781"/>
                    </a:lnTo>
                    <a:lnTo>
                      <a:pt x="2020" y="972"/>
                    </a:lnTo>
                    <a:lnTo>
                      <a:pt x="2250" y="1202"/>
                    </a:lnTo>
                    <a:lnTo>
                      <a:pt x="2480" y="1496"/>
                    </a:lnTo>
                    <a:lnTo>
                      <a:pt x="2723" y="1841"/>
                    </a:lnTo>
                    <a:lnTo>
                      <a:pt x="2761" y="1867"/>
                    </a:lnTo>
                    <a:lnTo>
                      <a:pt x="2800" y="1893"/>
                    </a:lnTo>
                    <a:lnTo>
                      <a:pt x="2838" y="1918"/>
                    </a:lnTo>
                    <a:lnTo>
                      <a:pt x="2876" y="1918"/>
                    </a:lnTo>
                    <a:lnTo>
                      <a:pt x="2940" y="1905"/>
                    </a:lnTo>
                    <a:lnTo>
                      <a:pt x="2979" y="1893"/>
                    </a:lnTo>
                    <a:lnTo>
                      <a:pt x="3030" y="1841"/>
                    </a:lnTo>
                    <a:lnTo>
                      <a:pt x="3068" y="1765"/>
                    </a:lnTo>
                    <a:lnTo>
                      <a:pt x="3068" y="1701"/>
                    </a:lnTo>
                    <a:lnTo>
                      <a:pt x="3030" y="1637"/>
                    </a:lnTo>
                    <a:lnTo>
                      <a:pt x="2889" y="1420"/>
                    </a:lnTo>
                    <a:lnTo>
                      <a:pt x="2749" y="1241"/>
                    </a:lnTo>
                    <a:lnTo>
                      <a:pt x="2608" y="1062"/>
                    </a:lnTo>
                    <a:lnTo>
                      <a:pt x="2467" y="908"/>
                    </a:lnTo>
                    <a:lnTo>
                      <a:pt x="2340" y="768"/>
                    </a:lnTo>
                    <a:lnTo>
                      <a:pt x="2199" y="640"/>
                    </a:lnTo>
                    <a:lnTo>
                      <a:pt x="2071" y="525"/>
                    </a:lnTo>
                    <a:lnTo>
                      <a:pt x="1943" y="423"/>
                    </a:lnTo>
                    <a:lnTo>
                      <a:pt x="1816" y="333"/>
                    </a:lnTo>
                    <a:lnTo>
                      <a:pt x="1688" y="269"/>
                    </a:lnTo>
                    <a:lnTo>
                      <a:pt x="1560" y="193"/>
                    </a:lnTo>
                    <a:lnTo>
                      <a:pt x="1445" y="141"/>
                    </a:lnTo>
                    <a:lnTo>
                      <a:pt x="1215" y="65"/>
                    </a:lnTo>
                    <a:lnTo>
                      <a:pt x="1010" y="14"/>
                    </a:lnTo>
                    <a:lnTo>
                      <a:pt x="819" y="1"/>
                    </a:lnTo>
                    <a:close/>
                  </a:path>
                </a:pathLst>
              </a:custGeom>
              <a:solidFill>
                <a:srgbClr val="B96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2;p25">
                <a:extLst>
                  <a:ext uri="{FF2B5EF4-FFF2-40B4-BE49-F238E27FC236}">
                    <a16:creationId xmlns:a16="http://schemas.microsoft.com/office/drawing/2014/main" id="{5D642D3F-3F66-4F0D-8EC4-FCD0373FC657}"/>
                  </a:ext>
                </a:extLst>
              </p:cNvPr>
              <p:cNvSpPr/>
              <p:nvPr/>
            </p:nvSpPr>
            <p:spPr>
              <a:xfrm>
                <a:off x="2570450" y="684525"/>
                <a:ext cx="165550" cy="165550"/>
              </a:xfrm>
              <a:custGeom>
                <a:avLst/>
                <a:gdLst/>
                <a:ahLst/>
                <a:cxnLst/>
                <a:rect l="l" t="t" r="r" b="b"/>
                <a:pathLst>
                  <a:path w="6622" h="6622" extrusionOk="0">
                    <a:moveTo>
                      <a:pt x="3209" y="1"/>
                    </a:moveTo>
                    <a:lnTo>
                      <a:pt x="3030" y="13"/>
                    </a:lnTo>
                    <a:lnTo>
                      <a:pt x="2863" y="26"/>
                    </a:lnTo>
                    <a:lnTo>
                      <a:pt x="2697" y="52"/>
                    </a:lnTo>
                    <a:lnTo>
                      <a:pt x="2531" y="90"/>
                    </a:lnTo>
                    <a:lnTo>
                      <a:pt x="2378" y="128"/>
                    </a:lnTo>
                    <a:lnTo>
                      <a:pt x="2212" y="180"/>
                    </a:lnTo>
                    <a:lnTo>
                      <a:pt x="2058" y="243"/>
                    </a:lnTo>
                    <a:lnTo>
                      <a:pt x="1918" y="307"/>
                    </a:lnTo>
                    <a:lnTo>
                      <a:pt x="1764" y="371"/>
                    </a:lnTo>
                    <a:lnTo>
                      <a:pt x="1624" y="448"/>
                    </a:lnTo>
                    <a:lnTo>
                      <a:pt x="1496" y="537"/>
                    </a:lnTo>
                    <a:lnTo>
                      <a:pt x="1355" y="627"/>
                    </a:lnTo>
                    <a:lnTo>
                      <a:pt x="1240" y="729"/>
                    </a:lnTo>
                    <a:lnTo>
                      <a:pt x="997" y="934"/>
                    </a:lnTo>
                    <a:lnTo>
                      <a:pt x="780" y="1177"/>
                    </a:lnTo>
                    <a:lnTo>
                      <a:pt x="588" y="1419"/>
                    </a:lnTo>
                    <a:lnTo>
                      <a:pt x="422" y="1688"/>
                    </a:lnTo>
                    <a:lnTo>
                      <a:pt x="345" y="1841"/>
                    </a:lnTo>
                    <a:lnTo>
                      <a:pt x="281" y="1982"/>
                    </a:lnTo>
                    <a:lnTo>
                      <a:pt x="218" y="2122"/>
                    </a:lnTo>
                    <a:lnTo>
                      <a:pt x="166" y="2276"/>
                    </a:lnTo>
                    <a:lnTo>
                      <a:pt x="115" y="2429"/>
                    </a:lnTo>
                    <a:lnTo>
                      <a:pt x="77" y="2595"/>
                    </a:lnTo>
                    <a:lnTo>
                      <a:pt x="39" y="2749"/>
                    </a:lnTo>
                    <a:lnTo>
                      <a:pt x="26" y="2915"/>
                    </a:lnTo>
                    <a:lnTo>
                      <a:pt x="0" y="3081"/>
                    </a:lnTo>
                    <a:lnTo>
                      <a:pt x="0" y="3247"/>
                    </a:lnTo>
                    <a:lnTo>
                      <a:pt x="0" y="3413"/>
                    </a:lnTo>
                    <a:lnTo>
                      <a:pt x="13" y="3592"/>
                    </a:lnTo>
                    <a:lnTo>
                      <a:pt x="26" y="3759"/>
                    </a:lnTo>
                    <a:lnTo>
                      <a:pt x="51" y="3925"/>
                    </a:lnTo>
                    <a:lnTo>
                      <a:pt x="90" y="4091"/>
                    </a:lnTo>
                    <a:lnTo>
                      <a:pt x="128" y="4244"/>
                    </a:lnTo>
                    <a:lnTo>
                      <a:pt x="179" y="4398"/>
                    </a:lnTo>
                    <a:lnTo>
                      <a:pt x="243" y="4551"/>
                    </a:lnTo>
                    <a:lnTo>
                      <a:pt x="307" y="4704"/>
                    </a:lnTo>
                    <a:lnTo>
                      <a:pt x="384" y="4845"/>
                    </a:lnTo>
                    <a:lnTo>
                      <a:pt x="460" y="4986"/>
                    </a:lnTo>
                    <a:lnTo>
                      <a:pt x="537" y="5126"/>
                    </a:lnTo>
                    <a:lnTo>
                      <a:pt x="627" y="5254"/>
                    </a:lnTo>
                    <a:lnTo>
                      <a:pt x="729" y="5382"/>
                    </a:lnTo>
                    <a:lnTo>
                      <a:pt x="946" y="5625"/>
                    </a:lnTo>
                    <a:lnTo>
                      <a:pt x="1176" y="5842"/>
                    </a:lnTo>
                    <a:lnTo>
                      <a:pt x="1432" y="6034"/>
                    </a:lnTo>
                    <a:lnTo>
                      <a:pt x="1700" y="6200"/>
                    </a:lnTo>
                    <a:lnTo>
                      <a:pt x="1841" y="6277"/>
                    </a:lnTo>
                    <a:lnTo>
                      <a:pt x="1982" y="6341"/>
                    </a:lnTo>
                    <a:lnTo>
                      <a:pt x="2135" y="6404"/>
                    </a:lnTo>
                    <a:lnTo>
                      <a:pt x="2288" y="6456"/>
                    </a:lnTo>
                    <a:lnTo>
                      <a:pt x="2442" y="6507"/>
                    </a:lnTo>
                    <a:lnTo>
                      <a:pt x="2595" y="6545"/>
                    </a:lnTo>
                    <a:lnTo>
                      <a:pt x="2761" y="6571"/>
                    </a:lnTo>
                    <a:lnTo>
                      <a:pt x="2915" y="6596"/>
                    </a:lnTo>
                    <a:lnTo>
                      <a:pt x="3081" y="6609"/>
                    </a:lnTo>
                    <a:lnTo>
                      <a:pt x="3247" y="6622"/>
                    </a:lnTo>
                    <a:lnTo>
                      <a:pt x="3426" y="6622"/>
                    </a:lnTo>
                    <a:lnTo>
                      <a:pt x="3592" y="6609"/>
                    </a:lnTo>
                    <a:lnTo>
                      <a:pt x="3758" y="6596"/>
                    </a:lnTo>
                    <a:lnTo>
                      <a:pt x="3924" y="6558"/>
                    </a:lnTo>
                    <a:lnTo>
                      <a:pt x="4091" y="6532"/>
                    </a:lnTo>
                    <a:lnTo>
                      <a:pt x="4244" y="6481"/>
                    </a:lnTo>
                    <a:lnTo>
                      <a:pt x="4410" y="6430"/>
                    </a:lnTo>
                    <a:lnTo>
                      <a:pt x="4563" y="6379"/>
                    </a:lnTo>
                    <a:lnTo>
                      <a:pt x="4704" y="6315"/>
                    </a:lnTo>
                    <a:lnTo>
                      <a:pt x="4857" y="6238"/>
                    </a:lnTo>
                    <a:lnTo>
                      <a:pt x="4998" y="6162"/>
                    </a:lnTo>
                    <a:lnTo>
                      <a:pt x="5126" y="6072"/>
                    </a:lnTo>
                    <a:lnTo>
                      <a:pt x="5266" y="5983"/>
                    </a:lnTo>
                    <a:lnTo>
                      <a:pt x="5394" y="5893"/>
                    </a:lnTo>
                    <a:lnTo>
                      <a:pt x="5624" y="5676"/>
                    </a:lnTo>
                    <a:lnTo>
                      <a:pt x="5842" y="5446"/>
                    </a:lnTo>
                    <a:lnTo>
                      <a:pt x="6033" y="5190"/>
                    </a:lnTo>
                    <a:lnTo>
                      <a:pt x="6200" y="4922"/>
                    </a:lnTo>
                    <a:lnTo>
                      <a:pt x="6276" y="4781"/>
                    </a:lnTo>
                    <a:lnTo>
                      <a:pt x="6353" y="4641"/>
                    </a:lnTo>
                    <a:lnTo>
                      <a:pt x="6404" y="4487"/>
                    </a:lnTo>
                    <a:lnTo>
                      <a:pt x="6468" y="4334"/>
                    </a:lnTo>
                    <a:lnTo>
                      <a:pt x="6506" y="4180"/>
                    </a:lnTo>
                    <a:lnTo>
                      <a:pt x="6545" y="4027"/>
                    </a:lnTo>
                    <a:lnTo>
                      <a:pt x="6583" y="3861"/>
                    </a:lnTo>
                    <a:lnTo>
                      <a:pt x="6596" y="3695"/>
                    </a:lnTo>
                    <a:lnTo>
                      <a:pt x="6621" y="3541"/>
                    </a:lnTo>
                    <a:lnTo>
                      <a:pt x="6621" y="3375"/>
                    </a:lnTo>
                    <a:lnTo>
                      <a:pt x="6621" y="3196"/>
                    </a:lnTo>
                    <a:lnTo>
                      <a:pt x="6609" y="3030"/>
                    </a:lnTo>
                    <a:lnTo>
                      <a:pt x="6596" y="2864"/>
                    </a:lnTo>
                    <a:lnTo>
                      <a:pt x="6570" y="2698"/>
                    </a:lnTo>
                    <a:lnTo>
                      <a:pt x="6532" y="2531"/>
                    </a:lnTo>
                    <a:lnTo>
                      <a:pt x="6494" y="2365"/>
                    </a:lnTo>
                    <a:lnTo>
                      <a:pt x="6442" y="2212"/>
                    </a:lnTo>
                    <a:lnTo>
                      <a:pt x="6379" y="2059"/>
                    </a:lnTo>
                    <a:lnTo>
                      <a:pt x="6315" y="1918"/>
                    </a:lnTo>
                    <a:lnTo>
                      <a:pt x="6251" y="1765"/>
                    </a:lnTo>
                    <a:lnTo>
                      <a:pt x="6161" y="1624"/>
                    </a:lnTo>
                    <a:lnTo>
                      <a:pt x="6085" y="1496"/>
                    </a:lnTo>
                    <a:lnTo>
                      <a:pt x="5995" y="1356"/>
                    </a:lnTo>
                    <a:lnTo>
                      <a:pt x="5893" y="1228"/>
                    </a:lnTo>
                    <a:lnTo>
                      <a:pt x="5676" y="998"/>
                    </a:lnTo>
                    <a:lnTo>
                      <a:pt x="5445" y="780"/>
                    </a:lnTo>
                    <a:lnTo>
                      <a:pt x="5203" y="589"/>
                    </a:lnTo>
                    <a:lnTo>
                      <a:pt x="4921" y="410"/>
                    </a:lnTo>
                    <a:lnTo>
                      <a:pt x="4781" y="346"/>
                    </a:lnTo>
                    <a:lnTo>
                      <a:pt x="4640" y="269"/>
                    </a:lnTo>
                    <a:lnTo>
                      <a:pt x="4487" y="218"/>
                    </a:lnTo>
                    <a:lnTo>
                      <a:pt x="4333" y="154"/>
                    </a:lnTo>
                    <a:lnTo>
                      <a:pt x="4180" y="116"/>
                    </a:lnTo>
                    <a:lnTo>
                      <a:pt x="4027" y="77"/>
                    </a:lnTo>
                    <a:lnTo>
                      <a:pt x="3860" y="39"/>
                    </a:lnTo>
                    <a:lnTo>
                      <a:pt x="3707" y="13"/>
                    </a:lnTo>
                    <a:lnTo>
                      <a:pt x="3541" y="1"/>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3;p25">
                <a:extLst>
                  <a:ext uri="{FF2B5EF4-FFF2-40B4-BE49-F238E27FC236}">
                    <a16:creationId xmlns:a16="http://schemas.microsoft.com/office/drawing/2014/main" id="{1ADF5056-7113-424A-BE76-C80427B473B2}"/>
                  </a:ext>
                </a:extLst>
              </p:cNvPr>
              <p:cNvSpPr/>
              <p:nvPr/>
            </p:nvSpPr>
            <p:spPr>
              <a:xfrm>
                <a:off x="2634675" y="744600"/>
                <a:ext cx="68725" cy="58500"/>
              </a:xfrm>
              <a:custGeom>
                <a:avLst/>
                <a:gdLst/>
                <a:ahLst/>
                <a:cxnLst/>
                <a:rect l="l" t="t" r="r" b="b"/>
                <a:pathLst>
                  <a:path w="2749" h="2340" extrusionOk="0">
                    <a:moveTo>
                      <a:pt x="2199" y="1"/>
                    </a:moveTo>
                    <a:lnTo>
                      <a:pt x="2046" y="13"/>
                    </a:lnTo>
                    <a:lnTo>
                      <a:pt x="1879" y="52"/>
                    </a:lnTo>
                    <a:lnTo>
                      <a:pt x="1688" y="103"/>
                    </a:lnTo>
                    <a:lnTo>
                      <a:pt x="1483" y="192"/>
                    </a:lnTo>
                    <a:lnTo>
                      <a:pt x="1279" y="320"/>
                    </a:lnTo>
                    <a:lnTo>
                      <a:pt x="1176" y="397"/>
                    </a:lnTo>
                    <a:lnTo>
                      <a:pt x="1074" y="486"/>
                    </a:lnTo>
                    <a:lnTo>
                      <a:pt x="959" y="576"/>
                    </a:lnTo>
                    <a:lnTo>
                      <a:pt x="857" y="691"/>
                    </a:lnTo>
                    <a:lnTo>
                      <a:pt x="742" y="819"/>
                    </a:lnTo>
                    <a:lnTo>
                      <a:pt x="640" y="947"/>
                    </a:lnTo>
                    <a:lnTo>
                      <a:pt x="537" y="1100"/>
                    </a:lnTo>
                    <a:lnTo>
                      <a:pt x="422" y="1266"/>
                    </a:lnTo>
                    <a:lnTo>
                      <a:pt x="320" y="1445"/>
                    </a:lnTo>
                    <a:lnTo>
                      <a:pt x="218" y="1650"/>
                    </a:lnTo>
                    <a:lnTo>
                      <a:pt x="116" y="1854"/>
                    </a:lnTo>
                    <a:lnTo>
                      <a:pt x="13" y="2084"/>
                    </a:lnTo>
                    <a:lnTo>
                      <a:pt x="0" y="2161"/>
                    </a:lnTo>
                    <a:lnTo>
                      <a:pt x="13" y="2225"/>
                    </a:lnTo>
                    <a:lnTo>
                      <a:pt x="52" y="2289"/>
                    </a:lnTo>
                    <a:lnTo>
                      <a:pt x="116" y="2327"/>
                    </a:lnTo>
                    <a:lnTo>
                      <a:pt x="192" y="2340"/>
                    </a:lnTo>
                    <a:lnTo>
                      <a:pt x="243" y="2340"/>
                    </a:lnTo>
                    <a:lnTo>
                      <a:pt x="294" y="2314"/>
                    </a:lnTo>
                    <a:lnTo>
                      <a:pt x="333" y="2276"/>
                    </a:lnTo>
                    <a:lnTo>
                      <a:pt x="358" y="2225"/>
                    </a:lnTo>
                    <a:lnTo>
                      <a:pt x="537" y="1841"/>
                    </a:lnTo>
                    <a:lnTo>
                      <a:pt x="703" y="1522"/>
                    </a:lnTo>
                    <a:lnTo>
                      <a:pt x="882" y="1241"/>
                    </a:lnTo>
                    <a:lnTo>
                      <a:pt x="1061" y="1010"/>
                    </a:lnTo>
                    <a:lnTo>
                      <a:pt x="1240" y="819"/>
                    </a:lnTo>
                    <a:lnTo>
                      <a:pt x="1419" y="678"/>
                    </a:lnTo>
                    <a:lnTo>
                      <a:pt x="1585" y="563"/>
                    </a:lnTo>
                    <a:lnTo>
                      <a:pt x="1752" y="486"/>
                    </a:lnTo>
                    <a:lnTo>
                      <a:pt x="1905" y="422"/>
                    </a:lnTo>
                    <a:lnTo>
                      <a:pt x="2033" y="397"/>
                    </a:lnTo>
                    <a:lnTo>
                      <a:pt x="2161" y="371"/>
                    </a:lnTo>
                    <a:lnTo>
                      <a:pt x="2276" y="371"/>
                    </a:lnTo>
                    <a:lnTo>
                      <a:pt x="2365" y="384"/>
                    </a:lnTo>
                    <a:lnTo>
                      <a:pt x="2429" y="384"/>
                    </a:lnTo>
                    <a:lnTo>
                      <a:pt x="2493" y="410"/>
                    </a:lnTo>
                    <a:lnTo>
                      <a:pt x="2570" y="422"/>
                    </a:lnTo>
                    <a:lnTo>
                      <a:pt x="2634" y="397"/>
                    </a:lnTo>
                    <a:lnTo>
                      <a:pt x="2697" y="359"/>
                    </a:lnTo>
                    <a:lnTo>
                      <a:pt x="2736" y="295"/>
                    </a:lnTo>
                    <a:lnTo>
                      <a:pt x="2749" y="218"/>
                    </a:lnTo>
                    <a:lnTo>
                      <a:pt x="2723" y="154"/>
                    </a:lnTo>
                    <a:lnTo>
                      <a:pt x="2685" y="90"/>
                    </a:lnTo>
                    <a:lnTo>
                      <a:pt x="2621" y="52"/>
                    </a:lnTo>
                    <a:lnTo>
                      <a:pt x="2531" y="39"/>
                    </a:lnTo>
                    <a:lnTo>
                      <a:pt x="2442" y="13"/>
                    </a:lnTo>
                    <a:lnTo>
                      <a:pt x="2340" y="1"/>
                    </a:lnTo>
                    <a:close/>
                  </a:path>
                </a:pathLst>
              </a:custGeom>
              <a:solidFill>
                <a:srgbClr val="B96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4;p25">
                <a:extLst>
                  <a:ext uri="{FF2B5EF4-FFF2-40B4-BE49-F238E27FC236}">
                    <a16:creationId xmlns:a16="http://schemas.microsoft.com/office/drawing/2014/main" id="{C6FC0911-97FB-480B-8F2E-701C9ACEDFBF}"/>
                  </a:ext>
                </a:extLst>
              </p:cNvPr>
              <p:cNvSpPr/>
              <p:nvPr/>
            </p:nvSpPr>
            <p:spPr>
              <a:xfrm>
                <a:off x="2116050" y="320250"/>
                <a:ext cx="569450" cy="532075"/>
              </a:xfrm>
              <a:custGeom>
                <a:avLst/>
                <a:gdLst/>
                <a:ahLst/>
                <a:cxnLst/>
                <a:rect l="l" t="t" r="r" b="b"/>
                <a:pathLst>
                  <a:path w="22778" h="21283" extrusionOk="0">
                    <a:moveTo>
                      <a:pt x="11657" y="0"/>
                    </a:moveTo>
                    <a:lnTo>
                      <a:pt x="11082" y="13"/>
                    </a:lnTo>
                    <a:lnTo>
                      <a:pt x="10494" y="51"/>
                    </a:lnTo>
                    <a:lnTo>
                      <a:pt x="9906" y="115"/>
                    </a:lnTo>
                    <a:lnTo>
                      <a:pt x="9344" y="205"/>
                    </a:lnTo>
                    <a:lnTo>
                      <a:pt x="8781" y="320"/>
                    </a:lnTo>
                    <a:lnTo>
                      <a:pt x="8219" y="460"/>
                    </a:lnTo>
                    <a:lnTo>
                      <a:pt x="7682" y="626"/>
                    </a:lnTo>
                    <a:lnTo>
                      <a:pt x="7158" y="805"/>
                    </a:lnTo>
                    <a:lnTo>
                      <a:pt x="6647" y="1023"/>
                    </a:lnTo>
                    <a:lnTo>
                      <a:pt x="6148" y="1253"/>
                    </a:lnTo>
                    <a:lnTo>
                      <a:pt x="5663" y="1508"/>
                    </a:lnTo>
                    <a:lnTo>
                      <a:pt x="5190" y="1790"/>
                    </a:lnTo>
                    <a:lnTo>
                      <a:pt x="4742" y="2083"/>
                    </a:lnTo>
                    <a:lnTo>
                      <a:pt x="4295" y="2390"/>
                    </a:lnTo>
                    <a:lnTo>
                      <a:pt x="3873" y="2723"/>
                    </a:lnTo>
                    <a:lnTo>
                      <a:pt x="3477" y="3080"/>
                    </a:lnTo>
                    <a:lnTo>
                      <a:pt x="3093" y="3451"/>
                    </a:lnTo>
                    <a:lnTo>
                      <a:pt x="2723" y="3835"/>
                    </a:lnTo>
                    <a:lnTo>
                      <a:pt x="2378" y="4231"/>
                    </a:lnTo>
                    <a:lnTo>
                      <a:pt x="2058" y="4640"/>
                    </a:lnTo>
                    <a:lnTo>
                      <a:pt x="1751" y="5075"/>
                    </a:lnTo>
                    <a:lnTo>
                      <a:pt x="1470" y="5509"/>
                    </a:lnTo>
                    <a:lnTo>
                      <a:pt x="1214" y="5969"/>
                    </a:lnTo>
                    <a:lnTo>
                      <a:pt x="984" y="6442"/>
                    </a:lnTo>
                    <a:lnTo>
                      <a:pt x="767" y="6915"/>
                    </a:lnTo>
                    <a:lnTo>
                      <a:pt x="575" y="7401"/>
                    </a:lnTo>
                    <a:lnTo>
                      <a:pt x="422" y="7899"/>
                    </a:lnTo>
                    <a:lnTo>
                      <a:pt x="281" y="8411"/>
                    </a:lnTo>
                    <a:lnTo>
                      <a:pt x="166" y="8922"/>
                    </a:lnTo>
                    <a:lnTo>
                      <a:pt x="90" y="9446"/>
                    </a:lnTo>
                    <a:lnTo>
                      <a:pt x="26" y="9983"/>
                    </a:lnTo>
                    <a:lnTo>
                      <a:pt x="0" y="10520"/>
                    </a:lnTo>
                    <a:lnTo>
                      <a:pt x="0" y="11057"/>
                    </a:lnTo>
                    <a:lnTo>
                      <a:pt x="38" y="11606"/>
                    </a:lnTo>
                    <a:lnTo>
                      <a:pt x="90" y="12143"/>
                    </a:lnTo>
                    <a:lnTo>
                      <a:pt x="179" y="12680"/>
                    </a:lnTo>
                    <a:lnTo>
                      <a:pt x="307" y="13204"/>
                    </a:lnTo>
                    <a:lnTo>
                      <a:pt x="448" y="13715"/>
                    </a:lnTo>
                    <a:lnTo>
                      <a:pt x="614" y="14226"/>
                    </a:lnTo>
                    <a:lnTo>
                      <a:pt x="805" y="14712"/>
                    </a:lnTo>
                    <a:lnTo>
                      <a:pt x="1035" y="15185"/>
                    </a:lnTo>
                    <a:lnTo>
                      <a:pt x="1278" y="15658"/>
                    </a:lnTo>
                    <a:lnTo>
                      <a:pt x="1547" y="16105"/>
                    </a:lnTo>
                    <a:lnTo>
                      <a:pt x="1828" y="16540"/>
                    </a:lnTo>
                    <a:lnTo>
                      <a:pt x="2148" y="16962"/>
                    </a:lnTo>
                    <a:lnTo>
                      <a:pt x="2480" y="17371"/>
                    </a:lnTo>
                    <a:lnTo>
                      <a:pt x="2825" y="17754"/>
                    </a:lnTo>
                    <a:lnTo>
                      <a:pt x="3196" y="18125"/>
                    </a:lnTo>
                    <a:lnTo>
                      <a:pt x="3592" y="18483"/>
                    </a:lnTo>
                    <a:lnTo>
                      <a:pt x="3988" y="18815"/>
                    </a:lnTo>
                    <a:lnTo>
                      <a:pt x="4423" y="19135"/>
                    </a:lnTo>
                    <a:lnTo>
                      <a:pt x="4857" y="19429"/>
                    </a:lnTo>
                    <a:lnTo>
                      <a:pt x="5317" y="19710"/>
                    </a:lnTo>
                    <a:lnTo>
                      <a:pt x="5778" y="19966"/>
                    </a:lnTo>
                    <a:lnTo>
                      <a:pt x="6263" y="20209"/>
                    </a:lnTo>
                    <a:lnTo>
                      <a:pt x="6762" y="20426"/>
                    </a:lnTo>
                    <a:lnTo>
                      <a:pt x="7273" y="20618"/>
                    </a:lnTo>
                    <a:lnTo>
                      <a:pt x="7797" y="20784"/>
                    </a:lnTo>
                    <a:lnTo>
                      <a:pt x="8321" y="20937"/>
                    </a:lnTo>
                    <a:lnTo>
                      <a:pt x="8871" y="21052"/>
                    </a:lnTo>
                    <a:lnTo>
                      <a:pt x="9421" y="21154"/>
                    </a:lnTo>
                    <a:lnTo>
                      <a:pt x="9983" y="21218"/>
                    </a:lnTo>
                    <a:lnTo>
                      <a:pt x="10545" y="21269"/>
                    </a:lnTo>
                    <a:lnTo>
                      <a:pt x="11121" y="21282"/>
                    </a:lnTo>
                    <a:lnTo>
                      <a:pt x="11696" y="21282"/>
                    </a:lnTo>
                    <a:lnTo>
                      <a:pt x="12284" y="21244"/>
                    </a:lnTo>
                    <a:lnTo>
                      <a:pt x="12872" y="21180"/>
                    </a:lnTo>
                    <a:lnTo>
                      <a:pt x="13447" y="21090"/>
                    </a:lnTo>
                    <a:lnTo>
                      <a:pt x="14009" y="20975"/>
                    </a:lnTo>
                    <a:lnTo>
                      <a:pt x="14559" y="20835"/>
                    </a:lnTo>
                    <a:lnTo>
                      <a:pt x="15096" y="20669"/>
                    </a:lnTo>
                    <a:lnTo>
                      <a:pt x="15620" y="20477"/>
                    </a:lnTo>
                    <a:lnTo>
                      <a:pt x="16131" y="20272"/>
                    </a:lnTo>
                    <a:lnTo>
                      <a:pt x="16630" y="20042"/>
                    </a:lnTo>
                    <a:lnTo>
                      <a:pt x="17115" y="19787"/>
                    </a:lnTo>
                    <a:lnTo>
                      <a:pt x="17588" y="19506"/>
                    </a:lnTo>
                    <a:lnTo>
                      <a:pt x="18048" y="19212"/>
                    </a:lnTo>
                    <a:lnTo>
                      <a:pt x="18483" y="18892"/>
                    </a:lnTo>
                    <a:lnTo>
                      <a:pt x="18905" y="18560"/>
                    </a:lnTo>
                    <a:lnTo>
                      <a:pt x="19301" y="18215"/>
                    </a:lnTo>
                    <a:lnTo>
                      <a:pt x="19685" y="17844"/>
                    </a:lnTo>
                    <a:lnTo>
                      <a:pt x="20055" y="17460"/>
                    </a:lnTo>
                    <a:lnTo>
                      <a:pt x="20400" y="17064"/>
                    </a:lnTo>
                    <a:lnTo>
                      <a:pt x="20720" y="16642"/>
                    </a:lnTo>
                    <a:lnTo>
                      <a:pt x="21027" y="16221"/>
                    </a:lnTo>
                    <a:lnTo>
                      <a:pt x="21308" y="15773"/>
                    </a:lnTo>
                    <a:lnTo>
                      <a:pt x="21564" y="15326"/>
                    </a:lnTo>
                    <a:lnTo>
                      <a:pt x="21806" y="14853"/>
                    </a:lnTo>
                    <a:lnTo>
                      <a:pt x="22011" y="14380"/>
                    </a:lnTo>
                    <a:lnTo>
                      <a:pt x="22203" y="13881"/>
                    </a:lnTo>
                    <a:lnTo>
                      <a:pt x="22369" y="13383"/>
                    </a:lnTo>
                    <a:lnTo>
                      <a:pt x="22497" y="12884"/>
                    </a:lnTo>
                    <a:lnTo>
                      <a:pt x="22612" y="12360"/>
                    </a:lnTo>
                    <a:lnTo>
                      <a:pt x="22688" y="11836"/>
                    </a:lnTo>
                    <a:lnTo>
                      <a:pt x="22752" y="11312"/>
                    </a:lnTo>
                    <a:lnTo>
                      <a:pt x="22778" y="10775"/>
                    </a:lnTo>
                    <a:lnTo>
                      <a:pt x="22778" y="10238"/>
                    </a:lnTo>
                    <a:lnTo>
                      <a:pt x="22739" y="9689"/>
                    </a:lnTo>
                    <a:lnTo>
                      <a:pt x="22688" y="9139"/>
                    </a:lnTo>
                    <a:lnTo>
                      <a:pt x="22599" y="8602"/>
                    </a:lnTo>
                    <a:lnTo>
                      <a:pt x="22484" y="8078"/>
                    </a:lnTo>
                    <a:lnTo>
                      <a:pt x="22330" y="7567"/>
                    </a:lnTo>
                    <a:lnTo>
                      <a:pt x="22164" y="7069"/>
                    </a:lnTo>
                    <a:lnTo>
                      <a:pt x="21973" y="6583"/>
                    </a:lnTo>
                    <a:lnTo>
                      <a:pt x="21742" y="6097"/>
                    </a:lnTo>
                    <a:lnTo>
                      <a:pt x="21500" y="5637"/>
                    </a:lnTo>
                    <a:lnTo>
                      <a:pt x="21231" y="5190"/>
                    </a:lnTo>
                    <a:lnTo>
                      <a:pt x="20950" y="4755"/>
                    </a:lnTo>
                    <a:lnTo>
                      <a:pt x="20643" y="4333"/>
                    </a:lnTo>
                    <a:lnTo>
                      <a:pt x="20311" y="3924"/>
                    </a:lnTo>
                    <a:lnTo>
                      <a:pt x="19953" y="3541"/>
                    </a:lnTo>
                    <a:lnTo>
                      <a:pt x="19582" y="3170"/>
                    </a:lnTo>
                    <a:lnTo>
                      <a:pt x="19199" y="2812"/>
                    </a:lnTo>
                    <a:lnTo>
                      <a:pt x="18790" y="2480"/>
                    </a:lnTo>
                    <a:lnTo>
                      <a:pt x="18368" y="2160"/>
                    </a:lnTo>
                    <a:lnTo>
                      <a:pt x="17921" y="1853"/>
                    </a:lnTo>
                    <a:lnTo>
                      <a:pt x="17460" y="1585"/>
                    </a:lnTo>
                    <a:lnTo>
                      <a:pt x="17000" y="1317"/>
                    </a:lnTo>
                    <a:lnTo>
                      <a:pt x="16515" y="1086"/>
                    </a:lnTo>
                    <a:lnTo>
                      <a:pt x="16016" y="869"/>
                    </a:lnTo>
                    <a:lnTo>
                      <a:pt x="15505" y="677"/>
                    </a:lnTo>
                    <a:lnTo>
                      <a:pt x="14981" y="511"/>
                    </a:lnTo>
                    <a:lnTo>
                      <a:pt x="14457" y="358"/>
                    </a:lnTo>
                    <a:lnTo>
                      <a:pt x="13907" y="243"/>
                    </a:lnTo>
                    <a:lnTo>
                      <a:pt x="13357" y="141"/>
                    </a:lnTo>
                    <a:lnTo>
                      <a:pt x="12808" y="64"/>
                    </a:lnTo>
                    <a:lnTo>
                      <a:pt x="12233" y="26"/>
                    </a:lnTo>
                    <a:lnTo>
                      <a:pt x="116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5;p25">
                <a:extLst>
                  <a:ext uri="{FF2B5EF4-FFF2-40B4-BE49-F238E27FC236}">
                    <a16:creationId xmlns:a16="http://schemas.microsoft.com/office/drawing/2014/main" id="{65D203E7-6EA8-4CB8-87B8-EF6B4C30CF77}"/>
                  </a:ext>
                </a:extLst>
              </p:cNvPr>
              <p:cNvSpPr/>
              <p:nvPr/>
            </p:nvSpPr>
            <p:spPr>
              <a:xfrm>
                <a:off x="2342275" y="944975"/>
                <a:ext cx="210625" cy="324350"/>
              </a:xfrm>
              <a:custGeom>
                <a:avLst/>
                <a:gdLst/>
                <a:ahLst/>
                <a:cxnLst/>
                <a:rect l="l" t="t" r="r" b="b"/>
                <a:pathLst>
                  <a:path w="8425" h="12974" extrusionOk="0">
                    <a:moveTo>
                      <a:pt x="6852" y="0"/>
                    </a:moveTo>
                    <a:lnTo>
                      <a:pt x="6622" y="230"/>
                    </a:lnTo>
                    <a:lnTo>
                      <a:pt x="6366" y="473"/>
                    </a:lnTo>
                    <a:lnTo>
                      <a:pt x="6034" y="767"/>
                    </a:lnTo>
                    <a:lnTo>
                      <a:pt x="5638" y="1087"/>
                    </a:lnTo>
                    <a:lnTo>
                      <a:pt x="5420" y="1240"/>
                    </a:lnTo>
                    <a:lnTo>
                      <a:pt x="5203" y="1393"/>
                    </a:lnTo>
                    <a:lnTo>
                      <a:pt x="4973" y="1534"/>
                    </a:lnTo>
                    <a:lnTo>
                      <a:pt x="4743" y="1662"/>
                    </a:lnTo>
                    <a:lnTo>
                      <a:pt x="4500" y="1764"/>
                    </a:lnTo>
                    <a:lnTo>
                      <a:pt x="4257" y="1866"/>
                    </a:lnTo>
                    <a:lnTo>
                      <a:pt x="4014" y="1930"/>
                    </a:lnTo>
                    <a:lnTo>
                      <a:pt x="3784" y="1968"/>
                    </a:lnTo>
                    <a:lnTo>
                      <a:pt x="3542" y="1981"/>
                    </a:lnTo>
                    <a:lnTo>
                      <a:pt x="3311" y="1968"/>
                    </a:lnTo>
                    <a:lnTo>
                      <a:pt x="3081" y="1956"/>
                    </a:lnTo>
                    <a:lnTo>
                      <a:pt x="2864" y="1905"/>
                    </a:lnTo>
                    <a:lnTo>
                      <a:pt x="2660" y="1853"/>
                    </a:lnTo>
                    <a:lnTo>
                      <a:pt x="2468" y="1802"/>
                    </a:lnTo>
                    <a:lnTo>
                      <a:pt x="2289" y="1738"/>
                    </a:lnTo>
                    <a:lnTo>
                      <a:pt x="2123" y="1662"/>
                    </a:lnTo>
                    <a:lnTo>
                      <a:pt x="1854" y="1547"/>
                    </a:lnTo>
                    <a:lnTo>
                      <a:pt x="1688" y="1444"/>
                    </a:lnTo>
                    <a:lnTo>
                      <a:pt x="1611" y="1406"/>
                    </a:lnTo>
                    <a:lnTo>
                      <a:pt x="1" y="396"/>
                    </a:lnTo>
                    <a:lnTo>
                      <a:pt x="308" y="11312"/>
                    </a:lnTo>
                    <a:lnTo>
                      <a:pt x="487" y="11478"/>
                    </a:lnTo>
                    <a:lnTo>
                      <a:pt x="717" y="11670"/>
                    </a:lnTo>
                    <a:lnTo>
                      <a:pt x="947" y="11862"/>
                    </a:lnTo>
                    <a:lnTo>
                      <a:pt x="1190" y="12028"/>
                    </a:lnTo>
                    <a:lnTo>
                      <a:pt x="1432" y="12181"/>
                    </a:lnTo>
                    <a:lnTo>
                      <a:pt x="1675" y="12322"/>
                    </a:lnTo>
                    <a:lnTo>
                      <a:pt x="1918" y="12450"/>
                    </a:lnTo>
                    <a:lnTo>
                      <a:pt x="2161" y="12565"/>
                    </a:lnTo>
                    <a:lnTo>
                      <a:pt x="2417" y="12667"/>
                    </a:lnTo>
                    <a:lnTo>
                      <a:pt x="2660" y="12744"/>
                    </a:lnTo>
                    <a:lnTo>
                      <a:pt x="2915" y="12821"/>
                    </a:lnTo>
                    <a:lnTo>
                      <a:pt x="3171" y="12884"/>
                    </a:lnTo>
                    <a:lnTo>
                      <a:pt x="3426" y="12923"/>
                    </a:lnTo>
                    <a:lnTo>
                      <a:pt x="3682" y="12948"/>
                    </a:lnTo>
                    <a:lnTo>
                      <a:pt x="3938" y="12974"/>
                    </a:lnTo>
                    <a:lnTo>
                      <a:pt x="4193" y="12974"/>
                    </a:lnTo>
                    <a:lnTo>
                      <a:pt x="4449" y="12961"/>
                    </a:lnTo>
                    <a:lnTo>
                      <a:pt x="4705" y="12936"/>
                    </a:lnTo>
                    <a:lnTo>
                      <a:pt x="4948" y="12897"/>
                    </a:lnTo>
                    <a:lnTo>
                      <a:pt x="5203" y="12833"/>
                    </a:lnTo>
                    <a:lnTo>
                      <a:pt x="5446" y="12769"/>
                    </a:lnTo>
                    <a:lnTo>
                      <a:pt x="5689" y="12693"/>
                    </a:lnTo>
                    <a:lnTo>
                      <a:pt x="5932" y="12603"/>
                    </a:lnTo>
                    <a:lnTo>
                      <a:pt x="6175" y="12488"/>
                    </a:lnTo>
                    <a:lnTo>
                      <a:pt x="6405" y="12373"/>
                    </a:lnTo>
                    <a:lnTo>
                      <a:pt x="6648" y="12233"/>
                    </a:lnTo>
                    <a:lnTo>
                      <a:pt x="6865" y="12079"/>
                    </a:lnTo>
                    <a:lnTo>
                      <a:pt x="7095" y="11926"/>
                    </a:lnTo>
                    <a:lnTo>
                      <a:pt x="7312" y="11747"/>
                    </a:lnTo>
                    <a:lnTo>
                      <a:pt x="7517" y="11555"/>
                    </a:lnTo>
                    <a:lnTo>
                      <a:pt x="7734" y="11351"/>
                    </a:lnTo>
                    <a:lnTo>
                      <a:pt x="7926" y="11133"/>
                    </a:lnTo>
                    <a:lnTo>
                      <a:pt x="8117" y="10916"/>
                    </a:lnTo>
                    <a:lnTo>
                      <a:pt x="8424" y="10545"/>
                    </a:lnTo>
                    <a:lnTo>
                      <a:pt x="6852" y="0"/>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6;p25">
                <a:extLst>
                  <a:ext uri="{FF2B5EF4-FFF2-40B4-BE49-F238E27FC236}">
                    <a16:creationId xmlns:a16="http://schemas.microsoft.com/office/drawing/2014/main" id="{3BE5FBA7-050A-4424-93DE-7791F0B1DCC5}"/>
                  </a:ext>
                </a:extLst>
              </p:cNvPr>
              <p:cNvSpPr/>
              <p:nvPr/>
            </p:nvSpPr>
            <p:spPr>
              <a:xfrm>
                <a:off x="2313525" y="910775"/>
                <a:ext cx="214125" cy="156925"/>
              </a:xfrm>
              <a:custGeom>
                <a:avLst/>
                <a:gdLst/>
                <a:ahLst/>
                <a:cxnLst/>
                <a:rect l="l" t="t" r="r" b="b"/>
                <a:pathLst>
                  <a:path w="8565" h="6277" extrusionOk="0">
                    <a:moveTo>
                      <a:pt x="8564" y="0"/>
                    </a:moveTo>
                    <a:lnTo>
                      <a:pt x="0" y="409"/>
                    </a:lnTo>
                    <a:lnTo>
                      <a:pt x="103" y="678"/>
                    </a:lnTo>
                    <a:lnTo>
                      <a:pt x="243" y="985"/>
                    </a:lnTo>
                    <a:lnTo>
                      <a:pt x="422" y="1368"/>
                    </a:lnTo>
                    <a:lnTo>
                      <a:pt x="652" y="1841"/>
                    </a:lnTo>
                    <a:lnTo>
                      <a:pt x="921" y="2352"/>
                    </a:lnTo>
                    <a:lnTo>
                      <a:pt x="1240" y="2902"/>
                    </a:lnTo>
                    <a:lnTo>
                      <a:pt x="1407" y="3183"/>
                    </a:lnTo>
                    <a:lnTo>
                      <a:pt x="1585" y="3464"/>
                    </a:lnTo>
                    <a:lnTo>
                      <a:pt x="1777" y="3746"/>
                    </a:lnTo>
                    <a:lnTo>
                      <a:pt x="1982" y="4027"/>
                    </a:lnTo>
                    <a:lnTo>
                      <a:pt x="2199" y="4295"/>
                    </a:lnTo>
                    <a:lnTo>
                      <a:pt x="2416" y="4564"/>
                    </a:lnTo>
                    <a:lnTo>
                      <a:pt x="2646" y="4819"/>
                    </a:lnTo>
                    <a:lnTo>
                      <a:pt x="2876" y="5062"/>
                    </a:lnTo>
                    <a:lnTo>
                      <a:pt x="3119" y="5279"/>
                    </a:lnTo>
                    <a:lnTo>
                      <a:pt x="3375" y="5497"/>
                    </a:lnTo>
                    <a:lnTo>
                      <a:pt x="3631" y="5688"/>
                    </a:lnTo>
                    <a:lnTo>
                      <a:pt x="3899" y="5855"/>
                    </a:lnTo>
                    <a:lnTo>
                      <a:pt x="4167" y="5995"/>
                    </a:lnTo>
                    <a:lnTo>
                      <a:pt x="4449" y="6110"/>
                    </a:lnTo>
                    <a:lnTo>
                      <a:pt x="4589" y="6161"/>
                    </a:lnTo>
                    <a:lnTo>
                      <a:pt x="4743" y="6200"/>
                    </a:lnTo>
                    <a:lnTo>
                      <a:pt x="4883" y="6238"/>
                    </a:lnTo>
                    <a:lnTo>
                      <a:pt x="5024" y="6251"/>
                    </a:lnTo>
                    <a:lnTo>
                      <a:pt x="5177" y="6276"/>
                    </a:lnTo>
                    <a:lnTo>
                      <a:pt x="5484" y="6276"/>
                    </a:lnTo>
                    <a:lnTo>
                      <a:pt x="5625" y="6264"/>
                    </a:lnTo>
                    <a:lnTo>
                      <a:pt x="5752" y="6251"/>
                    </a:lnTo>
                    <a:lnTo>
                      <a:pt x="5880" y="6225"/>
                    </a:lnTo>
                    <a:lnTo>
                      <a:pt x="5995" y="6187"/>
                    </a:lnTo>
                    <a:lnTo>
                      <a:pt x="6110" y="6149"/>
                    </a:lnTo>
                    <a:lnTo>
                      <a:pt x="6213" y="6097"/>
                    </a:lnTo>
                    <a:lnTo>
                      <a:pt x="6328" y="6046"/>
                    </a:lnTo>
                    <a:lnTo>
                      <a:pt x="6532" y="5918"/>
                    </a:lnTo>
                    <a:lnTo>
                      <a:pt x="6724" y="5765"/>
                    </a:lnTo>
                    <a:lnTo>
                      <a:pt x="6903" y="5586"/>
                    </a:lnTo>
                    <a:lnTo>
                      <a:pt x="7069" y="5382"/>
                    </a:lnTo>
                    <a:lnTo>
                      <a:pt x="7222" y="5177"/>
                    </a:lnTo>
                    <a:lnTo>
                      <a:pt x="7363" y="4934"/>
                    </a:lnTo>
                    <a:lnTo>
                      <a:pt x="7504" y="4691"/>
                    </a:lnTo>
                    <a:lnTo>
                      <a:pt x="7619" y="4436"/>
                    </a:lnTo>
                    <a:lnTo>
                      <a:pt x="7734" y="4167"/>
                    </a:lnTo>
                    <a:lnTo>
                      <a:pt x="7836" y="3886"/>
                    </a:lnTo>
                    <a:lnTo>
                      <a:pt x="7938" y="3605"/>
                    </a:lnTo>
                    <a:lnTo>
                      <a:pt x="8028" y="3324"/>
                    </a:lnTo>
                    <a:lnTo>
                      <a:pt x="8104" y="3030"/>
                    </a:lnTo>
                    <a:lnTo>
                      <a:pt x="8232" y="2467"/>
                    </a:lnTo>
                    <a:lnTo>
                      <a:pt x="8334" y="1918"/>
                    </a:lnTo>
                    <a:lnTo>
                      <a:pt x="8424" y="1406"/>
                    </a:lnTo>
                    <a:lnTo>
                      <a:pt x="8475" y="946"/>
                    </a:lnTo>
                    <a:lnTo>
                      <a:pt x="8513" y="563"/>
                    </a:lnTo>
                    <a:lnTo>
                      <a:pt x="8539" y="269"/>
                    </a:lnTo>
                    <a:lnTo>
                      <a:pt x="8564"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7;p25">
                <a:extLst>
                  <a:ext uri="{FF2B5EF4-FFF2-40B4-BE49-F238E27FC236}">
                    <a16:creationId xmlns:a16="http://schemas.microsoft.com/office/drawing/2014/main" id="{6FA5D088-DB8F-4E65-A790-49F06DB1DB88}"/>
                  </a:ext>
                </a:extLst>
              </p:cNvPr>
              <p:cNvSpPr/>
              <p:nvPr/>
            </p:nvSpPr>
            <p:spPr>
              <a:xfrm>
                <a:off x="2177075" y="395975"/>
                <a:ext cx="456350" cy="611000"/>
              </a:xfrm>
              <a:custGeom>
                <a:avLst/>
                <a:gdLst/>
                <a:ahLst/>
                <a:cxnLst/>
                <a:rect l="l" t="t" r="r" b="b"/>
                <a:pathLst>
                  <a:path w="18254" h="24440" extrusionOk="0">
                    <a:moveTo>
                      <a:pt x="9140" y="0"/>
                    </a:moveTo>
                    <a:lnTo>
                      <a:pt x="8705" y="13"/>
                    </a:lnTo>
                    <a:lnTo>
                      <a:pt x="8258" y="39"/>
                    </a:lnTo>
                    <a:lnTo>
                      <a:pt x="7810" y="77"/>
                    </a:lnTo>
                    <a:lnTo>
                      <a:pt x="7376" y="128"/>
                    </a:lnTo>
                    <a:lnTo>
                      <a:pt x="6967" y="192"/>
                    </a:lnTo>
                    <a:lnTo>
                      <a:pt x="6558" y="269"/>
                    </a:lnTo>
                    <a:lnTo>
                      <a:pt x="6174" y="358"/>
                    </a:lnTo>
                    <a:lnTo>
                      <a:pt x="5804" y="448"/>
                    </a:lnTo>
                    <a:lnTo>
                      <a:pt x="5446" y="563"/>
                    </a:lnTo>
                    <a:lnTo>
                      <a:pt x="5113" y="678"/>
                    </a:lnTo>
                    <a:lnTo>
                      <a:pt x="4781" y="806"/>
                    </a:lnTo>
                    <a:lnTo>
                      <a:pt x="4474" y="946"/>
                    </a:lnTo>
                    <a:lnTo>
                      <a:pt x="4180" y="1087"/>
                    </a:lnTo>
                    <a:lnTo>
                      <a:pt x="3886" y="1240"/>
                    </a:lnTo>
                    <a:lnTo>
                      <a:pt x="3618" y="1406"/>
                    </a:lnTo>
                    <a:lnTo>
                      <a:pt x="3362" y="1573"/>
                    </a:lnTo>
                    <a:lnTo>
                      <a:pt x="3107" y="1752"/>
                    </a:lnTo>
                    <a:lnTo>
                      <a:pt x="2876" y="1930"/>
                    </a:lnTo>
                    <a:lnTo>
                      <a:pt x="2646" y="2122"/>
                    </a:lnTo>
                    <a:lnTo>
                      <a:pt x="2442" y="2327"/>
                    </a:lnTo>
                    <a:lnTo>
                      <a:pt x="2237" y="2518"/>
                    </a:lnTo>
                    <a:lnTo>
                      <a:pt x="2046" y="2736"/>
                    </a:lnTo>
                    <a:lnTo>
                      <a:pt x="1867" y="2940"/>
                    </a:lnTo>
                    <a:lnTo>
                      <a:pt x="1701" y="3158"/>
                    </a:lnTo>
                    <a:lnTo>
                      <a:pt x="1547" y="3375"/>
                    </a:lnTo>
                    <a:lnTo>
                      <a:pt x="1394" y="3592"/>
                    </a:lnTo>
                    <a:lnTo>
                      <a:pt x="1253" y="3822"/>
                    </a:lnTo>
                    <a:lnTo>
                      <a:pt x="1125" y="4052"/>
                    </a:lnTo>
                    <a:lnTo>
                      <a:pt x="1010" y="4282"/>
                    </a:lnTo>
                    <a:lnTo>
                      <a:pt x="895" y="4512"/>
                    </a:lnTo>
                    <a:lnTo>
                      <a:pt x="793" y="4743"/>
                    </a:lnTo>
                    <a:lnTo>
                      <a:pt x="691" y="4973"/>
                    </a:lnTo>
                    <a:lnTo>
                      <a:pt x="525" y="5446"/>
                    </a:lnTo>
                    <a:lnTo>
                      <a:pt x="384" y="5906"/>
                    </a:lnTo>
                    <a:lnTo>
                      <a:pt x="269" y="6366"/>
                    </a:lnTo>
                    <a:lnTo>
                      <a:pt x="179" y="6813"/>
                    </a:lnTo>
                    <a:lnTo>
                      <a:pt x="103" y="7248"/>
                    </a:lnTo>
                    <a:lnTo>
                      <a:pt x="64" y="7670"/>
                    </a:lnTo>
                    <a:lnTo>
                      <a:pt x="26" y="8079"/>
                    </a:lnTo>
                    <a:lnTo>
                      <a:pt x="1" y="8462"/>
                    </a:lnTo>
                    <a:lnTo>
                      <a:pt x="1" y="8820"/>
                    </a:lnTo>
                    <a:lnTo>
                      <a:pt x="1" y="9140"/>
                    </a:lnTo>
                    <a:lnTo>
                      <a:pt x="13" y="9434"/>
                    </a:lnTo>
                    <a:lnTo>
                      <a:pt x="39" y="9907"/>
                    </a:lnTo>
                    <a:lnTo>
                      <a:pt x="77" y="10213"/>
                    </a:lnTo>
                    <a:lnTo>
                      <a:pt x="90" y="10328"/>
                    </a:lnTo>
                    <a:lnTo>
                      <a:pt x="192" y="11108"/>
                    </a:lnTo>
                    <a:lnTo>
                      <a:pt x="320" y="12003"/>
                    </a:lnTo>
                    <a:lnTo>
                      <a:pt x="499" y="13153"/>
                    </a:lnTo>
                    <a:lnTo>
                      <a:pt x="614" y="13792"/>
                    </a:lnTo>
                    <a:lnTo>
                      <a:pt x="742" y="14483"/>
                    </a:lnTo>
                    <a:lnTo>
                      <a:pt x="895" y="15211"/>
                    </a:lnTo>
                    <a:lnTo>
                      <a:pt x="1049" y="15952"/>
                    </a:lnTo>
                    <a:lnTo>
                      <a:pt x="1228" y="16719"/>
                    </a:lnTo>
                    <a:lnTo>
                      <a:pt x="1419" y="17486"/>
                    </a:lnTo>
                    <a:lnTo>
                      <a:pt x="1624" y="18266"/>
                    </a:lnTo>
                    <a:lnTo>
                      <a:pt x="1854" y="19046"/>
                    </a:lnTo>
                    <a:lnTo>
                      <a:pt x="1995" y="19455"/>
                    </a:lnTo>
                    <a:lnTo>
                      <a:pt x="2161" y="19851"/>
                    </a:lnTo>
                    <a:lnTo>
                      <a:pt x="2352" y="20234"/>
                    </a:lnTo>
                    <a:lnTo>
                      <a:pt x="2557" y="20592"/>
                    </a:lnTo>
                    <a:lnTo>
                      <a:pt x="2787" y="20937"/>
                    </a:lnTo>
                    <a:lnTo>
                      <a:pt x="3043" y="21270"/>
                    </a:lnTo>
                    <a:lnTo>
                      <a:pt x="3324" y="21589"/>
                    </a:lnTo>
                    <a:lnTo>
                      <a:pt x="3605" y="21896"/>
                    </a:lnTo>
                    <a:lnTo>
                      <a:pt x="3925" y="22177"/>
                    </a:lnTo>
                    <a:lnTo>
                      <a:pt x="4257" y="22446"/>
                    </a:lnTo>
                    <a:lnTo>
                      <a:pt x="4602" y="22714"/>
                    </a:lnTo>
                    <a:lnTo>
                      <a:pt x="4973" y="22957"/>
                    </a:lnTo>
                    <a:lnTo>
                      <a:pt x="5356" y="23200"/>
                    </a:lnTo>
                    <a:lnTo>
                      <a:pt x="5765" y="23417"/>
                    </a:lnTo>
                    <a:lnTo>
                      <a:pt x="6187" y="23622"/>
                    </a:lnTo>
                    <a:lnTo>
                      <a:pt x="6622" y="23826"/>
                    </a:lnTo>
                    <a:lnTo>
                      <a:pt x="6839" y="23916"/>
                    </a:lnTo>
                    <a:lnTo>
                      <a:pt x="7056" y="24005"/>
                    </a:lnTo>
                    <a:lnTo>
                      <a:pt x="7286" y="24082"/>
                    </a:lnTo>
                    <a:lnTo>
                      <a:pt x="7516" y="24146"/>
                    </a:lnTo>
                    <a:lnTo>
                      <a:pt x="7746" y="24210"/>
                    </a:lnTo>
                    <a:lnTo>
                      <a:pt x="7977" y="24274"/>
                    </a:lnTo>
                    <a:lnTo>
                      <a:pt x="8437" y="24350"/>
                    </a:lnTo>
                    <a:lnTo>
                      <a:pt x="8910" y="24414"/>
                    </a:lnTo>
                    <a:lnTo>
                      <a:pt x="9383" y="24440"/>
                    </a:lnTo>
                    <a:lnTo>
                      <a:pt x="9856" y="24440"/>
                    </a:lnTo>
                    <a:lnTo>
                      <a:pt x="10328" y="24401"/>
                    </a:lnTo>
                    <a:lnTo>
                      <a:pt x="10801" y="24338"/>
                    </a:lnTo>
                    <a:lnTo>
                      <a:pt x="11262" y="24248"/>
                    </a:lnTo>
                    <a:lnTo>
                      <a:pt x="11722" y="24133"/>
                    </a:lnTo>
                    <a:lnTo>
                      <a:pt x="12182" y="23980"/>
                    </a:lnTo>
                    <a:lnTo>
                      <a:pt x="12616" y="23801"/>
                    </a:lnTo>
                    <a:lnTo>
                      <a:pt x="12834" y="23698"/>
                    </a:lnTo>
                    <a:lnTo>
                      <a:pt x="13038" y="23596"/>
                    </a:lnTo>
                    <a:lnTo>
                      <a:pt x="13256" y="23481"/>
                    </a:lnTo>
                    <a:lnTo>
                      <a:pt x="13460" y="23366"/>
                    </a:lnTo>
                    <a:lnTo>
                      <a:pt x="13665" y="23238"/>
                    </a:lnTo>
                    <a:lnTo>
                      <a:pt x="13856" y="23098"/>
                    </a:lnTo>
                    <a:lnTo>
                      <a:pt x="14214" y="22855"/>
                    </a:lnTo>
                    <a:lnTo>
                      <a:pt x="14572" y="22586"/>
                    </a:lnTo>
                    <a:lnTo>
                      <a:pt x="14917" y="22318"/>
                    </a:lnTo>
                    <a:lnTo>
                      <a:pt x="15250" y="22037"/>
                    </a:lnTo>
                    <a:lnTo>
                      <a:pt x="15556" y="21756"/>
                    </a:lnTo>
                    <a:lnTo>
                      <a:pt x="15863" y="21462"/>
                    </a:lnTo>
                    <a:lnTo>
                      <a:pt x="16132" y="21168"/>
                    </a:lnTo>
                    <a:lnTo>
                      <a:pt x="16400" y="20861"/>
                    </a:lnTo>
                    <a:lnTo>
                      <a:pt x="16643" y="20541"/>
                    </a:lnTo>
                    <a:lnTo>
                      <a:pt x="16860" y="20222"/>
                    </a:lnTo>
                    <a:lnTo>
                      <a:pt x="17065" y="19889"/>
                    </a:lnTo>
                    <a:lnTo>
                      <a:pt x="17244" y="19544"/>
                    </a:lnTo>
                    <a:lnTo>
                      <a:pt x="17410" y="19186"/>
                    </a:lnTo>
                    <a:lnTo>
                      <a:pt x="17550" y="18816"/>
                    </a:lnTo>
                    <a:lnTo>
                      <a:pt x="17665" y="18445"/>
                    </a:lnTo>
                    <a:lnTo>
                      <a:pt x="17768" y="18049"/>
                    </a:lnTo>
                    <a:lnTo>
                      <a:pt x="17832" y="17640"/>
                    </a:lnTo>
                    <a:lnTo>
                      <a:pt x="17959" y="16771"/>
                    </a:lnTo>
                    <a:lnTo>
                      <a:pt x="18062" y="15812"/>
                    </a:lnTo>
                    <a:lnTo>
                      <a:pt x="18151" y="14776"/>
                    </a:lnTo>
                    <a:lnTo>
                      <a:pt x="18189" y="14240"/>
                    </a:lnTo>
                    <a:lnTo>
                      <a:pt x="18215" y="13677"/>
                    </a:lnTo>
                    <a:lnTo>
                      <a:pt x="18241" y="13102"/>
                    </a:lnTo>
                    <a:lnTo>
                      <a:pt x="18253" y="12514"/>
                    </a:lnTo>
                    <a:lnTo>
                      <a:pt x="18253" y="11913"/>
                    </a:lnTo>
                    <a:lnTo>
                      <a:pt x="18253" y="11300"/>
                    </a:lnTo>
                    <a:lnTo>
                      <a:pt x="18228" y="10673"/>
                    </a:lnTo>
                    <a:lnTo>
                      <a:pt x="18202" y="10034"/>
                    </a:lnTo>
                    <a:lnTo>
                      <a:pt x="18164" y="9382"/>
                    </a:lnTo>
                    <a:lnTo>
                      <a:pt x="18113" y="8718"/>
                    </a:lnTo>
                    <a:lnTo>
                      <a:pt x="18100" y="8603"/>
                    </a:lnTo>
                    <a:lnTo>
                      <a:pt x="18087" y="8309"/>
                    </a:lnTo>
                    <a:lnTo>
                      <a:pt x="18036" y="7849"/>
                    </a:lnTo>
                    <a:lnTo>
                      <a:pt x="17998" y="7567"/>
                    </a:lnTo>
                    <a:lnTo>
                      <a:pt x="17934" y="7261"/>
                    </a:lnTo>
                    <a:lnTo>
                      <a:pt x="17870" y="6915"/>
                    </a:lnTo>
                    <a:lnTo>
                      <a:pt x="17780" y="6558"/>
                    </a:lnTo>
                    <a:lnTo>
                      <a:pt x="17678" y="6174"/>
                    </a:lnTo>
                    <a:lnTo>
                      <a:pt x="17563" y="5778"/>
                    </a:lnTo>
                    <a:lnTo>
                      <a:pt x="17410" y="5382"/>
                    </a:lnTo>
                    <a:lnTo>
                      <a:pt x="17244" y="4960"/>
                    </a:lnTo>
                    <a:lnTo>
                      <a:pt x="17052" y="4538"/>
                    </a:lnTo>
                    <a:lnTo>
                      <a:pt x="16835" y="4116"/>
                    </a:lnTo>
                    <a:lnTo>
                      <a:pt x="16579" y="3694"/>
                    </a:lnTo>
                    <a:lnTo>
                      <a:pt x="16310" y="3273"/>
                    </a:lnTo>
                    <a:lnTo>
                      <a:pt x="16157" y="3068"/>
                    </a:lnTo>
                    <a:lnTo>
                      <a:pt x="15991" y="2864"/>
                    </a:lnTo>
                    <a:lnTo>
                      <a:pt x="15825" y="2672"/>
                    </a:lnTo>
                    <a:lnTo>
                      <a:pt x="15646" y="2480"/>
                    </a:lnTo>
                    <a:lnTo>
                      <a:pt x="15467" y="2288"/>
                    </a:lnTo>
                    <a:lnTo>
                      <a:pt x="15275" y="2097"/>
                    </a:lnTo>
                    <a:lnTo>
                      <a:pt x="15071" y="1918"/>
                    </a:lnTo>
                    <a:lnTo>
                      <a:pt x="14853" y="1739"/>
                    </a:lnTo>
                    <a:lnTo>
                      <a:pt x="14636" y="1573"/>
                    </a:lnTo>
                    <a:lnTo>
                      <a:pt x="14393" y="1406"/>
                    </a:lnTo>
                    <a:lnTo>
                      <a:pt x="14150" y="1253"/>
                    </a:lnTo>
                    <a:lnTo>
                      <a:pt x="13907" y="1100"/>
                    </a:lnTo>
                    <a:lnTo>
                      <a:pt x="13639" y="959"/>
                    </a:lnTo>
                    <a:lnTo>
                      <a:pt x="13358" y="818"/>
                    </a:lnTo>
                    <a:lnTo>
                      <a:pt x="13077" y="691"/>
                    </a:lnTo>
                    <a:lnTo>
                      <a:pt x="12783" y="576"/>
                    </a:lnTo>
                    <a:lnTo>
                      <a:pt x="12476" y="473"/>
                    </a:lnTo>
                    <a:lnTo>
                      <a:pt x="12156" y="371"/>
                    </a:lnTo>
                    <a:lnTo>
                      <a:pt x="11824" y="282"/>
                    </a:lnTo>
                    <a:lnTo>
                      <a:pt x="11479" y="205"/>
                    </a:lnTo>
                    <a:lnTo>
                      <a:pt x="11121" y="141"/>
                    </a:lnTo>
                    <a:lnTo>
                      <a:pt x="10750" y="90"/>
                    </a:lnTo>
                    <a:lnTo>
                      <a:pt x="10367" y="51"/>
                    </a:lnTo>
                    <a:lnTo>
                      <a:pt x="9971" y="13"/>
                    </a:lnTo>
                    <a:lnTo>
                      <a:pt x="9562" y="0"/>
                    </a:lnTo>
                    <a:close/>
                  </a:path>
                </a:pathLst>
              </a:custGeom>
              <a:solidFill>
                <a:srgbClr val="D1A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8;p25">
                <a:extLst>
                  <a:ext uri="{FF2B5EF4-FFF2-40B4-BE49-F238E27FC236}">
                    <a16:creationId xmlns:a16="http://schemas.microsoft.com/office/drawing/2014/main" id="{A1F2C38A-1569-425A-A44E-B4B477B9477A}"/>
                  </a:ext>
                </a:extLst>
              </p:cNvPr>
              <p:cNvSpPr/>
              <p:nvPr/>
            </p:nvSpPr>
            <p:spPr>
              <a:xfrm>
                <a:off x="2390850" y="753225"/>
                <a:ext cx="35825" cy="44125"/>
              </a:xfrm>
              <a:custGeom>
                <a:avLst/>
                <a:gdLst/>
                <a:ahLst/>
                <a:cxnLst/>
                <a:rect l="l" t="t" r="r" b="b"/>
                <a:pathLst>
                  <a:path w="1433" h="1765" extrusionOk="0">
                    <a:moveTo>
                      <a:pt x="167" y="1"/>
                    </a:moveTo>
                    <a:lnTo>
                      <a:pt x="90" y="26"/>
                    </a:lnTo>
                    <a:lnTo>
                      <a:pt x="39" y="65"/>
                    </a:lnTo>
                    <a:lnTo>
                      <a:pt x="1" y="129"/>
                    </a:lnTo>
                    <a:lnTo>
                      <a:pt x="1" y="205"/>
                    </a:lnTo>
                    <a:lnTo>
                      <a:pt x="116" y="1599"/>
                    </a:lnTo>
                    <a:lnTo>
                      <a:pt x="129" y="1662"/>
                    </a:lnTo>
                    <a:lnTo>
                      <a:pt x="180" y="1714"/>
                    </a:lnTo>
                    <a:lnTo>
                      <a:pt x="231" y="1752"/>
                    </a:lnTo>
                    <a:lnTo>
                      <a:pt x="295" y="1765"/>
                    </a:lnTo>
                    <a:lnTo>
                      <a:pt x="320" y="1765"/>
                    </a:lnTo>
                    <a:lnTo>
                      <a:pt x="1266" y="1688"/>
                    </a:lnTo>
                    <a:lnTo>
                      <a:pt x="1343" y="1662"/>
                    </a:lnTo>
                    <a:lnTo>
                      <a:pt x="1394" y="1624"/>
                    </a:lnTo>
                    <a:lnTo>
                      <a:pt x="1432" y="1560"/>
                    </a:lnTo>
                    <a:lnTo>
                      <a:pt x="1432" y="1483"/>
                    </a:lnTo>
                    <a:lnTo>
                      <a:pt x="1432" y="1445"/>
                    </a:lnTo>
                    <a:lnTo>
                      <a:pt x="1420" y="1420"/>
                    </a:lnTo>
                    <a:lnTo>
                      <a:pt x="1368" y="1368"/>
                    </a:lnTo>
                    <a:lnTo>
                      <a:pt x="1305" y="1330"/>
                    </a:lnTo>
                    <a:lnTo>
                      <a:pt x="1241" y="1317"/>
                    </a:lnTo>
                    <a:lnTo>
                      <a:pt x="474" y="1381"/>
                    </a:lnTo>
                    <a:lnTo>
                      <a:pt x="371" y="167"/>
                    </a:lnTo>
                    <a:lnTo>
                      <a:pt x="359" y="141"/>
                    </a:lnTo>
                    <a:lnTo>
                      <a:pt x="346" y="103"/>
                    </a:lnTo>
                    <a:lnTo>
                      <a:pt x="295" y="52"/>
                    </a:lnTo>
                    <a:lnTo>
                      <a:pt x="244" y="14"/>
                    </a:lnTo>
                    <a:lnTo>
                      <a:pt x="167" y="1"/>
                    </a:lnTo>
                    <a:close/>
                  </a:path>
                </a:pathLst>
              </a:custGeom>
              <a:solidFill>
                <a:srgbClr val="B96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9;p25">
                <a:extLst>
                  <a:ext uri="{FF2B5EF4-FFF2-40B4-BE49-F238E27FC236}">
                    <a16:creationId xmlns:a16="http://schemas.microsoft.com/office/drawing/2014/main" id="{659BDAFF-2849-4AAE-BB4F-669F091E2841}"/>
                  </a:ext>
                </a:extLst>
              </p:cNvPr>
              <p:cNvSpPr/>
              <p:nvPr/>
            </p:nvSpPr>
            <p:spPr>
              <a:xfrm>
                <a:off x="2219575" y="599525"/>
                <a:ext cx="127525" cy="47000"/>
              </a:xfrm>
              <a:custGeom>
                <a:avLst/>
                <a:gdLst/>
                <a:ahLst/>
                <a:cxnLst/>
                <a:rect l="l" t="t" r="r" b="b"/>
                <a:pathLst>
                  <a:path w="5101" h="1880" extrusionOk="0">
                    <a:moveTo>
                      <a:pt x="3183" y="1"/>
                    </a:moveTo>
                    <a:lnTo>
                      <a:pt x="3017" y="13"/>
                    </a:lnTo>
                    <a:lnTo>
                      <a:pt x="2838" y="26"/>
                    </a:lnTo>
                    <a:lnTo>
                      <a:pt x="2659" y="39"/>
                    </a:lnTo>
                    <a:lnTo>
                      <a:pt x="2467" y="77"/>
                    </a:lnTo>
                    <a:lnTo>
                      <a:pt x="2276" y="116"/>
                    </a:lnTo>
                    <a:lnTo>
                      <a:pt x="2097" y="167"/>
                    </a:lnTo>
                    <a:lnTo>
                      <a:pt x="1764" y="269"/>
                    </a:lnTo>
                    <a:lnTo>
                      <a:pt x="1458" y="397"/>
                    </a:lnTo>
                    <a:lnTo>
                      <a:pt x="1202" y="525"/>
                    </a:lnTo>
                    <a:lnTo>
                      <a:pt x="972" y="678"/>
                    </a:lnTo>
                    <a:lnTo>
                      <a:pt x="767" y="819"/>
                    </a:lnTo>
                    <a:lnTo>
                      <a:pt x="589" y="972"/>
                    </a:lnTo>
                    <a:lnTo>
                      <a:pt x="448" y="1125"/>
                    </a:lnTo>
                    <a:lnTo>
                      <a:pt x="333" y="1279"/>
                    </a:lnTo>
                    <a:lnTo>
                      <a:pt x="231" y="1407"/>
                    </a:lnTo>
                    <a:lnTo>
                      <a:pt x="154" y="1534"/>
                    </a:lnTo>
                    <a:lnTo>
                      <a:pt x="90" y="1649"/>
                    </a:lnTo>
                    <a:lnTo>
                      <a:pt x="26" y="1816"/>
                    </a:lnTo>
                    <a:lnTo>
                      <a:pt x="1" y="1880"/>
                    </a:lnTo>
                    <a:lnTo>
                      <a:pt x="5101" y="985"/>
                    </a:lnTo>
                    <a:lnTo>
                      <a:pt x="5075" y="921"/>
                    </a:lnTo>
                    <a:lnTo>
                      <a:pt x="4986" y="780"/>
                    </a:lnTo>
                    <a:lnTo>
                      <a:pt x="4909" y="691"/>
                    </a:lnTo>
                    <a:lnTo>
                      <a:pt x="4819" y="589"/>
                    </a:lnTo>
                    <a:lnTo>
                      <a:pt x="4704" y="486"/>
                    </a:lnTo>
                    <a:lnTo>
                      <a:pt x="4564" y="384"/>
                    </a:lnTo>
                    <a:lnTo>
                      <a:pt x="4398" y="282"/>
                    </a:lnTo>
                    <a:lnTo>
                      <a:pt x="4206" y="192"/>
                    </a:lnTo>
                    <a:lnTo>
                      <a:pt x="4001" y="116"/>
                    </a:lnTo>
                    <a:lnTo>
                      <a:pt x="3758" y="52"/>
                    </a:lnTo>
                    <a:lnTo>
                      <a:pt x="3477" y="13"/>
                    </a:lnTo>
                    <a:lnTo>
                      <a:pt x="31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60;p25">
                <a:extLst>
                  <a:ext uri="{FF2B5EF4-FFF2-40B4-BE49-F238E27FC236}">
                    <a16:creationId xmlns:a16="http://schemas.microsoft.com/office/drawing/2014/main" id="{7396C4C6-3013-4B1A-B13C-E97F2CDA407F}"/>
                  </a:ext>
                </a:extLst>
              </p:cNvPr>
              <p:cNvSpPr/>
              <p:nvPr/>
            </p:nvSpPr>
            <p:spPr>
              <a:xfrm>
                <a:off x="2443575" y="582600"/>
                <a:ext cx="129450" cy="33900"/>
              </a:xfrm>
              <a:custGeom>
                <a:avLst/>
                <a:gdLst/>
                <a:ahLst/>
                <a:cxnLst/>
                <a:rect l="l" t="t" r="r" b="b"/>
                <a:pathLst>
                  <a:path w="5178" h="1356" extrusionOk="0">
                    <a:moveTo>
                      <a:pt x="2250" y="0"/>
                    </a:moveTo>
                    <a:lnTo>
                      <a:pt x="2071" y="13"/>
                    </a:lnTo>
                    <a:lnTo>
                      <a:pt x="1893" y="26"/>
                    </a:lnTo>
                    <a:lnTo>
                      <a:pt x="1739" y="51"/>
                    </a:lnTo>
                    <a:lnTo>
                      <a:pt x="1432" y="102"/>
                    </a:lnTo>
                    <a:lnTo>
                      <a:pt x="1177" y="192"/>
                    </a:lnTo>
                    <a:lnTo>
                      <a:pt x="947" y="294"/>
                    </a:lnTo>
                    <a:lnTo>
                      <a:pt x="742" y="409"/>
                    </a:lnTo>
                    <a:lnTo>
                      <a:pt x="576" y="524"/>
                    </a:lnTo>
                    <a:lnTo>
                      <a:pt x="435" y="652"/>
                    </a:lnTo>
                    <a:lnTo>
                      <a:pt x="308" y="780"/>
                    </a:lnTo>
                    <a:lnTo>
                      <a:pt x="218" y="895"/>
                    </a:lnTo>
                    <a:lnTo>
                      <a:pt x="141" y="1010"/>
                    </a:lnTo>
                    <a:lnTo>
                      <a:pt x="77" y="1112"/>
                    </a:lnTo>
                    <a:lnTo>
                      <a:pt x="14" y="1266"/>
                    </a:lnTo>
                    <a:lnTo>
                      <a:pt x="1" y="1329"/>
                    </a:lnTo>
                    <a:lnTo>
                      <a:pt x="5178" y="1355"/>
                    </a:lnTo>
                    <a:lnTo>
                      <a:pt x="5152" y="1304"/>
                    </a:lnTo>
                    <a:lnTo>
                      <a:pt x="5050" y="1151"/>
                    </a:lnTo>
                    <a:lnTo>
                      <a:pt x="4973" y="1048"/>
                    </a:lnTo>
                    <a:lnTo>
                      <a:pt x="4871" y="946"/>
                    </a:lnTo>
                    <a:lnTo>
                      <a:pt x="4756" y="818"/>
                    </a:lnTo>
                    <a:lnTo>
                      <a:pt x="4615" y="690"/>
                    </a:lnTo>
                    <a:lnTo>
                      <a:pt x="4449" y="575"/>
                    </a:lnTo>
                    <a:lnTo>
                      <a:pt x="4244" y="447"/>
                    </a:lnTo>
                    <a:lnTo>
                      <a:pt x="4027" y="332"/>
                    </a:lnTo>
                    <a:lnTo>
                      <a:pt x="3772" y="230"/>
                    </a:lnTo>
                    <a:lnTo>
                      <a:pt x="3490" y="141"/>
                    </a:lnTo>
                    <a:lnTo>
                      <a:pt x="3171" y="64"/>
                    </a:lnTo>
                    <a:lnTo>
                      <a:pt x="2826" y="26"/>
                    </a:lnTo>
                    <a:lnTo>
                      <a:pt x="2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61;p25">
                <a:extLst>
                  <a:ext uri="{FF2B5EF4-FFF2-40B4-BE49-F238E27FC236}">
                    <a16:creationId xmlns:a16="http://schemas.microsoft.com/office/drawing/2014/main" id="{F54235E0-CC39-4E59-BBF5-12454EAA6459}"/>
                  </a:ext>
                </a:extLst>
              </p:cNvPr>
              <p:cNvSpPr/>
              <p:nvPr/>
            </p:nvSpPr>
            <p:spPr>
              <a:xfrm>
                <a:off x="2286675" y="697950"/>
                <a:ext cx="39650" cy="39650"/>
              </a:xfrm>
              <a:custGeom>
                <a:avLst/>
                <a:gdLst/>
                <a:ahLst/>
                <a:cxnLst/>
                <a:rect l="l" t="t" r="r" b="b"/>
                <a:pathLst>
                  <a:path w="1586" h="1586" extrusionOk="0">
                    <a:moveTo>
                      <a:pt x="806" y="0"/>
                    </a:moveTo>
                    <a:lnTo>
                      <a:pt x="729" y="13"/>
                    </a:lnTo>
                    <a:lnTo>
                      <a:pt x="640" y="13"/>
                    </a:lnTo>
                    <a:lnTo>
                      <a:pt x="563" y="39"/>
                    </a:lnTo>
                    <a:lnTo>
                      <a:pt x="499" y="64"/>
                    </a:lnTo>
                    <a:lnTo>
                      <a:pt x="423" y="90"/>
                    </a:lnTo>
                    <a:lnTo>
                      <a:pt x="295" y="179"/>
                    </a:lnTo>
                    <a:lnTo>
                      <a:pt x="193" y="282"/>
                    </a:lnTo>
                    <a:lnTo>
                      <a:pt x="103" y="409"/>
                    </a:lnTo>
                    <a:lnTo>
                      <a:pt x="39" y="550"/>
                    </a:lnTo>
                    <a:lnTo>
                      <a:pt x="14" y="627"/>
                    </a:lnTo>
                    <a:lnTo>
                      <a:pt x="1" y="703"/>
                    </a:lnTo>
                    <a:lnTo>
                      <a:pt x="1" y="780"/>
                    </a:lnTo>
                    <a:lnTo>
                      <a:pt x="1" y="857"/>
                    </a:lnTo>
                    <a:lnTo>
                      <a:pt x="14" y="946"/>
                    </a:lnTo>
                    <a:lnTo>
                      <a:pt x="39" y="1023"/>
                    </a:lnTo>
                    <a:lnTo>
                      <a:pt x="65" y="1087"/>
                    </a:lnTo>
                    <a:lnTo>
                      <a:pt x="90" y="1164"/>
                    </a:lnTo>
                    <a:lnTo>
                      <a:pt x="180" y="1291"/>
                    </a:lnTo>
                    <a:lnTo>
                      <a:pt x="282" y="1394"/>
                    </a:lnTo>
                    <a:lnTo>
                      <a:pt x="410" y="1483"/>
                    </a:lnTo>
                    <a:lnTo>
                      <a:pt x="550" y="1547"/>
                    </a:lnTo>
                    <a:lnTo>
                      <a:pt x="614" y="1560"/>
                    </a:lnTo>
                    <a:lnTo>
                      <a:pt x="691" y="1585"/>
                    </a:lnTo>
                    <a:lnTo>
                      <a:pt x="857" y="1585"/>
                    </a:lnTo>
                    <a:lnTo>
                      <a:pt x="934" y="1573"/>
                    </a:lnTo>
                    <a:lnTo>
                      <a:pt x="1011" y="1547"/>
                    </a:lnTo>
                    <a:lnTo>
                      <a:pt x="1087" y="1522"/>
                    </a:lnTo>
                    <a:lnTo>
                      <a:pt x="1164" y="1496"/>
                    </a:lnTo>
                    <a:lnTo>
                      <a:pt x="1292" y="1406"/>
                    </a:lnTo>
                    <a:lnTo>
                      <a:pt x="1394" y="1304"/>
                    </a:lnTo>
                    <a:lnTo>
                      <a:pt x="1484" y="1176"/>
                    </a:lnTo>
                    <a:lnTo>
                      <a:pt x="1547" y="1036"/>
                    </a:lnTo>
                    <a:lnTo>
                      <a:pt x="1560" y="959"/>
                    </a:lnTo>
                    <a:lnTo>
                      <a:pt x="1573" y="882"/>
                    </a:lnTo>
                    <a:lnTo>
                      <a:pt x="1586" y="806"/>
                    </a:lnTo>
                    <a:lnTo>
                      <a:pt x="1573" y="729"/>
                    </a:lnTo>
                    <a:lnTo>
                      <a:pt x="1573" y="652"/>
                    </a:lnTo>
                    <a:lnTo>
                      <a:pt x="1547" y="576"/>
                    </a:lnTo>
                    <a:lnTo>
                      <a:pt x="1522" y="499"/>
                    </a:lnTo>
                    <a:lnTo>
                      <a:pt x="1484" y="422"/>
                    </a:lnTo>
                    <a:lnTo>
                      <a:pt x="1407" y="294"/>
                    </a:lnTo>
                    <a:lnTo>
                      <a:pt x="1305" y="192"/>
                    </a:lnTo>
                    <a:lnTo>
                      <a:pt x="1177" y="103"/>
                    </a:lnTo>
                    <a:lnTo>
                      <a:pt x="1036" y="39"/>
                    </a:lnTo>
                    <a:lnTo>
                      <a:pt x="959" y="26"/>
                    </a:lnTo>
                    <a:lnTo>
                      <a:pt x="883" y="13"/>
                    </a:lnTo>
                    <a:lnTo>
                      <a:pt x="806"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62;p25">
                <a:extLst>
                  <a:ext uri="{FF2B5EF4-FFF2-40B4-BE49-F238E27FC236}">
                    <a16:creationId xmlns:a16="http://schemas.microsoft.com/office/drawing/2014/main" id="{A3FB218B-D3F6-43D7-A45A-ECA30A026E8F}"/>
                  </a:ext>
                </a:extLst>
              </p:cNvPr>
              <p:cNvSpPr/>
              <p:nvPr/>
            </p:nvSpPr>
            <p:spPr>
              <a:xfrm>
                <a:off x="2479700" y="681650"/>
                <a:ext cx="39325" cy="39650"/>
              </a:xfrm>
              <a:custGeom>
                <a:avLst/>
                <a:gdLst/>
                <a:ahLst/>
                <a:cxnLst/>
                <a:rect l="l" t="t" r="r" b="b"/>
                <a:pathLst>
                  <a:path w="1573" h="1586" extrusionOk="0">
                    <a:moveTo>
                      <a:pt x="805" y="1"/>
                    </a:moveTo>
                    <a:lnTo>
                      <a:pt x="729" y="13"/>
                    </a:lnTo>
                    <a:lnTo>
                      <a:pt x="639" y="13"/>
                    </a:lnTo>
                    <a:lnTo>
                      <a:pt x="563" y="39"/>
                    </a:lnTo>
                    <a:lnTo>
                      <a:pt x="486" y="64"/>
                    </a:lnTo>
                    <a:lnTo>
                      <a:pt x="422" y="90"/>
                    </a:lnTo>
                    <a:lnTo>
                      <a:pt x="294" y="180"/>
                    </a:lnTo>
                    <a:lnTo>
                      <a:pt x="192" y="282"/>
                    </a:lnTo>
                    <a:lnTo>
                      <a:pt x="102" y="410"/>
                    </a:lnTo>
                    <a:lnTo>
                      <a:pt x="39" y="550"/>
                    </a:lnTo>
                    <a:lnTo>
                      <a:pt x="13" y="627"/>
                    </a:lnTo>
                    <a:lnTo>
                      <a:pt x="0" y="704"/>
                    </a:lnTo>
                    <a:lnTo>
                      <a:pt x="0" y="780"/>
                    </a:lnTo>
                    <a:lnTo>
                      <a:pt x="0" y="857"/>
                    </a:lnTo>
                    <a:lnTo>
                      <a:pt x="13" y="946"/>
                    </a:lnTo>
                    <a:lnTo>
                      <a:pt x="26" y="1023"/>
                    </a:lnTo>
                    <a:lnTo>
                      <a:pt x="51" y="1087"/>
                    </a:lnTo>
                    <a:lnTo>
                      <a:pt x="90" y="1164"/>
                    </a:lnTo>
                    <a:lnTo>
                      <a:pt x="179" y="1292"/>
                    </a:lnTo>
                    <a:lnTo>
                      <a:pt x="281" y="1394"/>
                    </a:lnTo>
                    <a:lnTo>
                      <a:pt x="409" y="1483"/>
                    </a:lnTo>
                    <a:lnTo>
                      <a:pt x="550" y="1547"/>
                    </a:lnTo>
                    <a:lnTo>
                      <a:pt x="614" y="1560"/>
                    </a:lnTo>
                    <a:lnTo>
                      <a:pt x="690" y="1586"/>
                    </a:lnTo>
                    <a:lnTo>
                      <a:pt x="857" y="1586"/>
                    </a:lnTo>
                    <a:lnTo>
                      <a:pt x="933" y="1573"/>
                    </a:lnTo>
                    <a:lnTo>
                      <a:pt x="1010" y="1547"/>
                    </a:lnTo>
                    <a:lnTo>
                      <a:pt x="1087" y="1522"/>
                    </a:lnTo>
                    <a:lnTo>
                      <a:pt x="1151" y="1496"/>
                    </a:lnTo>
                    <a:lnTo>
                      <a:pt x="1278" y="1407"/>
                    </a:lnTo>
                    <a:lnTo>
                      <a:pt x="1393" y="1304"/>
                    </a:lnTo>
                    <a:lnTo>
                      <a:pt x="1483" y="1177"/>
                    </a:lnTo>
                    <a:lnTo>
                      <a:pt x="1534" y="1036"/>
                    </a:lnTo>
                    <a:lnTo>
                      <a:pt x="1560" y="972"/>
                    </a:lnTo>
                    <a:lnTo>
                      <a:pt x="1572" y="883"/>
                    </a:lnTo>
                    <a:lnTo>
                      <a:pt x="1572" y="806"/>
                    </a:lnTo>
                    <a:lnTo>
                      <a:pt x="1572" y="729"/>
                    </a:lnTo>
                    <a:lnTo>
                      <a:pt x="1560" y="652"/>
                    </a:lnTo>
                    <a:lnTo>
                      <a:pt x="1547" y="576"/>
                    </a:lnTo>
                    <a:lnTo>
                      <a:pt x="1521" y="499"/>
                    </a:lnTo>
                    <a:lnTo>
                      <a:pt x="1483" y="422"/>
                    </a:lnTo>
                    <a:lnTo>
                      <a:pt x="1406" y="295"/>
                    </a:lnTo>
                    <a:lnTo>
                      <a:pt x="1304" y="192"/>
                    </a:lnTo>
                    <a:lnTo>
                      <a:pt x="1176" y="103"/>
                    </a:lnTo>
                    <a:lnTo>
                      <a:pt x="1036" y="39"/>
                    </a:lnTo>
                    <a:lnTo>
                      <a:pt x="959" y="26"/>
                    </a:lnTo>
                    <a:lnTo>
                      <a:pt x="882" y="13"/>
                    </a:lnTo>
                    <a:lnTo>
                      <a:pt x="805" y="1"/>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63;p25">
                <a:extLst>
                  <a:ext uri="{FF2B5EF4-FFF2-40B4-BE49-F238E27FC236}">
                    <a16:creationId xmlns:a16="http://schemas.microsoft.com/office/drawing/2014/main" id="{A5FCE4B8-99C0-4A2E-A4A8-4CF5742A8AA9}"/>
                  </a:ext>
                </a:extLst>
              </p:cNvPr>
              <p:cNvSpPr/>
              <p:nvPr/>
            </p:nvSpPr>
            <p:spPr>
              <a:xfrm>
                <a:off x="2337800" y="830875"/>
                <a:ext cx="151825" cy="29750"/>
              </a:xfrm>
              <a:custGeom>
                <a:avLst/>
                <a:gdLst/>
                <a:ahLst/>
                <a:cxnLst/>
                <a:rect l="l" t="t" r="r" b="b"/>
                <a:pathLst>
                  <a:path w="6073" h="1190" extrusionOk="0">
                    <a:moveTo>
                      <a:pt x="5893" y="1"/>
                    </a:moveTo>
                    <a:lnTo>
                      <a:pt x="5817" y="14"/>
                    </a:lnTo>
                    <a:lnTo>
                      <a:pt x="5510" y="141"/>
                    </a:lnTo>
                    <a:lnTo>
                      <a:pt x="5203" y="256"/>
                    </a:lnTo>
                    <a:lnTo>
                      <a:pt x="4922" y="359"/>
                    </a:lnTo>
                    <a:lnTo>
                      <a:pt x="4628" y="448"/>
                    </a:lnTo>
                    <a:lnTo>
                      <a:pt x="4347" y="525"/>
                    </a:lnTo>
                    <a:lnTo>
                      <a:pt x="4078" y="589"/>
                    </a:lnTo>
                    <a:lnTo>
                      <a:pt x="3810" y="640"/>
                    </a:lnTo>
                    <a:lnTo>
                      <a:pt x="3554" y="691"/>
                    </a:lnTo>
                    <a:lnTo>
                      <a:pt x="3069" y="755"/>
                    </a:lnTo>
                    <a:lnTo>
                      <a:pt x="2608" y="793"/>
                    </a:lnTo>
                    <a:lnTo>
                      <a:pt x="2187" y="806"/>
                    </a:lnTo>
                    <a:lnTo>
                      <a:pt x="1803" y="793"/>
                    </a:lnTo>
                    <a:lnTo>
                      <a:pt x="1458" y="768"/>
                    </a:lnTo>
                    <a:lnTo>
                      <a:pt x="1151" y="717"/>
                    </a:lnTo>
                    <a:lnTo>
                      <a:pt x="896" y="678"/>
                    </a:lnTo>
                    <a:lnTo>
                      <a:pt x="666" y="627"/>
                    </a:lnTo>
                    <a:lnTo>
                      <a:pt x="372" y="538"/>
                    </a:lnTo>
                    <a:lnTo>
                      <a:pt x="257" y="487"/>
                    </a:lnTo>
                    <a:lnTo>
                      <a:pt x="218" y="487"/>
                    </a:lnTo>
                    <a:lnTo>
                      <a:pt x="180" y="474"/>
                    </a:lnTo>
                    <a:lnTo>
                      <a:pt x="116" y="487"/>
                    </a:lnTo>
                    <a:lnTo>
                      <a:pt x="52" y="525"/>
                    </a:lnTo>
                    <a:lnTo>
                      <a:pt x="14" y="589"/>
                    </a:lnTo>
                    <a:lnTo>
                      <a:pt x="1" y="665"/>
                    </a:lnTo>
                    <a:lnTo>
                      <a:pt x="14" y="729"/>
                    </a:lnTo>
                    <a:lnTo>
                      <a:pt x="52" y="793"/>
                    </a:lnTo>
                    <a:lnTo>
                      <a:pt x="103" y="832"/>
                    </a:lnTo>
                    <a:lnTo>
                      <a:pt x="282" y="896"/>
                    </a:lnTo>
                    <a:lnTo>
                      <a:pt x="461" y="959"/>
                    </a:lnTo>
                    <a:lnTo>
                      <a:pt x="704" y="1011"/>
                    </a:lnTo>
                    <a:lnTo>
                      <a:pt x="998" y="1075"/>
                    </a:lnTo>
                    <a:lnTo>
                      <a:pt x="1356" y="1126"/>
                    </a:lnTo>
                    <a:lnTo>
                      <a:pt x="1765" y="1164"/>
                    </a:lnTo>
                    <a:lnTo>
                      <a:pt x="2225" y="1190"/>
                    </a:lnTo>
                    <a:lnTo>
                      <a:pt x="2608" y="1177"/>
                    </a:lnTo>
                    <a:lnTo>
                      <a:pt x="3017" y="1138"/>
                    </a:lnTo>
                    <a:lnTo>
                      <a:pt x="3439" y="1087"/>
                    </a:lnTo>
                    <a:lnTo>
                      <a:pt x="3899" y="1011"/>
                    </a:lnTo>
                    <a:lnTo>
                      <a:pt x="4385" y="896"/>
                    </a:lnTo>
                    <a:lnTo>
                      <a:pt x="4884" y="755"/>
                    </a:lnTo>
                    <a:lnTo>
                      <a:pt x="5421" y="576"/>
                    </a:lnTo>
                    <a:lnTo>
                      <a:pt x="5689" y="461"/>
                    </a:lnTo>
                    <a:lnTo>
                      <a:pt x="5957" y="346"/>
                    </a:lnTo>
                    <a:lnTo>
                      <a:pt x="6021" y="308"/>
                    </a:lnTo>
                    <a:lnTo>
                      <a:pt x="6060" y="244"/>
                    </a:lnTo>
                    <a:lnTo>
                      <a:pt x="6072" y="180"/>
                    </a:lnTo>
                    <a:lnTo>
                      <a:pt x="6060" y="103"/>
                    </a:lnTo>
                    <a:lnTo>
                      <a:pt x="6021" y="39"/>
                    </a:lnTo>
                    <a:lnTo>
                      <a:pt x="5957" y="14"/>
                    </a:lnTo>
                    <a:lnTo>
                      <a:pt x="58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64;p25">
                <a:extLst>
                  <a:ext uri="{FF2B5EF4-FFF2-40B4-BE49-F238E27FC236}">
                    <a16:creationId xmlns:a16="http://schemas.microsoft.com/office/drawing/2014/main" id="{ADD993CB-9523-4A69-96C8-2845FF6507A9}"/>
                  </a:ext>
                </a:extLst>
              </p:cNvPr>
              <p:cNvSpPr/>
              <p:nvPr/>
            </p:nvSpPr>
            <p:spPr>
              <a:xfrm>
                <a:off x="2265900" y="368500"/>
                <a:ext cx="359225" cy="194300"/>
              </a:xfrm>
              <a:custGeom>
                <a:avLst/>
                <a:gdLst/>
                <a:ahLst/>
                <a:cxnLst/>
                <a:rect l="l" t="t" r="r" b="b"/>
                <a:pathLst>
                  <a:path w="14369" h="7772" extrusionOk="0">
                    <a:moveTo>
                      <a:pt x="5139" y="0"/>
                    </a:moveTo>
                    <a:lnTo>
                      <a:pt x="4539" y="26"/>
                    </a:lnTo>
                    <a:lnTo>
                      <a:pt x="3976" y="64"/>
                    </a:lnTo>
                    <a:lnTo>
                      <a:pt x="3414" y="128"/>
                    </a:lnTo>
                    <a:lnTo>
                      <a:pt x="2890" y="205"/>
                    </a:lnTo>
                    <a:lnTo>
                      <a:pt x="2404" y="281"/>
                    </a:lnTo>
                    <a:lnTo>
                      <a:pt x="1944" y="384"/>
                    </a:lnTo>
                    <a:lnTo>
                      <a:pt x="1522" y="473"/>
                    </a:lnTo>
                    <a:lnTo>
                      <a:pt x="1139" y="575"/>
                    </a:lnTo>
                    <a:lnTo>
                      <a:pt x="525" y="741"/>
                    </a:lnTo>
                    <a:lnTo>
                      <a:pt x="142" y="869"/>
                    </a:lnTo>
                    <a:lnTo>
                      <a:pt x="1" y="920"/>
                    </a:lnTo>
                    <a:lnTo>
                      <a:pt x="14" y="1304"/>
                    </a:lnTo>
                    <a:lnTo>
                      <a:pt x="52" y="1687"/>
                    </a:lnTo>
                    <a:lnTo>
                      <a:pt x="103" y="2045"/>
                    </a:lnTo>
                    <a:lnTo>
                      <a:pt x="180" y="2390"/>
                    </a:lnTo>
                    <a:lnTo>
                      <a:pt x="269" y="2723"/>
                    </a:lnTo>
                    <a:lnTo>
                      <a:pt x="384" y="3029"/>
                    </a:lnTo>
                    <a:lnTo>
                      <a:pt x="512" y="3336"/>
                    </a:lnTo>
                    <a:lnTo>
                      <a:pt x="653" y="3630"/>
                    </a:lnTo>
                    <a:lnTo>
                      <a:pt x="806" y="3911"/>
                    </a:lnTo>
                    <a:lnTo>
                      <a:pt x="985" y="4180"/>
                    </a:lnTo>
                    <a:lnTo>
                      <a:pt x="1164" y="4435"/>
                    </a:lnTo>
                    <a:lnTo>
                      <a:pt x="1369" y="4678"/>
                    </a:lnTo>
                    <a:lnTo>
                      <a:pt x="1586" y="4908"/>
                    </a:lnTo>
                    <a:lnTo>
                      <a:pt x="1803" y="5126"/>
                    </a:lnTo>
                    <a:lnTo>
                      <a:pt x="2046" y="5330"/>
                    </a:lnTo>
                    <a:lnTo>
                      <a:pt x="2289" y="5522"/>
                    </a:lnTo>
                    <a:lnTo>
                      <a:pt x="2557" y="5714"/>
                    </a:lnTo>
                    <a:lnTo>
                      <a:pt x="2813" y="5893"/>
                    </a:lnTo>
                    <a:lnTo>
                      <a:pt x="3094" y="6059"/>
                    </a:lnTo>
                    <a:lnTo>
                      <a:pt x="3388" y="6212"/>
                    </a:lnTo>
                    <a:lnTo>
                      <a:pt x="3669" y="6366"/>
                    </a:lnTo>
                    <a:lnTo>
                      <a:pt x="3976" y="6493"/>
                    </a:lnTo>
                    <a:lnTo>
                      <a:pt x="4283" y="6634"/>
                    </a:lnTo>
                    <a:lnTo>
                      <a:pt x="4590" y="6749"/>
                    </a:lnTo>
                    <a:lnTo>
                      <a:pt x="4909" y="6864"/>
                    </a:lnTo>
                    <a:lnTo>
                      <a:pt x="5242" y="6966"/>
                    </a:lnTo>
                    <a:lnTo>
                      <a:pt x="5561" y="7056"/>
                    </a:lnTo>
                    <a:lnTo>
                      <a:pt x="5893" y="7145"/>
                    </a:lnTo>
                    <a:lnTo>
                      <a:pt x="6558" y="7299"/>
                    </a:lnTo>
                    <a:lnTo>
                      <a:pt x="7223" y="7439"/>
                    </a:lnTo>
                    <a:lnTo>
                      <a:pt x="7900" y="7542"/>
                    </a:lnTo>
                    <a:lnTo>
                      <a:pt x="8565" y="7618"/>
                    </a:lnTo>
                    <a:lnTo>
                      <a:pt x="9217" y="7682"/>
                    </a:lnTo>
                    <a:lnTo>
                      <a:pt x="9856" y="7721"/>
                    </a:lnTo>
                    <a:lnTo>
                      <a:pt x="10469" y="7746"/>
                    </a:lnTo>
                    <a:lnTo>
                      <a:pt x="11057" y="7759"/>
                    </a:lnTo>
                    <a:lnTo>
                      <a:pt x="11620" y="7772"/>
                    </a:lnTo>
                    <a:lnTo>
                      <a:pt x="12144" y="7759"/>
                    </a:lnTo>
                    <a:lnTo>
                      <a:pt x="13051" y="7721"/>
                    </a:lnTo>
                    <a:lnTo>
                      <a:pt x="13754" y="7669"/>
                    </a:lnTo>
                    <a:lnTo>
                      <a:pt x="14215" y="7631"/>
                    </a:lnTo>
                    <a:lnTo>
                      <a:pt x="14368" y="7618"/>
                    </a:lnTo>
                    <a:lnTo>
                      <a:pt x="14266" y="7094"/>
                    </a:lnTo>
                    <a:lnTo>
                      <a:pt x="14138" y="6608"/>
                    </a:lnTo>
                    <a:lnTo>
                      <a:pt x="13997" y="6136"/>
                    </a:lnTo>
                    <a:lnTo>
                      <a:pt x="13844" y="5688"/>
                    </a:lnTo>
                    <a:lnTo>
                      <a:pt x="13691" y="5254"/>
                    </a:lnTo>
                    <a:lnTo>
                      <a:pt x="13512" y="4845"/>
                    </a:lnTo>
                    <a:lnTo>
                      <a:pt x="13320" y="4461"/>
                    </a:lnTo>
                    <a:lnTo>
                      <a:pt x="13128" y="4090"/>
                    </a:lnTo>
                    <a:lnTo>
                      <a:pt x="12911" y="3745"/>
                    </a:lnTo>
                    <a:lnTo>
                      <a:pt x="12694" y="3413"/>
                    </a:lnTo>
                    <a:lnTo>
                      <a:pt x="12463" y="3106"/>
                    </a:lnTo>
                    <a:lnTo>
                      <a:pt x="12233" y="2812"/>
                    </a:lnTo>
                    <a:lnTo>
                      <a:pt x="11978" y="2531"/>
                    </a:lnTo>
                    <a:lnTo>
                      <a:pt x="11735" y="2275"/>
                    </a:lnTo>
                    <a:lnTo>
                      <a:pt x="11466" y="2032"/>
                    </a:lnTo>
                    <a:lnTo>
                      <a:pt x="11198" y="1815"/>
                    </a:lnTo>
                    <a:lnTo>
                      <a:pt x="10930" y="1598"/>
                    </a:lnTo>
                    <a:lnTo>
                      <a:pt x="10648" y="1406"/>
                    </a:lnTo>
                    <a:lnTo>
                      <a:pt x="10354" y="1227"/>
                    </a:lnTo>
                    <a:lnTo>
                      <a:pt x="10060" y="1061"/>
                    </a:lnTo>
                    <a:lnTo>
                      <a:pt x="9766" y="908"/>
                    </a:lnTo>
                    <a:lnTo>
                      <a:pt x="9472" y="780"/>
                    </a:lnTo>
                    <a:lnTo>
                      <a:pt x="9166" y="652"/>
                    </a:lnTo>
                    <a:lnTo>
                      <a:pt x="8859" y="537"/>
                    </a:lnTo>
                    <a:lnTo>
                      <a:pt x="8552" y="435"/>
                    </a:lnTo>
                    <a:lnTo>
                      <a:pt x="8245" y="345"/>
                    </a:lnTo>
                    <a:lnTo>
                      <a:pt x="7926" y="269"/>
                    </a:lnTo>
                    <a:lnTo>
                      <a:pt x="7619" y="205"/>
                    </a:lnTo>
                    <a:lnTo>
                      <a:pt x="7300" y="153"/>
                    </a:lnTo>
                    <a:lnTo>
                      <a:pt x="6993" y="102"/>
                    </a:lnTo>
                    <a:lnTo>
                      <a:pt x="6673" y="64"/>
                    </a:lnTo>
                    <a:lnTo>
                      <a:pt x="6366" y="38"/>
                    </a:lnTo>
                    <a:lnTo>
                      <a:pt x="6047" y="13"/>
                    </a:lnTo>
                    <a:lnTo>
                      <a:pt x="574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65;p25">
                <a:extLst>
                  <a:ext uri="{FF2B5EF4-FFF2-40B4-BE49-F238E27FC236}">
                    <a16:creationId xmlns:a16="http://schemas.microsoft.com/office/drawing/2014/main" id="{36D8805B-966C-4559-BCF7-A6BD6B57C1FD}"/>
                  </a:ext>
                </a:extLst>
              </p:cNvPr>
              <p:cNvSpPr/>
              <p:nvPr/>
            </p:nvSpPr>
            <p:spPr>
              <a:xfrm>
                <a:off x="2167500" y="405550"/>
                <a:ext cx="112825" cy="192075"/>
              </a:xfrm>
              <a:custGeom>
                <a:avLst/>
                <a:gdLst/>
                <a:ahLst/>
                <a:cxnLst/>
                <a:rect l="l" t="t" r="r" b="b"/>
                <a:pathLst>
                  <a:path w="4513" h="7683" extrusionOk="0">
                    <a:moveTo>
                      <a:pt x="4487" y="1"/>
                    </a:moveTo>
                    <a:lnTo>
                      <a:pt x="4269" y="65"/>
                    </a:lnTo>
                    <a:lnTo>
                      <a:pt x="4014" y="141"/>
                    </a:lnTo>
                    <a:lnTo>
                      <a:pt x="3694" y="269"/>
                    </a:lnTo>
                    <a:lnTo>
                      <a:pt x="3515" y="346"/>
                    </a:lnTo>
                    <a:lnTo>
                      <a:pt x="3323" y="448"/>
                    </a:lnTo>
                    <a:lnTo>
                      <a:pt x="3119" y="550"/>
                    </a:lnTo>
                    <a:lnTo>
                      <a:pt x="2902" y="678"/>
                    </a:lnTo>
                    <a:lnTo>
                      <a:pt x="2684" y="819"/>
                    </a:lnTo>
                    <a:lnTo>
                      <a:pt x="2467" y="972"/>
                    </a:lnTo>
                    <a:lnTo>
                      <a:pt x="2237" y="1151"/>
                    </a:lnTo>
                    <a:lnTo>
                      <a:pt x="2020" y="1343"/>
                    </a:lnTo>
                    <a:lnTo>
                      <a:pt x="1802" y="1560"/>
                    </a:lnTo>
                    <a:lnTo>
                      <a:pt x="1585" y="1790"/>
                    </a:lnTo>
                    <a:lnTo>
                      <a:pt x="1368" y="2046"/>
                    </a:lnTo>
                    <a:lnTo>
                      <a:pt x="1163" y="2327"/>
                    </a:lnTo>
                    <a:lnTo>
                      <a:pt x="972" y="2634"/>
                    </a:lnTo>
                    <a:lnTo>
                      <a:pt x="793" y="2953"/>
                    </a:lnTo>
                    <a:lnTo>
                      <a:pt x="626" y="3299"/>
                    </a:lnTo>
                    <a:lnTo>
                      <a:pt x="473" y="3682"/>
                    </a:lnTo>
                    <a:lnTo>
                      <a:pt x="332" y="4078"/>
                    </a:lnTo>
                    <a:lnTo>
                      <a:pt x="217" y="4500"/>
                    </a:lnTo>
                    <a:lnTo>
                      <a:pt x="128" y="4960"/>
                    </a:lnTo>
                    <a:lnTo>
                      <a:pt x="64" y="5446"/>
                    </a:lnTo>
                    <a:lnTo>
                      <a:pt x="26" y="5957"/>
                    </a:lnTo>
                    <a:lnTo>
                      <a:pt x="0" y="6494"/>
                    </a:lnTo>
                    <a:lnTo>
                      <a:pt x="26" y="7069"/>
                    </a:lnTo>
                    <a:lnTo>
                      <a:pt x="64" y="7683"/>
                    </a:lnTo>
                    <a:lnTo>
                      <a:pt x="281" y="7568"/>
                    </a:lnTo>
                    <a:lnTo>
                      <a:pt x="511" y="7414"/>
                    </a:lnTo>
                    <a:lnTo>
                      <a:pt x="818" y="7210"/>
                    </a:lnTo>
                    <a:lnTo>
                      <a:pt x="1176" y="6942"/>
                    </a:lnTo>
                    <a:lnTo>
                      <a:pt x="1585" y="6609"/>
                    </a:lnTo>
                    <a:lnTo>
                      <a:pt x="1790" y="6417"/>
                    </a:lnTo>
                    <a:lnTo>
                      <a:pt x="2007" y="6226"/>
                    </a:lnTo>
                    <a:lnTo>
                      <a:pt x="2224" y="6008"/>
                    </a:lnTo>
                    <a:lnTo>
                      <a:pt x="2441" y="5778"/>
                    </a:lnTo>
                    <a:lnTo>
                      <a:pt x="2659" y="5523"/>
                    </a:lnTo>
                    <a:lnTo>
                      <a:pt x="2863" y="5267"/>
                    </a:lnTo>
                    <a:lnTo>
                      <a:pt x="3081" y="4986"/>
                    </a:lnTo>
                    <a:lnTo>
                      <a:pt x="3272" y="4692"/>
                    </a:lnTo>
                    <a:lnTo>
                      <a:pt x="3477" y="4385"/>
                    </a:lnTo>
                    <a:lnTo>
                      <a:pt x="3656" y="4066"/>
                    </a:lnTo>
                    <a:lnTo>
                      <a:pt x="3822" y="3733"/>
                    </a:lnTo>
                    <a:lnTo>
                      <a:pt x="3975" y="3375"/>
                    </a:lnTo>
                    <a:lnTo>
                      <a:pt x="4116" y="3005"/>
                    </a:lnTo>
                    <a:lnTo>
                      <a:pt x="4244" y="2621"/>
                    </a:lnTo>
                    <a:lnTo>
                      <a:pt x="4333" y="2225"/>
                    </a:lnTo>
                    <a:lnTo>
                      <a:pt x="4423" y="1816"/>
                    </a:lnTo>
                    <a:lnTo>
                      <a:pt x="4474" y="1381"/>
                    </a:lnTo>
                    <a:lnTo>
                      <a:pt x="4512" y="934"/>
                    </a:lnTo>
                    <a:lnTo>
                      <a:pt x="4512" y="474"/>
                    </a:lnTo>
                    <a:lnTo>
                      <a:pt x="448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66;p25">
                <a:extLst>
                  <a:ext uri="{FF2B5EF4-FFF2-40B4-BE49-F238E27FC236}">
                    <a16:creationId xmlns:a16="http://schemas.microsoft.com/office/drawing/2014/main" id="{AFBF7000-1C85-4ADA-B1A0-53C7C37D5110}"/>
                  </a:ext>
                </a:extLst>
              </p:cNvPr>
              <p:cNvSpPr/>
              <p:nvPr/>
            </p:nvSpPr>
            <p:spPr>
              <a:xfrm>
                <a:off x="4995850" y="4803575"/>
                <a:ext cx="171950" cy="460175"/>
              </a:xfrm>
              <a:custGeom>
                <a:avLst/>
                <a:gdLst/>
                <a:ahLst/>
                <a:cxnLst/>
                <a:rect l="l" t="t" r="r" b="b"/>
                <a:pathLst>
                  <a:path w="6878" h="18407" extrusionOk="0">
                    <a:moveTo>
                      <a:pt x="6877" y="0"/>
                    </a:moveTo>
                    <a:lnTo>
                      <a:pt x="0" y="4333"/>
                    </a:lnTo>
                    <a:lnTo>
                      <a:pt x="0" y="18189"/>
                    </a:lnTo>
                    <a:lnTo>
                      <a:pt x="6455" y="18406"/>
                    </a:lnTo>
                    <a:lnTo>
                      <a:pt x="6877" y="0"/>
                    </a:lnTo>
                    <a:close/>
                  </a:path>
                </a:pathLst>
              </a:custGeom>
              <a:solidFill>
                <a:srgbClr val="CF7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67;p25">
                <a:extLst>
                  <a:ext uri="{FF2B5EF4-FFF2-40B4-BE49-F238E27FC236}">
                    <a16:creationId xmlns:a16="http://schemas.microsoft.com/office/drawing/2014/main" id="{E1F47AA7-81E3-474D-A2E8-A3C81F3D4332}"/>
                  </a:ext>
                </a:extLst>
              </p:cNvPr>
              <p:cNvSpPr/>
              <p:nvPr/>
            </p:nvSpPr>
            <p:spPr>
              <a:xfrm>
                <a:off x="4917875" y="5178075"/>
                <a:ext cx="677800" cy="230750"/>
              </a:xfrm>
              <a:custGeom>
                <a:avLst/>
                <a:gdLst/>
                <a:ahLst/>
                <a:cxnLst/>
                <a:rect l="l" t="t" r="r" b="b"/>
                <a:pathLst>
                  <a:path w="27112" h="9230" extrusionOk="0">
                    <a:moveTo>
                      <a:pt x="9702" y="1"/>
                    </a:moveTo>
                    <a:lnTo>
                      <a:pt x="9587" y="192"/>
                    </a:lnTo>
                    <a:lnTo>
                      <a:pt x="9472" y="384"/>
                    </a:lnTo>
                    <a:lnTo>
                      <a:pt x="9357" y="563"/>
                    </a:lnTo>
                    <a:lnTo>
                      <a:pt x="9229" y="729"/>
                    </a:lnTo>
                    <a:lnTo>
                      <a:pt x="9114" y="895"/>
                    </a:lnTo>
                    <a:lnTo>
                      <a:pt x="8986" y="1036"/>
                    </a:lnTo>
                    <a:lnTo>
                      <a:pt x="8859" y="1177"/>
                    </a:lnTo>
                    <a:lnTo>
                      <a:pt x="8731" y="1305"/>
                    </a:lnTo>
                    <a:lnTo>
                      <a:pt x="8462" y="1547"/>
                    </a:lnTo>
                    <a:lnTo>
                      <a:pt x="8181" y="1752"/>
                    </a:lnTo>
                    <a:lnTo>
                      <a:pt x="7913" y="1918"/>
                    </a:lnTo>
                    <a:lnTo>
                      <a:pt x="7631" y="2071"/>
                    </a:lnTo>
                    <a:lnTo>
                      <a:pt x="7337" y="2186"/>
                    </a:lnTo>
                    <a:lnTo>
                      <a:pt x="7056" y="2276"/>
                    </a:lnTo>
                    <a:lnTo>
                      <a:pt x="6775" y="2340"/>
                    </a:lnTo>
                    <a:lnTo>
                      <a:pt x="6481" y="2391"/>
                    </a:lnTo>
                    <a:lnTo>
                      <a:pt x="6200" y="2417"/>
                    </a:lnTo>
                    <a:lnTo>
                      <a:pt x="5919" y="2417"/>
                    </a:lnTo>
                    <a:lnTo>
                      <a:pt x="5650" y="2404"/>
                    </a:lnTo>
                    <a:lnTo>
                      <a:pt x="5369" y="2391"/>
                    </a:lnTo>
                    <a:lnTo>
                      <a:pt x="5113" y="2353"/>
                    </a:lnTo>
                    <a:lnTo>
                      <a:pt x="4858" y="2302"/>
                    </a:lnTo>
                    <a:lnTo>
                      <a:pt x="4615" y="2250"/>
                    </a:lnTo>
                    <a:lnTo>
                      <a:pt x="4372" y="2186"/>
                    </a:lnTo>
                    <a:lnTo>
                      <a:pt x="4155" y="2110"/>
                    </a:lnTo>
                    <a:lnTo>
                      <a:pt x="3937" y="2033"/>
                    </a:lnTo>
                    <a:lnTo>
                      <a:pt x="3567" y="1892"/>
                    </a:lnTo>
                    <a:lnTo>
                      <a:pt x="3260" y="1752"/>
                    </a:lnTo>
                    <a:lnTo>
                      <a:pt x="3017" y="1624"/>
                    </a:lnTo>
                    <a:lnTo>
                      <a:pt x="2825" y="1509"/>
                    </a:lnTo>
                    <a:lnTo>
                      <a:pt x="1" y="9076"/>
                    </a:lnTo>
                    <a:lnTo>
                      <a:pt x="27111" y="9229"/>
                    </a:lnTo>
                    <a:lnTo>
                      <a:pt x="970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68;p25">
                <a:extLst>
                  <a:ext uri="{FF2B5EF4-FFF2-40B4-BE49-F238E27FC236}">
                    <a16:creationId xmlns:a16="http://schemas.microsoft.com/office/drawing/2014/main" id="{E6A4B9B3-A48B-4805-99B9-1240E1BD74C8}"/>
                  </a:ext>
                </a:extLst>
              </p:cNvPr>
              <p:cNvSpPr/>
              <p:nvPr/>
            </p:nvSpPr>
            <p:spPr>
              <a:xfrm>
                <a:off x="4917550" y="5404975"/>
                <a:ext cx="678125" cy="63275"/>
              </a:xfrm>
              <a:custGeom>
                <a:avLst/>
                <a:gdLst/>
                <a:ahLst/>
                <a:cxnLst/>
                <a:rect l="l" t="t" r="r" b="b"/>
                <a:pathLst>
                  <a:path w="27125" h="2531" extrusionOk="0">
                    <a:moveTo>
                      <a:pt x="14" y="0"/>
                    </a:moveTo>
                    <a:lnTo>
                      <a:pt x="1" y="2365"/>
                    </a:lnTo>
                    <a:lnTo>
                      <a:pt x="27099" y="2531"/>
                    </a:lnTo>
                    <a:lnTo>
                      <a:pt x="27124" y="15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69;p25">
                <a:extLst>
                  <a:ext uri="{FF2B5EF4-FFF2-40B4-BE49-F238E27FC236}">
                    <a16:creationId xmlns:a16="http://schemas.microsoft.com/office/drawing/2014/main" id="{2D0C15CC-5D5F-44FA-9571-C9123E3E10BB}"/>
                  </a:ext>
                </a:extLst>
              </p:cNvPr>
              <p:cNvSpPr/>
              <p:nvPr/>
            </p:nvSpPr>
            <p:spPr>
              <a:xfrm>
                <a:off x="5196200" y="5215800"/>
                <a:ext cx="78650" cy="76075"/>
              </a:xfrm>
              <a:custGeom>
                <a:avLst/>
                <a:gdLst/>
                <a:ahLst/>
                <a:cxnLst/>
                <a:rect l="l" t="t" r="r" b="b"/>
                <a:pathLst>
                  <a:path w="3146" h="3043" extrusionOk="0">
                    <a:moveTo>
                      <a:pt x="2685" y="0"/>
                    </a:moveTo>
                    <a:lnTo>
                      <a:pt x="2608" y="13"/>
                    </a:lnTo>
                    <a:lnTo>
                      <a:pt x="2519" y="38"/>
                    </a:lnTo>
                    <a:lnTo>
                      <a:pt x="2442" y="77"/>
                    </a:lnTo>
                    <a:lnTo>
                      <a:pt x="2212" y="230"/>
                    </a:lnTo>
                    <a:lnTo>
                      <a:pt x="1982" y="409"/>
                    </a:lnTo>
                    <a:lnTo>
                      <a:pt x="1675" y="665"/>
                    </a:lnTo>
                    <a:lnTo>
                      <a:pt x="1330" y="971"/>
                    </a:lnTo>
                    <a:lnTo>
                      <a:pt x="934" y="1368"/>
                    </a:lnTo>
                    <a:lnTo>
                      <a:pt x="729" y="1585"/>
                    </a:lnTo>
                    <a:lnTo>
                      <a:pt x="512" y="1828"/>
                    </a:lnTo>
                    <a:lnTo>
                      <a:pt x="295" y="2084"/>
                    </a:lnTo>
                    <a:lnTo>
                      <a:pt x="90" y="2352"/>
                    </a:lnTo>
                    <a:lnTo>
                      <a:pt x="39" y="2429"/>
                    </a:lnTo>
                    <a:lnTo>
                      <a:pt x="13" y="2518"/>
                    </a:lnTo>
                    <a:lnTo>
                      <a:pt x="1" y="2595"/>
                    </a:lnTo>
                    <a:lnTo>
                      <a:pt x="1" y="2684"/>
                    </a:lnTo>
                    <a:lnTo>
                      <a:pt x="26" y="2761"/>
                    </a:lnTo>
                    <a:lnTo>
                      <a:pt x="65" y="2838"/>
                    </a:lnTo>
                    <a:lnTo>
                      <a:pt x="116" y="2902"/>
                    </a:lnTo>
                    <a:lnTo>
                      <a:pt x="180" y="2965"/>
                    </a:lnTo>
                    <a:lnTo>
                      <a:pt x="244" y="2991"/>
                    </a:lnTo>
                    <a:lnTo>
                      <a:pt x="295" y="3017"/>
                    </a:lnTo>
                    <a:lnTo>
                      <a:pt x="410" y="3042"/>
                    </a:lnTo>
                    <a:lnTo>
                      <a:pt x="525" y="3042"/>
                    </a:lnTo>
                    <a:lnTo>
                      <a:pt x="627" y="3004"/>
                    </a:lnTo>
                    <a:lnTo>
                      <a:pt x="691" y="2978"/>
                    </a:lnTo>
                    <a:lnTo>
                      <a:pt x="729" y="2953"/>
                    </a:lnTo>
                    <a:lnTo>
                      <a:pt x="780" y="2914"/>
                    </a:lnTo>
                    <a:lnTo>
                      <a:pt x="819" y="2863"/>
                    </a:lnTo>
                    <a:lnTo>
                      <a:pt x="1023" y="2620"/>
                    </a:lnTo>
                    <a:lnTo>
                      <a:pt x="1215" y="2377"/>
                    </a:lnTo>
                    <a:lnTo>
                      <a:pt x="1407" y="2160"/>
                    </a:lnTo>
                    <a:lnTo>
                      <a:pt x="1598" y="1956"/>
                    </a:lnTo>
                    <a:lnTo>
                      <a:pt x="1956" y="1611"/>
                    </a:lnTo>
                    <a:lnTo>
                      <a:pt x="2276" y="1317"/>
                    </a:lnTo>
                    <a:lnTo>
                      <a:pt x="2544" y="1086"/>
                    </a:lnTo>
                    <a:lnTo>
                      <a:pt x="2749" y="933"/>
                    </a:lnTo>
                    <a:lnTo>
                      <a:pt x="2941" y="793"/>
                    </a:lnTo>
                    <a:lnTo>
                      <a:pt x="3017" y="741"/>
                    </a:lnTo>
                    <a:lnTo>
                      <a:pt x="3068" y="677"/>
                    </a:lnTo>
                    <a:lnTo>
                      <a:pt x="3107" y="601"/>
                    </a:lnTo>
                    <a:lnTo>
                      <a:pt x="3132" y="524"/>
                    </a:lnTo>
                    <a:lnTo>
                      <a:pt x="3145" y="435"/>
                    </a:lnTo>
                    <a:lnTo>
                      <a:pt x="3132" y="358"/>
                    </a:lnTo>
                    <a:lnTo>
                      <a:pt x="3107" y="268"/>
                    </a:lnTo>
                    <a:lnTo>
                      <a:pt x="3068" y="192"/>
                    </a:lnTo>
                    <a:lnTo>
                      <a:pt x="3005" y="128"/>
                    </a:lnTo>
                    <a:lnTo>
                      <a:pt x="2941" y="77"/>
                    </a:lnTo>
                    <a:lnTo>
                      <a:pt x="2864" y="38"/>
                    </a:lnTo>
                    <a:lnTo>
                      <a:pt x="2774" y="13"/>
                    </a:lnTo>
                    <a:lnTo>
                      <a:pt x="2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0;p25">
                <a:extLst>
                  <a:ext uri="{FF2B5EF4-FFF2-40B4-BE49-F238E27FC236}">
                    <a16:creationId xmlns:a16="http://schemas.microsoft.com/office/drawing/2014/main" id="{2CF6B1D0-537C-4117-924A-8D94CFBD51C2}"/>
                  </a:ext>
                </a:extLst>
              </p:cNvPr>
              <p:cNvSpPr/>
              <p:nvPr/>
            </p:nvSpPr>
            <p:spPr>
              <a:xfrm>
                <a:off x="5251500" y="5243600"/>
                <a:ext cx="78625" cy="76075"/>
              </a:xfrm>
              <a:custGeom>
                <a:avLst/>
                <a:gdLst/>
                <a:ahLst/>
                <a:cxnLst/>
                <a:rect l="l" t="t" r="r" b="b"/>
                <a:pathLst>
                  <a:path w="3145" h="3043" extrusionOk="0">
                    <a:moveTo>
                      <a:pt x="2697" y="0"/>
                    </a:moveTo>
                    <a:lnTo>
                      <a:pt x="2608" y="13"/>
                    </a:lnTo>
                    <a:lnTo>
                      <a:pt x="2518" y="38"/>
                    </a:lnTo>
                    <a:lnTo>
                      <a:pt x="2441" y="77"/>
                    </a:lnTo>
                    <a:lnTo>
                      <a:pt x="2211" y="230"/>
                    </a:lnTo>
                    <a:lnTo>
                      <a:pt x="1981" y="409"/>
                    </a:lnTo>
                    <a:lnTo>
                      <a:pt x="1674" y="652"/>
                    </a:lnTo>
                    <a:lnTo>
                      <a:pt x="1329" y="972"/>
                    </a:lnTo>
                    <a:lnTo>
                      <a:pt x="933" y="1368"/>
                    </a:lnTo>
                    <a:lnTo>
                      <a:pt x="729" y="1585"/>
                    </a:lnTo>
                    <a:lnTo>
                      <a:pt x="524" y="1815"/>
                    </a:lnTo>
                    <a:lnTo>
                      <a:pt x="307" y="2084"/>
                    </a:lnTo>
                    <a:lnTo>
                      <a:pt x="89" y="2352"/>
                    </a:lnTo>
                    <a:lnTo>
                      <a:pt x="38" y="2429"/>
                    </a:lnTo>
                    <a:lnTo>
                      <a:pt x="13" y="2505"/>
                    </a:lnTo>
                    <a:lnTo>
                      <a:pt x="0" y="2595"/>
                    </a:lnTo>
                    <a:lnTo>
                      <a:pt x="13" y="2672"/>
                    </a:lnTo>
                    <a:lnTo>
                      <a:pt x="26" y="2761"/>
                    </a:lnTo>
                    <a:lnTo>
                      <a:pt x="64" y="2825"/>
                    </a:lnTo>
                    <a:lnTo>
                      <a:pt x="115" y="2902"/>
                    </a:lnTo>
                    <a:lnTo>
                      <a:pt x="192" y="2953"/>
                    </a:lnTo>
                    <a:lnTo>
                      <a:pt x="243" y="2991"/>
                    </a:lnTo>
                    <a:lnTo>
                      <a:pt x="294" y="3017"/>
                    </a:lnTo>
                    <a:lnTo>
                      <a:pt x="409" y="3042"/>
                    </a:lnTo>
                    <a:lnTo>
                      <a:pt x="524" y="3029"/>
                    </a:lnTo>
                    <a:lnTo>
                      <a:pt x="639" y="3004"/>
                    </a:lnTo>
                    <a:lnTo>
                      <a:pt x="690" y="2978"/>
                    </a:lnTo>
                    <a:lnTo>
                      <a:pt x="741" y="2940"/>
                    </a:lnTo>
                    <a:lnTo>
                      <a:pt x="780" y="2902"/>
                    </a:lnTo>
                    <a:lnTo>
                      <a:pt x="818" y="2863"/>
                    </a:lnTo>
                    <a:lnTo>
                      <a:pt x="1023" y="2608"/>
                    </a:lnTo>
                    <a:lnTo>
                      <a:pt x="1214" y="2378"/>
                    </a:lnTo>
                    <a:lnTo>
                      <a:pt x="1406" y="2160"/>
                    </a:lnTo>
                    <a:lnTo>
                      <a:pt x="1598" y="1956"/>
                    </a:lnTo>
                    <a:lnTo>
                      <a:pt x="1956" y="1598"/>
                    </a:lnTo>
                    <a:lnTo>
                      <a:pt x="2275" y="1317"/>
                    </a:lnTo>
                    <a:lnTo>
                      <a:pt x="2544" y="1087"/>
                    </a:lnTo>
                    <a:lnTo>
                      <a:pt x="2761" y="920"/>
                    </a:lnTo>
                    <a:lnTo>
                      <a:pt x="2940" y="793"/>
                    </a:lnTo>
                    <a:lnTo>
                      <a:pt x="3017" y="741"/>
                    </a:lnTo>
                    <a:lnTo>
                      <a:pt x="3068" y="665"/>
                    </a:lnTo>
                    <a:lnTo>
                      <a:pt x="3119" y="601"/>
                    </a:lnTo>
                    <a:lnTo>
                      <a:pt x="3144" y="511"/>
                    </a:lnTo>
                    <a:lnTo>
                      <a:pt x="3144" y="435"/>
                    </a:lnTo>
                    <a:lnTo>
                      <a:pt x="3144" y="358"/>
                    </a:lnTo>
                    <a:lnTo>
                      <a:pt x="3119" y="268"/>
                    </a:lnTo>
                    <a:lnTo>
                      <a:pt x="3068" y="192"/>
                    </a:lnTo>
                    <a:lnTo>
                      <a:pt x="3017" y="128"/>
                    </a:lnTo>
                    <a:lnTo>
                      <a:pt x="2940" y="77"/>
                    </a:lnTo>
                    <a:lnTo>
                      <a:pt x="2863" y="38"/>
                    </a:lnTo>
                    <a:lnTo>
                      <a:pt x="2787" y="13"/>
                    </a:lnTo>
                    <a:lnTo>
                      <a:pt x="26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p25">
                <a:extLst>
                  <a:ext uri="{FF2B5EF4-FFF2-40B4-BE49-F238E27FC236}">
                    <a16:creationId xmlns:a16="http://schemas.microsoft.com/office/drawing/2014/main" id="{BD354038-F38A-436E-8E95-BAF860D3695C}"/>
                  </a:ext>
                </a:extLst>
              </p:cNvPr>
              <p:cNvSpPr/>
              <p:nvPr/>
            </p:nvSpPr>
            <p:spPr>
              <a:xfrm>
                <a:off x="5306775" y="5271400"/>
                <a:ext cx="78950" cy="75750"/>
              </a:xfrm>
              <a:custGeom>
                <a:avLst/>
                <a:gdLst/>
                <a:ahLst/>
                <a:cxnLst/>
                <a:rect l="l" t="t" r="r" b="b"/>
                <a:pathLst>
                  <a:path w="3158" h="3030" extrusionOk="0">
                    <a:moveTo>
                      <a:pt x="2608" y="0"/>
                    </a:moveTo>
                    <a:lnTo>
                      <a:pt x="2531" y="26"/>
                    </a:lnTo>
                    <a:lnTo>
                      <a:pt x="2442" y="64"/>
                    </a:lnTo>
                    <a:lnTo>
                      <a:pt x="2224" y="230"/>
                    </a:lnTo>
                    <a:lnTo>
                      <a:pt x="1982" y="409"/>
                    </a:lnTo>
                    <a:lnTo>
                      <a:pt x="1688" y="652"/>
                    </a:lnTo>
                    <a:lnTo>
                      <a:pt x="1330" y="972"/>
                    </a:lnTo>
                    <a:lnTo>
                      <a:pt x="946" y="1355"/>
                    </a:lnTo>
                    <a:lnTo>
                      <a:pt x="729" y="1572"/>
                    </a:lnTo>
                    <a:lnTo>
                      <a:pt x="524" y="1815"/>
                    </a:lnTo>
                    <a:lnTo>
                      <a:pt x="307" y="2071"/>
                    </a:lnTo>
                    <a:lnTo>
                      <a:pt x="90" y="2352"/>
                    </a:lnTo>
                    <a:lnTo>
                      <a:pt x="39" y="2429"/>
                    </a:lnTo>
                    <a:lnTo>
                      <a:pt x="13" y="2505"/>
                    </a:lnTo>
                    <a:lnTo>
                      <a:pt x="0" y="2582"/>
                    </a:lnTo>
                    <a:lnTo>
                      <a:pt x="13" y="2672"/>
                    </a:lnTo>
                    <a:lnTo>
                      <a:pt x="26" y="2748"/>
                    </a:lnTo>
                    <a:lnTo>
                      <a:pt x="64" y="2825"/>
                    </a:lnTo>
                    <a:lnTo>
                      <a:pt x="128" y="2889"/>
                    </a:lnTo>
                    <a:lnTo>
                      <a:pt x="192" y="2953"/>
                    </a:lnTo>
                    <a:lnTo>
                      <a:pt x="243" y="2978"/>
                    </a:lnTo>
                    <a:lnTo>
                      <a:pt x="294" y="3004"/>
                    </a:lnTo>
                    <a:lnTo>
                      <a:pt x="409" y="3029"/>
                    </a:lnTo>
                    <a:lnTo>
                      <a:pt x="524" y="3029"/>
                    </a:lnTo>
                    <a:lnTo>
                      <a:pt x="639" y="3004"/>
                    </a:lnTo>
                    <a:lnTo>
                      <a:pt x="691" y="2978"/>
                    </a:lnTo>
                    <a:lnTo>
                      <a:pt x="742" y="2940"/>
                    </a:lnTo>
                    <a:lnTo>
                      <a:pt x="793" y="2902"/>
                    </a:lnTo>
                    <a:lnTo>
                      <a:pt x="831" y="2863"/>
                    </a:lnTo>
                    <a:lnTo>
                      <a:pt x="1023" y="2608"/>
                    </a:lnTo>
                    <a:lnTo>
                      <a:pt x="1227" y="2378"/>
                    </a:lnTo>
                    <a:lnTo>
                      <a:pt x="1419" y="2160"/>
                    </a:lnTo>
                    <a:lnTo>
                      <a:pt x="1598" y="1956"/>
                    </a:lnTo>
                    <a:lnTo>
                      <a:pt x="1956" y="1598"/>
                    </a:lnTo>
                    <a:lnTo>
                      <a:pt x="2276" y="1304"/>
                    </a:lnTo>
                    <a:lnTo>
                      <a:pt x="2557" y="1087"/>
                    </a:lnTo>
                    <a:lnTo>
                      <a:pt x="2761" y="920"/>
                    </a:lnTo>
                    <a:lnTo>
                      <a:pt x="2953" y="793"/>
                    </a:lnTo>
                    <a:lnTo>
                      <a:pt x="3017" y="729"/>
                    </a:lnTo>
                    <a:lnTo>
                      <a:pt x="3081" y="665"/>
                    </a:lnTo>
                    <a:lnTo>
                      <a:pt x="3119" y="588"/>
                    </a:lnTo>
                    <a:lnTo>
                      <a:pt x="3145" y="511"/>
                    </a:lnTo>
                    <a:lnTo>
                      <a:pt x="3157" y="435"/>
                    </a:lnTo>
                    <a:lnTo>
                      <a:pt x="3145" y="345"/>
                    </a:lnTo>
                    <a:lnTo>
                      <a:pt x="3119" y="269"/>
                    </a:lnTo>
                    <a:lnTo>
                      <a:pt x="3081" y="192"/>
                    </a:lnTo>
                    <a:lnTo>
                      <a:pt x="3017" y="115"/>
                    </a:lnTo>
                    <a:lnTo>
                      <a:pt x="2953" y="64"/>
                    </a:lnTo>
                    <a:lnTo>
                      <a:pt x="2864" y="26"/>
                    </a:lnTo>
                    <a:lnTo>
                      <a:pt x="27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2;p25">
                <a:extLst>
                  <a:ext uri="{FF2B5EF4-FFF2-40B4-BE49-F238E27FC236}">
                    <a16:creationId xmlns:a16="http://schemas.microsoft.com/office/drawing/2014/main" id="{46687B9B-63BC-430D-B717-F719402F9A5B}"/>
                  </a:ext>
                </a:extLst>
              </p:cNvPr>
              <p:cNvSpPr/>
              <p:nvPr/>
            </p:nvSpPr>
            <p:spPr>
              <a:xfrm>
                <a:off x="4815300" y="2286450"/>
                <a:ext cx="479675" cy="2773750"/>
              </a:xfrm>
              <a:custGeom>
                <a:avLst/>
                <a:gdLst/>
                <a:ahLst/>
                <a:cxnLst/>
                <a:rect l="l" t="t" r="r" b="b"/>
                <a:pathLst>
                  <a:path w="19187" h="110950" extrusionOk="0">
                    <a:moveTo>
                      <a:pt x="0" y="0"/>
                    </a:moveTo>
                    <a:lnTo>
                      <a:pt x="6136" y="110949"/>
                    </a:lnTo>
                    <a:lnTo>
                      <a:pt x="15492" y="110949"/>
                    </a:lnTo>
                    <a:lnTo>
                      <a:pt x="18458" y="50119"/>
                    </a:lnTo>
                    <a:lnTo>
                      <a:pt x="18624" y="48419"/>
                    </a:lnTo>
                    <a:lnTo>
                      <a:pt x="18765" y="46757"/>
                    </a:lnTo>
                    <a:lnTo>
                      <a:pt x="18880" y="45134"/>
                    </a:lnTo>
                    <a:lnTo>
                      <a:pt x="18982" y="43536"/>
                    </a:lnTo>
                    <a:lnTo>
                      <a:pt x="19059" y="41977"/>
                    </a:lnTo>
                    <a:lnTo>
                      <a:pt x="19122" y="40456"/>
                    </a:lnTo>
                    <a:lnTo>
                      <a:pt x="19161" y="38960"/>
                    </a:lnTo>
                    <a:lnTo>
                      <a:pt x="19186" y="37490"/>
                    </a:lnTo>
                    <a:lnTo>
                      <a:pt x="19186" y="36059"/>
                    </a:lnTo>
                    <a:lnTo>
                      <a:pt x="19186" y="34653"/>
                    </a:lnTo>
                    <a:lnTo>
                      <a:pt x="19148" y="33285"/>
                    </a:lnTo>
                    <a:lnTo>
                      <a:pt x="19110" y="31943"/>
                    </a:lnTo>
                    <a:lnTo>
                      <a:pt x="19059" y="30639"/>
                    </a:lnTo>
                    <a:lnTo>
                      <a:pt x="18982" y="29361"/>
                    </a:lnTo>
                    <a:lnTo>
                      <a:pt x="18892" y="28108"/>
                    </a:lnTo>
                    <a:lnTo>
                      <a:pt x="18803" y="26894"/>
                    </a:lnTo>
                    <a:lnTo>
                      <a:pt x="18688" y="25705"/>
                    </a:lnTo>
                    <a:lnTo>
                      <a:pt x="18560" y="24555"/>
                    </a:lnTo>
                    <a:lnTo>
                      <a:pt x="18432" y="23430"/>
                    </a:lnTo>
                    <a:lnTo>
                      <a:pt x="18292" y="22331"/>
                    </a:lnTo>
                    <a:lnTo>
                      <a:pt x="18138" y="21257"/>
                    </a:lnTo>
                    <a:lnTo>
                      <a:pt x="17972" y="20222"/>
                    </a:lnTo>
                    <a:lnTo>
                      <a:pt x="17793" y="19212"/>
                    </a:lnTo>
                    <a:lnTo>
                      <a:pt x="17614" y="18228"/>
                    </a:lnTo>
                    <a:lnTo>
                      <a:pt x="17422" y="17282"/>
                    </a:lnTo>
                    <a:lnTo>
                      <a:pt x="17231" y="16349"/>
                    </a:lnTo>
                    <a:lnTo>
                      <a:pt x="17026" y="15454"/>
                    </a:lnTo>
                    <a:lnTo>
                      <a:pt x="16822" y="14585"/>
                    </a:lnTo>
                    <a:lnTo>
                      <a:pt x="16604" y="13741"/>
                    </a:lnTo>
                    <a:lnTo>
                      <a:pt x="16387" y="12923"/>
                    </a:lnTo>
                    <a:lnTo>
                      <a:pt x="16170" y="12143"/>
                    </a:lnTo>
                    <a:lnTo>
                      <a:pt x="15940" y="11376"/>
                    </a:lnTo>
                    <a:lnTo>
                      <a:pt x="15710" y="10648"/>
                    </a:lnTo>
                    <a:lnTo>
                      <a:pt x="15480" y="9932"/>
                    </a:lnTo>
                    <a:lnTo>
                      <a:pt x="15249" y="9255"/>
                    </a:lnTo>
                    <a:lnTo>
                      <a:pt x="15019" y="8603"/>
                    </a:lnTo>
                    <a:lnTo>
                      <a:pt x="14789" y="7976"/>
                    </a:lnTo>
                    <a:lnTo>
                      <a:pt x="14559" y="7376"/>
                    </a:lnTo>
                    <a:lnTo>
                      <a:pt x="14329" y="6788"/>
                    </a:lnTo>
                    <a:lnTo>
                      <a:pt x="14099" y="6238"/>
                    </a:lnTo>
                    <a:lnTo>
                      <a:pt x="13639" y="5203"/>
                    </a:lnTo>
                    <a:lnTo>
                      <a:pt x="13204" y="4270"/>
                    </a:lnTo>
                    <a:lnTo>
                      <a:pt x="12783" y="3439"/>
                    </a:lnTo>
                    <a:lnTo>
                      <a:pt x="12386" y="2697"/>
                    </a:lnTo>
                    <a:lnTo>
                      <a:pt x="12028" y="2058"/>
                    </a:lnTo>
                    <a:lnTo>
                      <a:pt x="11683" y="1496"/>
                    </a:lnTo>
                    <a:lnTo>
                      <a:pt x="11389" y="1036"/>
                    </a:lnTo>
                    <a:lnTo>
                      <a:pt x="11134" y="652"/>
                    </a:lnTo>
                    <a:lnTo>
                      <a:pt x="10929" y="371"/>
                    </a:lnTo>
                    <a:lnTo>
                      <a:pt x="10776" y="167"/>
                    </a:lnTo>
                    <a:lnTo>
                      <a:pt x="106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3;p25">
                <a:extLst>
                  <a:ext uri="{FF2B5EF4-FFF2-40B4-BE49-F238E27FC236}">
                    <a16:creationId xmlns:a16="http://schemas.microsoft.com/office/drawing/2014/main" id="{8CA3A240-81B6-43BA-A6F4-6312A701E0A4}"/>
                  </a:ext>
                </a:extLst>
              </p:cNvPr>
              <p:cNvSpPr/>
              <p:nvPr/>
            </p:nvSpPr>
            <p:spPr>
              <a:xfrm>
                <a:off x="4500225" y="4803575"/>
                <a:ext cx="172250" cy="460175"/>
              </a:xfrm>
              <a:custGeom>
                <a:avLst/>
                <a:gdLst/>
                <a:ahLst/>
                <a:cxnLst/>
                <a:rect l="l" t="t" r="r" b="b"/>
                <a:pathLst>
                  <a:path w="6890" h="18407" extrusionOk="0">
                    <a:moveTo>
                      <a:pt x="0" y="0"/>
                    </a:moveTo>
                    <a:lnTo>
                      <a:pt x="435" y="18406"/>
                    </a:lnTo>
                    <a:lnTo>
                      <a:pt x="6890" y="18189"/>
                    </a:lnTo>
                    <a:lnTo>
                      <a:pt x="6890" y="4333"/>
                    </a:lnTo>
                    <a:lnTo>
                      <a:pt x="0" y="0"/>
                    </a:lnTo>
                    <a:close/>
                  </a:path>
                </a:pathLst>
              </a:custGeom>
              <a:solidFill>
                <a:srgbClr val="CF7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4;p25">
                <a:extLst>
                  <a:ext uri="{FF2B5EF4-FFF2-40B4-BE49-F238E27FC236}">
                    <a16:creationId xmlns:a16="http://schemas.microsoft.com/office/drawing/2014/main" id="{562C099E-6B11-4826-AB7A-4BE54B4DF304}"/>
                  </a:ext>
                </a:extLst>
              </p:cNvPr>
              <p:cNvSpPr/>
              <p:nvPr/>
            </p:nvSpPr>
            <p:spPr>
              <a:xfrm>
                <a:off x="4072650" y="5178075"/>
                <a:ext cx="677800" cy="230750"/>
              </a:xfrm>
              <a:custGeom>
                <a:avLst/>
                <a:gdLst/>
                <a:ahLst/>
                <a:cxnLst/>
                <a:rect l="l" t="t" r="r" b="b"/>
                <a:pathLst>
                  <a:path w="27112" h="9230" extrusionOk="0">
                    <a:moveTo>
                      <a:pt x="17410" y="1"/>
                    </a:moveTo>
                    <a:lnTo>
                      <a:pt x="1" y="9229"/>
                    </a:lnTo>
                    <a:lnTo>
                      <a:pt x="27112" y="9076"/>
                    </a:lnTo>
                    <a:lnTo>
                      <a:pt x="24287" y="1509"/>
                    </a:lnTo>
                    <a:lnTo>
                      <a:pt x="24082" y="1624"/>
                    </a:lnTo>
                    <a:lnTo>
                      <a:pt x="23852" y="1752"/>
                    </a:lnTo>
                    <a:lnTo>
                      <a:pt x="23545" y="1892"/>
                    </a:lnTo>
                    <a:lnTo>
                      <a:pt x="23162" y="2033"/>
                    </a:lnTo>
                    <a:lnTo>
                      <a:pt x="22958" y="2110"/>
                    </a:lnTo>
                    <a:lnTo>
                      <a:pt x="22740" y="2186"/>
                    </a:lnTo>
                    <a:lnTo>
                      <a:pt x="22497" y="2250"/>
                    </a:lnTo>
                    <a:lnTo>
                      <a:pt x="22255" y="2302"/>
                    </a:lnTo>
                    <a:lnTo>
                      <a:pt x="21999" y="2353"/>
                    </a:lnTo>
                    <a:lnTo>
                      <a:pt x="21730" y="2391"/>
                    </a:lnTo>
                    <a:lnTo>
                      <a:pt x="21462" y="2404"/>
                    </a:lnTo>
                    <a:lnTo>
                      <a:pt x="21194" y="2417"/>
                    </a:lnTo>
                    <a:lnTo>
                      <a:pt x="20912" y="2417"/>
                    </a:lnTo>
                    <a:lnTo>
                      <a:pt x="20631" y="2391"/>
                    </a:lnTo>
                    <a:lnTo>
                      <a:pt x="20337" y="2340"/>
                    </a:lnTo>
                    <a:lnTo>
                      <a:pt x="20056" y="2276"/>
                    </a:lnTo>
                    <a:lnTo>
                      <a:pt x="19762" y="2186"/>
                    </a:lnTo>
                    <a:lnTo>
                      <a:pt x="19481" y="2071"/>
                    </a:lnTo>
                    <a:lnTo>
                      <a:pt x="19200" y="1918"/>
                    </a:lnTo>
                    <a:lnTo>
                      <a:pt x="18918" y="1752"/>
                    </a:lnTo>
                    <a:lnTo>
                      <a:pt x="18650" y="1547"/>
                    </a:lnTo>
                    <a:lnTo>
                      <a:pt x="18382" y="1305"/>
                    </a:lnTo>
                    <a:lnTo>
                      <a:pt x="18254" y="1177"/>
                    </a:lnTo>
                    <a:lnTo>
                      <a:pt x="18126" y="1036"/>
                    </a:lnTo>
                    <a:lnTo>
                      <a:pt x="17998" y="895"/>
                    </a:lnTo>
                    <a:lnTo>
                      <a:pt x="17870" y="729"/>
                    </a:lnTo>
                    <a:lnTo>
                      <a:pt x="17755" y="563"/>
                    </a:lnTo>
                    <a:lnTo>
                      <a:pt x="17640" y="384"/>
                    </a:lnTo>
                    <a:lnTo>
                      <a:pt x="17525" y="192"/>
                    </a:lnTo>
                    <a:lnTo>
                      <a:pt x="1741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5;p25">
                <a:extLst>
                  <a:ext uri="{FF2B5EF4-FFF2-40B4-BE49-F238E27FC236}">
                    <a16:creationId xmlns:a16="http://schemas.microsoft.com/office/drawing/2014/main" id="{059496DC-E597-4667-8100-35B8CB3A206B}"/>
                  </a:ext>
                </a:extLst>
              </p:cNvPr>
              <p:cNvSpPr/>
              <p:nvPr/>
            </p:nvSpPr>
            <p:spPr>
              <a:xfrm>
                <a:off x="4072650" y="5404975"/>
                <a:ext cx="678125" cy="63275"/>
              </a:xfrm>
              <a:custGeom>
                <a:avLst/>
                <a:gdLst/>
                <a:ahLst/>
                <a:cxnLst/>
                <a:rect l="l" t="t" r="r" b="b"/>
                <a:pathLst>
                  <a:path w="27125" h="2531" extrusionOk="0">
                    <a:moveTo>
                      <a:pt x="27112" y="0"/>
                    </a:moveTo>
                    <a:lnTo>
                      <a:pt x="1" y="153"/>
                    </a:lnTo>
                    <a:lnTo>
                      <a:pt x="14" y="2531"/>
                    </a:lnTo>
                    <a:lnTo>
                      <a:pt x="27124" y="2365"/>
                    </a:lnTo>
                    <a:lnTo>
                      <a:pt x="271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76;p25">
                <a:extLst>
                  <a:ext uri="{FF2B5EF4-FFF2-40B4-BE49-F238E27FC236}">
                    <a16:creationId xmlns:a16="http://schemas.microsoft.com/office/drawing/2014/main" id="{5074219D-A2E7-4D0E-A44F-B26BA943D990}"/>
                  </a:ext>
                </a:extLst>
              </p:cNvPr>
              <p:cNvSpPr/>
              <p:nvPr/>
            </p:nvSpPr>
            <p:spPr>
              <a:xfrm>
                <a:off x="4393500" y="5215800"/>
                <a:ext cx="78625" cy="76075"/>
              </a:xfrm>
              <a:custGeom>
                <a:avLst/>
                <a:gdLst/>
                <a:ahLst/>
                <a:cxnLst/>
                <a:rect l="l" t="t" r="r" b="b"/>
                <a:pathLst>
                  <a:path w="3145" h="3043" extrusionOk="0">
                    <a:moveTo>
                      <a:pt x="447" y="0"/>
                    </a:moveTo>
                    <a:lnTo>
                      <a:pt x="371" y="13"/>
                    </a:lnTo>
                    <a:lnTo>
                      <a:pt x="281" y="38"/>
                    </a:lnTo>
                    <a:lnTo>
                      <a:pt x="205" y="77"/>
                    </a:lnTo>
                    <a:lnTo>
                      <a:pt x="128" y="128"/>
                    </a:lnTo>
                    <a:lnTo>
                      <a:pt x="77" y="192"/>
                    </a:lnTo>
                    <a:lnTo>
                      <a:pt x="26" y="268"/>
                    </a:lnTo>
                    <a:lnTo>
                      <a:pt x="0" y="358"/>
                    </a:lnTo>
                    <a:lnTo>
                      <a:pt x="0" y="435"/>
                    </a:lnTo>
                    <a:lnTo>
                      <a:pt x="13" y="524"/>
                    </a:lnTo>
                    <a:lnTo>
                      <a:pt x="26" y="601"/>
                    </a:lnTo>
                    <a:lnTo>
                      <a:pt x="77" y="677"/>
                    </a:lnTo>
                    <a:lnTo>
                      <a:pt x="128" y="741"/>
                    </a:lnTo>
                    <a:lnTo>
                      <a:pt x="205" y="793"/>
                    </a:lnTo>
                    <a:lnTo>
                      <a:pt x="384" y="933"/>
                    </a:lnTo>
                    <a:lnTo>
                      <a:pt x="601" y="1086"/>
                    </a:lnTo>
                    <a:lnTo>
                      <a:pt x="869" y="1317"/>
                    </a:lnTo>
                    <a:lnTo>
                      <a:pt x="1189" y="1611"/>
                    </a:lnTo>
                    <a:lnTo>
                      <a:pt x="1547" y="1956"/>
                    </a:lnTo>
                    <a:lnTo>
                      <a:pt x="1738" y="2160"/>
                    </a:lnTo>
                    <a:lnTo>
                      <a:pt x="1930" y="2377"/>
                    </a:lnTo>
                    <a:lnTo>
                      <a:pt x="2122" y="2620"/>
                    </a:lnTo>
                    <a:lnTo>
                      <a:pt x="2326" y="2863"/>
                    </a:lnTo>
                    <a:lnTo>
                      <a:pt x="2365" y="2914"/>
                    </a:lnTo>
                    <a:lnTo>
                      <a:pt x="2403" y="2953"/>
                    </a:lnTo>
                    <a:lnTo>
                      <a:pt x="2454" y="2978"/>
                    </a:lnTo>
                    <a:lnTo>
                      <a:pt x="2505" y="3004"/>
                    </a:lnTo>
                    <a:lnTo>
                      <a:pt x="2620" y="3042"/>
                    </a:lnTo>
                    <a:lnTo>
                      <a:pt x="2735" y="3042"/>
                    </a:lnTo>
                    <a:lnTo>
                      <a:pt x="2851" y="3017"/>
                    </a:lnTo>
                    <a:lnTo>
                      <a:pt x="2902" y="2991"/>
                    </a:lnTo>
                    <a:lnTo>
                      <a:pt x="2953" y="2965"/>
                    </a:lnTo>
                    <a:lnTo>
                      <a:pt x="3029" y="2902"/>
                    </a:lnTo>
                    <a:lnTo>
                      <a:pt x="3081" y="2838"/>
                    </a:lnTo>
                    <a:lnTo>
                      <a:pt x="3119" y="2761"/>
                    </a:lnTo>
                    <a:lnTo>
                      <a:pt x="3144" y="2684"/>
                    </a:lnTo>
                    <a:lnTo>
                      <a:pt x="3144" y="2595"/>
                    </a:lnTo>
                    <a:lnTo>
                      <a:pt x="3132" y="2518"/>
                    </a:lnTo>
                    <a:lnTo>
                      <a:pt x="3106" y="2429"/>
                    </a:lnTo>
                    <a:lnTo>
                      <a:pt x="3055" y="2352"/>
                    </a:lnTo>
                    <a:lnTo>
                      <a:pt x="2838" y="2084"/>
                    </a:lnTo>
                    <a:lnTo>
                      <a:pt x="2633" y="1828"/>
                    </a:lnTo>
                    <a:lnTo>
                      <a:pt x="2416" y="1585"/>
                    </a:lnTo>
                    <a:lnTo>
                      <a:pt x="2211" y="1368"/>
                    </a:lnTo>
                    <a:lnTo>
                      <a:pt x="1815" y="971"/>
                    </a:lnTo>
                    <a:lnTo>
                      <a:pt x="1470" y="665"/>
                    </a:lnTo>
                    <a:lnTo>
                      <a:pt x="1163" y="409"/>
                    </a:lnTo>
                    <a:lnTo>
                      <a:pt x="933" y="230"/>
                    </a:lnTo>
                    <a:lnTo>
                      <a:pt x="703" y="77"/>
                    </a:lnTo>
                    <a:lnTo>
                      <a:pt x="626" y="38"/>
                    </a:lnTo>
                    <a:lnTo>
                      <a:pt x="537" y="13"/>
                    </a:lnTo>
                    <a:lnTo>
                      <a:pt x="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77;p25">
                <a:extLst>
                  <a:ext uri="{FF2B5EF4-FFF2-40B4-BE49-F238E27FC236}">
                    <a16:creationId xmlns:a16="http://schemas.microsoft.com/office/drawing/2014/main" id="{F5BFB0AC-3E3D-4DE3-9444-A7B5BE9B11C5}"/>
                  </a:ext>
                </a:extLst>
              </p:cNvPr>
              <p:cNvSpPr/>
              <p:nvPr/>
            </p:nvSpPr>
            <p:spPr>
              <a:xfrm>
                <a:off x="4338200" y="5243600"/>
                <a:ext cx="78650" cy="76075"/>
              </a:xfrm>
              <a:custGeom>
                <a:avLst/>
                <a:gdLst/>
                <a:ahLst/>
                <a:cxnLst/>
                <a:rect l="l" t="t" r="r" b="b"/>
                <a:pathLst>
                  <a:path w="3146" h="3043" extrusionOk="0">
                    <a:moveTo>
                      <a:pt x="448" y="0"/>
                    </a:moveTo>
                    <a:lnTo>
                      <a:pt x="359" y="13"/>
                    </a:lnTo>
                    <a:lnTo>
                      <a:pt x="282" y="38"/>
                    </a:lnTo>
                    <a:lnTo>
                      <a:pt x="205" y="77"/>
                    </a:lnTo>
                    <a:lnTo>
                      <a:pt x="129" y="128"/>
                    </a:lnTo>
                    <a:lnTo>
                      <a:pt x="77" y="192"/>
                    </a:lnTo>
                    <a:lnTo>
                      <a:pt x="26" y="268"/>
                    </a:lnTo>
                    <a:lnTo>
                      <a:pt x="1" y="358"/>
                    </a:lnTo>
                    <a:lnTo>
                      <a:pt x="1" y="435"/>
                    </a:lnTo>
                    <a:lnTo>
                      <a:pt x="1" y="511"/>
                    </a:lnTo>
                    <a:lnTo>
                      <a:pt x="26" y="601"/>
                    </a:lnTo>
                    <a:lnTo>
                      <a:pt x="65" y="665"/>
                    </a:lnTo>
                    <a:lnTo>
                      <a:pt x="129" y="741"/>
                    </a:lnTo>
                    <a:lnTo>
                      <a:pt x="193" y="793"/>
                    </a:lnTo>
                    <a:lnTo>
                      <a:pt x="384" y="920"/>
                    </a:lnTo>
                    <a:lnTo>
                      <a:pt x="602" y="1087"/>
                    </a:lnTo>
                    <a:lnTo>
                      <a:pt x="870" y="1317"/>
                    </a:lnTo>
                    <a:lnTo>
                      <a:pt x="1190" y="1598"/>
                    </a:lnTo>
                    <a:lnTo>
                      <a:pt x="1547" y="1956"/>
                    </a:lnTo>
                    <a:lnTo>
                      <a:pt x="1726" y="2160"/>
                    </a:lnTo>
                    <a:lnTo>
                      <a:pt x="1931" y="2378"/>
                    </a:lnTo>
                    <a:lnTo>
                      <a:pt x="2123" y="2608"/>
                    </a:lnTo>
                    <a:lnTo>
                      <a:pt x="2314" y="2863"/>
                    </a:lnTo>
                    <a:lnTo>
                      <a:pt x="2365" y="2902"/>
                    </a:lnTo>
                    <a:lnTo>
                      <a:pt x="2404" y="2940"/>
                    </a:lnTo>
                    <a:lnTo>
                      <a:pt x="2455" y="2978"/>
                    </a:lnTo>
                    <a:lnTo>
                      <a:pt x="2506" y="3004"/>
                    </a:lnTo>
                    <a:lnTo>
                      <a:pt x="2621" y="3029"/>
                    </a:lnTo>
                    <a:lnTo>
                      <a:pt x="2736" y="3042"/>
                    </a:lnTo>
                    <a:lnTo>
                      <a:pt x="2851" y="3017"/>
                    </a:lnTo>
                    <a:lnTo>
                      <a:pt x="2902" y="2991"/>
                    </a:lnTo>
                    <a:lnTo>
                      <a:pt x="2953" y="2953"/>
                    </a:lnTo>
                    <a:lnTo>
                      <a:pt x="3017" y="2902"/>
                    </a:lnTo>
                    <a:lnTo>
                      <a:pt x="3081" y="2825"/>
                    </a:lnTo>
                    <a:lnTo>
                      <a:pt x="3120" y="2761"/>
                    </a:lnTo>
                    <a:lnTo>
                      <a:pt x="3132" y="2672"/>
                    </a:lnTo>
                    <a:lnTo>
                      <a:pt x="3145" y="2595"/>
                    </a:lnTo>
                    <a:lnTo>
                      <a:pt x="3132" y="2505"/>
                    </a:lnTo>
                    <a:lnTo>
                      <a:pt x="3107" y="2429"/>
                    </a:lnTo>
                    <a:lnTo>
                      <a:pt x="3056" y="2352"/>
                    </a:lnTo>
                    <a:lnTo>
                      <a:pt x="2838" y="2084"/>
                    </a:lnTo>
                    <a:lnTo>
                      <a:pt x="2621" y="1815"/>
                    </a:lnTo>
                    <a:lnTo>
                      <a:pt x="2417" y="1585"/>
                    </a:lnTo>
                    <a:lnTo>
                      <a:pt x="2212" y="1368"/>
                    </a:lnTo>
                    <a:lnTo>
                      <a:pt x="1816" y="972"/>
                    </a:lnTo>
                    <a:lnTo>
                      <a:pt x="1458" y="652"/>
                    </a:lnTo>
                    <a:lnTo>
                      <a:pt x="1164" y="409"/>
                    </a:lnTo>
                    <a:lnTo>
                      <a:pt x="921" y="230"/>
                    </a:lnTo>
                    <a:lnTo>
                      <a:pt x="704" y="77"/>
                    </a:lnTo>
                    <a:lnTo>
                      <a:pt x="627" y="38"/>
                    </a:lnTo>
                    <a:lnTo>
                      <a:pt x="538" y="13"/>
                    </a:lnTo>
                    <a:lnTo>
                      <a:pt x="4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78;p25">
                <a:extLst>
                  <a:ext uri="{FF2B5EF4-FFF2-40B4-BE49-F238E27FC236}">
                    <a16:creationId xmlns:a16="http://schemas.microsoft.com/office/drawing/2014/main" id="{633FB06B-2A26-4C95-B5CA-A706C1105F94}"/>
                  </a:ext>
                </a:extLst>
              </p:cNvPr>
              <p:cNvSpPr/>
              <p:nvPr/>
            </p:nvSpPr>
            <p:spPr>
              <a:xfrm>
                <a:off x="4282600" y="5271400"/>
                <a:ext cx="78650" cy="75750"/>
              </a:xfrm>
              <a:custGeom>
                <a:avLst/>
                <a:gdLst/>
                <a:ahLst/>
                <a:cxnLst/>
                <a:rect l="l" t="t" r="r" b="b"/>
                <a:pathLst>
                  <a:path w="3146" h="3030" extrusionOk="0">
                    <a:moveTo>
                      <a:pt x="371" y="0"/>
                    </a:moveTo>
                    <a:lnTo>
                      <a:pt x="282" y="26"/>
                    </a:lnTo>
                    <a:lnTo>
                      <a:pt x="205" y="64"/>
                    </a:lnTo>
                    <a:lnTo>
                      <a:pt x="141" y="115"/>
                    </a:lnTo>
                    <a:lnTo>
                      <a:pt x="77" y="192"/>
                    </a:lnTo>
                    <a:lnTo>
                      <a:pt x="39" y="269"/>
                    </a:lnTo>
                    <a:lnTo>
                      <a:pt x="14" y="345"/>
                    </a:lnTo>
                    <a:lnTo>
                      <a:pt x="1" y="435"/>
                    </a:lnTo>
                    <a:lnTo>
                      <a:pt x="14" y="511"/>
                    </a:lnTo>
                    <a:lnTo>
                      <a:pt x="39" y="588"/>
                    </a:lnTo>
                    <a:lnTo>
                      <a:pt x="77" y="665"/>
                    </a:lnTo>
                    <a:lnTo>
                      <a:pt x="141" y="729"/>
                    </a:lnTo>
                    <a:lnTo>
                      <a:pt x="205" y="793"/>
                    </a:lnTo>
                    <a:lnTo>
                      <a:pt x="397" y="920"/>
                    </a:lnTo>
                    <a:lnTo>
                      <a:pt x="601" y="1087"/>
                    </a:lnTo>
                    <a:lnTo>
                      <a:pt x="870" y="1304"/>
                    </a:lnTo>
                    <a:lnTo>
                      <a:pt x="1202" y="1598"/>
                    </a:lnTo>
                    <a:lnTo>
                      <a:pt x="1547" y="1956"/>
                    </a:lnTo>
                    <a:lnTo>
                      <a:pt x="1739" y="2160"/>
                    </a:lnTo>
                    <a:lnTo>
                      <a:pt x="1931" y="2378"/>
                    </a:lnTo>
                    <a:lnTo>
                      <a:pt x="2135" y="2608"/>
                    </a:lnTo>
                    <a:lnTo>
                      <a:pt x="2327" y="2863"/>
                    </a:lnTo>
                    <a:lnTo>
                      <a:pt x="2365" y="2902"/>
                    </a:lnTo>
                    <a:lnTo>
                      <a:pt x="2417" y="2940"/>
                    </a:lnTo>
                    <a:lnTo>
                      <a:pt x="2468" y="2978"/>
                    </a:lnTo>
                    <a:lnTo>
                      <a:pt x="2519" y="3004"/>
                    </a:lnTo>
                    <a:lnTo>
                      <a:pt x="2621" y="3029"/>
                    </a:lnTo>
                    <a:lnTo>
                      <a:pt x="2749" y="3029"/>
                    </a:lnTo>
                    <a:lnTo>
                      <a:pt x="2851" y="3004"/>
                    </a:lnTo>
                    <a:lnTo>
                      <a:pt x="2915" y="2978"/>
                    </a:lnTo>
                    <a:lnTo>
                      <a:pt x="2966" y="2953"/>
                    </a:lnTo>
                    <a:lnTo>
                      <a:pt x="3030" y="2889"/>
                    </a:lnTo>
                    <a:lnTo>
                      <a:pt x="3081" y="2825"/>
                    </a:lnTo>
                    <a:lnTo>
                      <a:pt x="3120" y="2748"/>
                    </a:lnTo>
                    <a:lnTo>
                      <a:pt x="3145" y="2672"/>
                    </a:lnTo>
                    <a:lnTo>
                      <a:pt x="3145" y="2582"/>
                    </a:lnTo>
                    <a:lnTo>
                      <a:pt x="3145" y="2505"/>
                    </a:lnTo>
                    <a:lnTo>
                      <a:pt x="3107" y="2429"/>
                    </a:lnTo>
                    <a:lnTo>
                      <a:pt x="3068" y="2352"/>
                    </a:lnTo>
                    <a:lnTo>
                      <a:pt x="2851" y="2071"/>
                    </a:lnTo>
                    <a:lnTo>
                      <a:pt x="2634" y="1815"/>
                    </a:lnTo>
                    <a:lnTo>
                      <a:pt x="2417" y="1572"/>
                    </a:lnTo>
                    <a:lnTo>
                      <a:pt x="2212" y="1355"/>
                    </a:lnTo>
                    <a:lnTo>
                      <a:pt x="1829" y="972"/>
                    </a:lnTo>
                    <a:lnTo>
                      <a:pt x="1471" y="652"/>
                    </a:lnTo>
                    <a:lnTo>
                      <a:pt x="1177" y="409"/>
                    </a:lnTo>
                    <a:lnTo>
                      <a:pt x="934" y="230"/>
                    </a:lnTo>
                    <a:lnTo>
                      <a:pt x="704" y="64"/>
                    </a:lnTo>
                    <a:lnTo>
                      <a:pt x="627" y="26"/>
                    </a:lnTo>
                    <a:lnTo>
                      <a:pt x="5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79;p25">
                <a:extLst>
                  <a:ext uri="{FF2B5EF4-FFF2-40B4-BE49-F238E27FC236}">
                    <a16:creationId xmlns:a16="http://schemas.microsoft.com/office/drawing/2014/main" id="{DB46F77F-93F1-4883-833B-54637429CA09}"/>
                  </a:ext>
                </a:extLst>
              </p:cNvPr>
              <p:cNvSpPr/>
              <p:nvPr/>
            </p:nvSpPr>
            <p:spPr>
              <a:xfrm>
                <a:off x="4357050" y="2286450"/>
                <a:ext cx="480000" cy="2773750"/>
              </a:xfrm>
              <a:custGeom>
                <a:avLst/>
                <a:gdLst/>
                <a:ahLst/>
                <a:cxnLst/>
                <a:rect l="l" t="t" r="r" b="b"/>
                <a:pathLst>
                  <a:path w="19200" h="110950" extrusionOk="0">
                    <a:moveTo>
                      <a:pt x="8539" y="0"/>
                    </a:moveTo>
                    <a:lnTo>
                      <a:pt x="8412" y="167"/>
                    </a:lnTo>
                    <a:lnTo>
                      <a:pt x="8258" y="371"/>
                    </a:lnTo>
                    <a:lnTo>
                      <a:pt x="8054" y="652"/>
                    </a:lnTo>
                    <a:lnTo>
                      <a:pt x="7798" y="1036"/>
                    </a:lnTo>
                    <a:lnTo>
                      <a:pt x="7504" y="1496"/>
                    </a:lnTo>
                    <a:lnTo>
                      <a:pt x="7172" y="2058"/>
                    </a:lnTo>
                    <a:lnTo>
                      <a:pt x="6801" y="2697"/>
                    </a:lnTo>
                    <a:lnTo>
                      <a:pt x="6405" y="3439"/>
                    </a:lnTo>
                    <a:lnTo>
                      <a:pt x="5983" y="4270"/>
                    </a:lnTo>
                    <a:lnTo>
                      <a:pt x="5548" y="5203"/>
                    </a:lnTo>
                    <a:lnTo>
                      <a:pt x="5088" y="6238"/>
                    </a:lnTo>
                    <a:lnTo>
                      <a:pt x="4858" y="6788"/>
                    </a:lnTo>
                    <a:lnTo>
                      <a:pt x="4628" y="7376"/>
                    </a:lnTo>
                    <a:lnTo>
                      <a:pt x="4398" y="7976"/>
                    </a:lnTo>
                    <a:lnTo>
                      <a:pt x="4168" y="8603"/>
                    </a:lnTo>
                    <a:lnTo>
                      <a:pt x="3938" y="9255"/>
                    </a:lnTo>
                    <a:lnTo>
                      <a:pt x="3708" y="9932"/>
                    </a:lnTo>
                    <a:lnTo>
                      <a:pt x="3478" y="10648"/>
                    </a:lnTo>
                    <a:lnTo>
                      <a:pt x="3248" y="11376"/>
                    </a:lnTo>
                    <a:lnTo>
                      <a:pt x="3018" y="12143"/>
                    </a:lnTo>
                    <a:lnTo>
                      <a:pt x="2800" y="12923"/>
                    </a:lnTo>
                    <a:lnTo>
                      <a:pt x="2583" y="13741"/>
                    </a:lnTo>
                    <a:lnTo>
                      <a:pt x="2366" y="14585"/>
                    </a:lnTo>
                    <a:lnTo>
                      <a:pt x="2161" y="15454"/>
                    </a:lnTo>
                    <a:lnTo>
                      <a:pt x="1957" y="16349"/>
                    </a:lnTo>
                    <a:lnTo>
                      <a:pt x="1765" y="17282"/>
                    </a:lnTo>
                    <a:lnTo>
                      <a:pt x="1573" y="18228"/>
                    </a:lnTo>
                    <a:lnTo>
                      <a:pt x="1394" y="19212"/>
                    </a:lnTo>
                    <a:lnTo>
                      <a:pt x="1228" y="20222"/>
                    </a:lnTo>
                    <a:lnTo>
                      <a:pt x="1062" y="21257"/>
                    </a:lnTo>
                    <a:lnTo>
                      <a:pt x="908" y="22331"/>
                    </a:lnTo>
                    <a:lnTo>
                      <a:pt x="755" y="23430"/>
                    </a:lnTo>
                    <a:lnTo>
                      <a:pt x="627" y="24555"/>
                    </a:lnTo>
                    <a:lnTo>
                      <a:pt x="499" y="25705"/>
                    </a:lnTo>
                    <a:lnTo>
                      <a:pt x="397" y="26894"/>
                    </a:lnTo>
                    <a:lnTo>
                      <a:pt x="295" y="28108"/>
                    </a:lnTo>
                    <a:lnTo>
                      <a:pt x="205" y="29361"/>
                    </a:lnTo>
                    <a:lnTo>
                      <a:pt x="142" y="30639"/>
                    </a:lnTo>
                    <a:lnTo>
                      <a:pt x="78" y="31943"/>
                    </a:lnTo>
                    <a:lnTo>
                      <a:pt x="39" y="33285"/>
                    </a:lnTo>
                    <a:lnTo>
                      <a:pt x="14" y="34653"/>
                    </a:lnTo>
                    <a:lnTo>
                      <a:pt x="1" y="36059"/>
                    </a:lnTo>
                    <a:lnTo>
                      <a:pt x="1" y="37490"/>
                    </a:lnTo>
                    <a:lnTo>
                      <a:pt x="27" y="38960"/>
                    </a:lnTo>
                    <a:lnTo>
                      <a:pt x="78" y="40456"/>
                    </a:lnTo>
                    <a:lnTo>
                      <a:pt x="129" y="41977"/>
                    </a:lnTo>
                    <a:lnTo>
                      <a:pt x="218" y="43536"/>
                    </a:lnTo>
                    <a:lnTo>
                      <a:pt x="308" y="45134"/>
                    </a:lnTo>
                    <a:lnTo>
                      <a:pt x="436" y="46757"/>
                    </a:lnTo>
                    <a:lnTo>
                      <a:pt x="576" y="48419"/>
                    </a:lnTo>
                    <a:lnTo>
                      <a:pt x="742" y="50119"/>
                    </a:lnTo>
                    <a:lnTo>
                      <a:pt x="3695" y="110949"/>
                    </a:lnTo>
                    <a:lnTo>
                      <a:pt x="14074" y="110949"/>
                    </a:lnTo>
                    <a:lnTo>
                      <a:pt x="19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0;p25">
                <a:extLst>
                  <a:ext uri="{FF2B5EF4-FFF2-40B4-BE49-F238E27FC236}">
                    <a16:creationId xmlns:a16="http://schemas.microsoft.com/office/drawing/2014/main" id="{A955785C-DB45-4D3C-B8DA-DE370D8431C3}"/>
                  </a:ext>
                </a:extLst>
              </p:cNvPr>
              <p:cNvSpPr/>
              <p:nvPr/>
            </p:nvSpPr>
            <p:spPr>
              <a:xfrm>
                <a:off x="4591300" y="2472750"/>
                <a:ext cx="449625" cy="449625"/>
              </a:xfrm>
              <a:custGeom>
                <a:avLst/>
                <a:gdLst/>
                <a:ahLst/>
                <a:cxnLst/>
                <a:rect l="l" t="t" r="r" b="b"/>
                <a:pathLst>
                  <a:path w="17985" h="17985" extrusionOk="0">
                    <a:moveTo>
                      <a:pt x="0" y="0"/>
                    </a:moveTo>
                    <a:lnTo>
                      <a:pt x="0" y="17985"/>
                    </a:lnTo>
                    <a:lnTo>
                      <a:pt x="17985" y="17985"/>
                    </a:lnTo>
                    <a:lnTo>
                      <a:pt x="179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1;p25">
                <a:extLst>
                  <a:ext uri="{FF2B5EF4-FFF2-40B4-BE49-F238E27FC236}">
                    <a16:creationId xmlns:a16="http://schemas.microsoft.com/office/drawing/2014/main" id="{0CDC5CCC-305D-47B7-9252-AC55BE089BE6}"/>
                  </a:ext>
                </a:extLst>
              </p:cNvPr>
              <p:cNvSpPr/>
              <p:nvPr/>
            </p:nvSpPr>
            <p:spPr>
              <a:xfrm>
                <a:off x="5583825" y="1265475"/>
                <a:ext cx="454100" cy="784850"/>
              </a:xfrm>
              <a:custGeom>
                <a:avLst/>
                <a:gdLst/>
                <a:ahLst/>
                <a:cxnLst/>
                <a:rect l="l" t="t" r="r" b="b"/>
                <a:pathLst>
                  <a:path w="18164" h="31394" extrusionOk="0">
                    <a:moveTo>
                      <a:pt x="14099" y="1"/>
                    </a:moveTo>
                    <a:lnTo>
                      <a:pt x="627" y="24082"/>
                    </a:lnTo>
                    <a:lnTo>
                      <a:pt x="512" y="24299"/>
                    </a:lnTo>
                    <a:lnTo>
                      <a:pt x="409" y="24517"/>
                    </a:lnTo>
                    <a:lnTo>
                      <a:pt x="320" y="24747"/>
                    </a:lnTo>
                    <a:lnTo>
                      <a:pt x="243" y="24964"/>
                    </a:lnTo>
                    <a:lnTo>
                      <a:pt x="167" y="25194"/>
                    </a:lnTo>
                    <a:lnTo>
                      <a:pt x="115" y="25424"/>
                    </a:lnTo>
                    <a:lnTo>
                      <a:pt x="77" y="25654"/>
                    </a:lnTo>
                    <a:lnTo>
                      <a:pt x="39" y="25884"/>
                    </a:lnTo>
                    <a:lnTo>
                      <a:pt x="13" y="26114"/>
                    </a:lnTo>
                    <a:lnTo>
                      <a:pt x="0" y="26344"/>
                    </a:lnTo>
                    <a:lnTo>
                      <a:pt x="0" y="26575"/>
                    </a:lnTo>
                    <a:lnTo>
                      <a:pt x="13" y="26805"/>
                    </a:lnTo>
                    <a:lnTo>
                      <a:pt x="39" y="27035"/>
                    </a:lnTo>
                    <a:lnTo>
                      <a:pt x="64" y="27265"/>
                    </a:lnTo>
                    <a:lnTo>
                      <a:pt x="103" y="27495"/>
                    </a:lnTo>
                    <a:lnTo>
                      <a:pt x="154" y="27712"/>
                    </a:lnTo>
                    <a:lnTo>
                      <a:pt x="218" y="27929"/>
                    </a:lnTo>
                    <a:lnTo>
                      <a:pt x="294" y="28147"/>
                    </a:lnTo>
                    <a:lnTo>
                      <a:pt x="371" y="28364"/>
                    </a:lnTo>
                    <a:lnTo>
                      <a:pt x="473" y="28569"/>
                    </a:lnTo>
                    <a:lnTo>
                      <a:pt x="576" y="28786"/>
                    </a:lnTo>
                    <a:lnTo>
                      <a:pt x="678" y="28978"/>
                    </a:lnTo>
                    <a:lnTo>
                      <a:pt x="806" y="29182"/>
                    </a:lnTo>
                    <a:lnTo>
                      <a:pt x="933" y="29374"/>
                    </a:lnTo>
                    <a:lnTo>
                      <a:pt x="1074" y="29553"/>
                    </a:lnTo>
                    <a:lnTo>
                      <a:pt x="1227" y="29732"/>
                    </a:lnTo>
                    <a:lnTo>
                      <a:pt x="1394" y="29911"/>
                    </a:lnTo>
                    <a:lnTo>
                      <a:pt x="1560" y="30077"/>
                    </a:lnTo>
                    <a:lnTo>
                      <a:pt x="1739" y="30230"/>
                    </a:lnTo>
                    <a:lnTo>
                      <a:pt x="1918" y="30384"/>
                    </a:lnTo>
                    <a:lnTo>
                      <a:pt x="2122" y="30524"/>
                    </a:lnTo>
                    <a:lnTo>
                      <a:pt x="2327" y="30652"/>
                    </a:lnTo>
                    <a:lnTo>
                      <a:pt x="2582" y="30805"/>
                    </a:lnTo>
                    <a:lnTo>
                      <a:pt x="2838" y="30933"/>
                    </a:lnTo>
                    <a:lnTo>
                      <a:pt x="3094" y="31048"/>
                    </a:lnTo>
                    <a:lnTo>
                      <a:pt x="3362" y="31151"/>
                    </a:lnTo>
                    <a:lnTo>
                      <a:pt x="3631" y="31227"/>
                    </a:lnTo>
                    <a:lnTo>
                      <a:pt x="3899" y="31291"/>
                    </a:lnTo>
                    <a:lnTo>
                      <a:pt x="4167" y="31342"/>
                    </a:lnTo>
                    <a:lnTo>
                      <a:pt x="4449" y="31381"/>
                    </a:lnTo>
                    <a:lnTo>
                      <a:pt x="4717" y="31393"/>
                    </a:lnTo>
                    <a:lnTo>
                      <a:pt x="4985" y="31393"/>
                    </a:lnTo>
                    <a:lnTo>
                      <a:pt x="5254" y="31381"/>
                    </a:lnTo>
                    <a:lnTo>
                      <a:pt x="5522" y="31355"/>
                    </a:lnTo>
                    <a:lnTo>
                      <a:pt x="5791" y="31317"/>
                    </a:lnTo>
                    <a:lnTo>
                      <a:pt x="6059" y="31266"/>
                    </a:lnTo>
                    <a:lnTo>
                      <a:pt x="6315" y="31189"/>
                    </a:lnTo>
                    <a:lnTo>
                      <a:pt x="6570" y="31112"/>
                    </a:lnTo>
                    <a:lnTo>
                      <a:pt x="6813" y="31010"/>
                    </a:lnTo>
                    <a:lnTo>
                      <a:pt x="7056" y="30895"/>
                    </a:lnTo>
                    <a:lnTo>
                      <a:pt x="7299" y="30780"/>
                    </a:lnTo>
                    <a:lnTo>
                      <a:pt x="7529" y="30639"/>
                    </a:lnTo>
                    <a:lnTo>
                      <a:pt x="7759" y="30486"/>
                    </a:lnTo>
                    <a:lnTo>
                      <a:pt x="7976" y="30332"/>
                    </a:lnTo>
                    <a:lnTo>
                      <a:pt x="8181" y="30154"/>
                    </a:lnTo>
                    <a:lnTo>
                      <a:pt x="8385" y="29962"/>
                    </a:lnTo>
                    <a:lnTo>
                      <a:pt x="8564" y="29770"/>
                    </a:lnTo>
                    <a:lnTo>
                      <a:pt x="8743" y="29566"/>
                    </a:lnTo>
                    <a:lnTo>
                      <a:pt x="8910" y="29335"/>
                    </a:lnTo>
                    <a:lnTo>
                      <a:pt x="9063" y="29105"/>
                    </a:lnTo>
                    <a:lnTo>
                      <a:pt x="9216" y="28863"/>
                    </a:lnTo>
                    <a:lnTo>
                      <a:pt x="9344" y="28607"/>
                    </a:lnTo>
                    <a:lnTo>
                      <a:pt x="9459" y="28338"/>
                    </a:lnTo>
                    <a:lnTo>
                      <a:pt x="9561" y="28070"/>
                    </a:lnTo>
                    <a:lnTo>
                      <a:pt x="18164" y="1279"/>
                    </a:lnTo>
                    <a:lnTo>
                      <a:pt x="14099" y="1"/>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2;p25">
                <a:extLst>
                  <a:ext uri="{FF2B5EF4-FFF2-40B4-BE49-F238E27FC236}">
                    <a16:creationId xmlns:a16="http://schemas.microsoft.com/office/drawing/2014/main" id="{B9CA4766-C8F5-451A-88CA-DDBF684FB527}"/>
                  </a:ext>
                </a:extLst>
              </p:cNvPr>
              <p:cNvSpPr/>
              <p:nvPr/>
            </p:nvSpPr>
            <p:spPr>
              <a:xfrm>
                <a:off x="5948750" y="1054575"/>
                <a:ext cx="402350" cy="346100"/>
              </a:xfrm>
              <a:custGeom>
                <a:avLst/>
                <a:gdLst/>
                <a:ahLst/>
                <a:cxnLst/>
                <a:rect l="l" t="t" r="r" b="b"/>
                <a:pathLst>
                  <a:path w="16094" h="13844" extrusionOk="0">
                    <a:moveTo>
                      <a:pt x="12910" y="0"/>
                    </a:moveTo>
                    <a:lnTo>
                      <a:pt x="12834" y="13"/>
                    </a:lnTo>
                    <a:lnTo>
                      <a:pt x="12757" y="39"/>
                    </a:lnTo>
                    <a:lnTo>
                      <a:pt x="12668" y="64"/>
                    </a:lnTo>
                    <a:lnTo>
                      <a:pt x="12591" y="103"/>
                    </a:lnTo>
                    <a:lnTo>
                      <a:pt x="4270" y="4653"/>
                    </a:lnTo>
                    <a:lnTo>
                      <a:pt x="4257" y="4947"/>
                    </a:lnTo>
                    <a:lnTo>
                      <a:pt x="4244" y="5228"/>
                    </a:lnTo>
                    <a:lnTo>
                      <a:pt x="4206" y="5522"/>
                    </a:lnTo>
                    <a:lnTo>
                      <a:pt x="4180" y="5803"/>
                    </a:lnTo>
                    <a:lnTo>
                      <a:pt x="4129" y="6097"/>
                    </a:lnTo>
                    <a:lnTo>
                      <a:pt x="4078" y="6379"/>
                    </a:lnTo>
                    <a:lnTo>
                      <a:pt x="4014" y="6660"/>
                    </a:lnTo>
                    <a:lnTo>
                      <a:pt x="3950" y="6941"/>
                    </a:lnTo>
                    <a:lnTo>
                      <a:pt x="3874" y="7209"/>
                    </a:lnTo>
                    <a:lnTo>
                      <a:pt x="3784" y="7491"/>
                    </a:lnTo>
                    <a:lnTo>
                      <a:pt x="3695" y="7759"/>
                    </a:lnTo>
                    <a:lnTo>
                      <a:pt x="3592" y="8027"/>
                    </a:lnTo>
                    <a:lnTo>
                      <a:pt x="3490" y="8296"/>
                    </a:lnTo>
                    <a:lnTo>
                      <a:pt x="3362" y="8552"/>
                    </a:lnTo>
                    <a:lnTo>
                      <a:pt x="3247" y="8820"/>
                    </a:lnTo>
                    <a:lnTo>
                      <a:pt x="3107" y="9063"/>
                    </a:lnTo>
                    <a:lnTo>
                      <a:pt x="2966" y="9318"/>
                    </a:lnTo>
                    <a:lnTo>
                      <a:pt x="2825" y="9561"/>
                    </a:lnTo>
                    <a:lnTo>
                      <a:pt x="2672" y="9804"/>
                    </a:lnTo>
                    <a:lnTo>
                      <a:pt x="2506" y="10034"/>
                    </a:lnTo>
                    <a:lnTo>
                      <a:pt x="2340" y="10264"/>
                    </a:lnTo>
                    <a:lnTo>
                      <a:pt x="2161" y="10482"/>
                    </a:lnTo>
                    <a:lnTo>
                      <a:pt x="1969" y="10699"/>
                    </a:lnTo>
                    <a:lnTo>
                      <a:pt x="1777" y="10916"/>
                    </a:lnTo>
                    <a:lnTo>
                      <a:pt x="1586" y="11121"/>
                    </a:lnTo>
                    <a:lnTo>
                      <a:pt x="1381" y="11312"/>
                    </a:lnTo>
                    <a:lnTo>
                      <a:pt x="1164" y="11504"/>
                    </a:lnTo>
                    <a:lnTo>
                      <a:pt x="946" y="11696"/>
                    </a:lnTo>
                    <a:lnTo>
                      <a:pt x="716" y="11862"/>
                    </a:lnTo>
                    <a:lnTo>
                      <a:pt x="486" y="12028"/>
                    </a:lnTo>
                    <a:lnTo>
                      <a:pt x="256" y="12194"/>
                    </a:lnTo>
                    <a:lnTo>
                      <a:pt x="1" y="12348"/>
                    </a:lnTo>
                    <a:lnTo>
                      <a:pt x="410" y="13843"/>
                    </a:lnTo>
                    <a:lnTo>
                      <a:pt x="13332" y="9894"/>
                    </a:lnTo>
                    <a:lnTo>
                      <a:pt x="13422" y="9855"/>
                    </a:lnTo>
                    <a:lnTo>
                      <a:pt x="13511" y="9804"/>
                    </a:lnTo>
                    <a:lnTo>
                      <a:pt x="13601" y="9740"/>
                    </a:lnTo>
                    <a:lnTo>
                      <a:pt x="13665" y="9676"/>
                    </a:lnTo>
                    <a:lnTo>
                      <a:pt x="13729" y="9600"/>
                    </a:lnTo>
                    <a:lnTo>
                      <a:pt x="13780" y="9510"/>
                    </a:lnTo>
                    <a:lnTo>
                      <a:pt x="13818" y="9421"/>
                    </a:lnTo>
                    <a:lnTo>
                      <a:pt x="13844" y="9318"/>
                    </a:lnTo>
                    <a:lnTo>
                      <a:pt x="13869" y="9216"/>
                    </a:lnTo>
                    <a:lnTo>
                      <a:pt x="13869" y="9114"/>
                    </a:lnTo>
                    <a:lnTo>
                      <a:pt x="13856" y="9024"/>
                    </a:lnTo>
                    <a:lnTo>
                      <a:pt x="13831" y="8922"/>
                    </a:lnTo>
                    <a:lnTo>
                      <a:pt x="13805" y="8833"/>
                    </a:lnTo>
                    <a:lnTo>
                      <a:pt x="13754" y="8756"/>
                    </a:lnTo>
                    <a:lnTo>
                      <a:pt x="13703" y="8667"/>
                    </a:lnTo>
                    <a:lnTo>
                      <a:pt x="13639" y="8603"/>
                    </a:lnTo>
                    <a:lnTo>
                      <a:pt x="13575" y="8539"/>
                    </a:lnTo>
                    <a:lnTo>
                      <a:pt x="13486" y="8488"/>
                    </a:lnTo>
                    <a:lnTo>
                      <a:pt x="13409" y="8437"/>
                    </a:lnTo>
                    <a:lnTo>
                      <a:pt x="13319" y="8411"/>
                    </a:lnTo>
                    <a:lnTo>
                      <a:pt x="13217" y="8385"/>
                    </a:lnTo>
                    <a:lnTo>
                      <a:pt x="13115" y="8373"/>
                    </a:lnTo>
                    <a:lnTo>
                      <a:pt x="13025" y="8373"/>
                    </a:lnTo>
                    <a:lnTo>
                      <a:pt x="12910" y="8398"/>
                    </a:lnTo>
                    <a:lnTo>
                      <a:pt x="10098" y="8628"/>
                    </a:lnTo>
                    <a:lnTo>
                      <a:pt x="15198" y="6992"/>
                    </a:lnTo>
                    <a:lnTo>
                      <a:pt x="15313" y="6941"/>
                    </a:lnTo>
                    <a:lnTo>
                      <a:pt x="15416" y="6864"/>
                    </a:lnTo>
                    <a:lnTo>
                      <a:pt x="15505" y="6788"/>
                    </a:lnTo>
                    <a:lnTo>
                      <a:pt x="15582" y="6685"/>
                    </a:lnTo>
                    <a:lnTo>
                      <a:pt x="15646" y="6583"/>
                    </a:lnTo>
                    <a:lnTo>
                      <a:pt x="15684" y="6468"/>
                    </a:lnTo>
                    <a:lnTo>
                      <a:pt x="15710" y="6340"/>
                    </a:lnTo>
                    <a:lnTo>
                      <a:pt x="15710" y="6225"/>
                    </a:lnTo>
                    <a:lnTo>
                      <a:pt x="15710" y="6123"/>
                    </a:lnTo>
                    <a:lnTo>
                      <a:pt x="15697" y="6033"/>
                    </a:lnTo>
                    <a:lnTo>
                      <a:pt x="15671" y="5944"/>
                    </a:lnTo>
                    <a:lnTo>
                      <a:pt x="15646" y="5855"/>
                    </a:lnTo>
                    <a:lnTo>
                      <a:pt x="15607" y="5778"/>
                    </a:lnTo>
                    <a:lnTo>
                      <a:pt x="15556" y="5714"/>
                    </a:lnTo>
                    <a:lnTo>
                      <a:pt x="15505" y="5637"/>
                    </a:lnTo>
                    <a:lnTo>
                      <a:pt x="15441" y="5586"/>
                    </a:lnTo>
                    <a:lnTo>
                      <a:pt x="15377" y="5535"/>
                    </a:lnTo>
                    <a:lnTo>
                      <a:pt x="15313" y="5484"/>
                    </a:lnTo>
                    <a:lnTo>
                      <a:pt x="15237" y="5445"/>
                    </a:lnTo>
                    <a:lnTo>
                      <a:pt x="15160" y="5420"/>
                    </a:lnTo>
                    <a:lnTo>
                      <a:pt x="15071" y="5394"/>
                    </a:lnTo>
                    <a:lnTo>
                      <a:pt x="14981" y="5382"/>
                    </a:lnTo>
                    <a:lnTo>
                      <a:pt x="14892" y="5382"/>
                    </a:lnTo>
                    <a:lnTo>
                      <a:pt x="14802" y="5394"/>
                    </a:lnTo>
                    <a:lnTo>
                      <a:pt x="14713" y="5407"/>
                    </a:lnTo>
                    <a:lnTo>
                      <a:pt x="9715" y="6634"/>
                    </a:lnTo>
                    <a:lnTo>
                      <a:pt x="15671" y="3720"/>
                    </a:lnTo>
                    <a:lnTo>
                      <a:pt x="15786" y="3643"/>
                    </a:lnTo>
                    <a:lnTo>
                      <a:pt x="15889" y="3541"/>
                    </a:lnTo>
                    <a:lnTo>
                      <a:pt x="15978" y="3439"/>
                    </a:lnTo>
                    <a:lnTo>
                      <a:pt x="16042" y="3311"/>
                    </a:lnTo>
                    <a:lnTo>
                      <a:pt x="16080" y="3183"/>
                    </a:lnTo>
                    <a:lnTo>
                      <a:pt x="16093" y="3042"/>
                    </a:lnTo>
                    <a:lnTo>
                      <a:pt x="16093" y="2902"/>
                    </a:lnTo>
                    <a:lnTo>
                      <a:pt x="16055" y="2761"/>
                    </a:lnTo>
                    <a:lnTo>
                      <a:pt x="15978" y="2544"/>
                    </a:lnTo>
                    <a:lnTo>
                      <a:pt x="15940" y="2467"/>
                    </a:lnTo>
                    <a:lnTo>
                      <a:pt x="15901" y="2391"/>
                    </a:lnTo>
                    <a:lnTo>
                      <a:pt x="15850" y="2314"/>
                    </a:lnTo>
                    <a:lnTo>
                      <a:pt x="15799" y="2263"/>
                    </a:lnTo>
                    <a:lnTo>
                      <a:pt x="15748" y="2199"/>
                    </a:lnTo>
                    <a:lnTo>
                      <a:pt x="15671" y="2148"/>
                    </a:lnTo>
                    <a:lnTo>
                      <a:pt x="15607" y="2109"/>
                    </a:lnTo>
                    <a:lnTo>
                      <a:pt x="15531" y="2084"/>
                    </a:lnTo>
                    <a:lnTo>
                      <a:pt x="15454" y="2045"/>
                    </a:lnTo>
                    <a:lnTo>
                      <a:pt x="15377" y="2033"/>
                    </a:lnTo>
                    <a:lnTo>
                      <a:pt x="15301" y="2020"/>
                    </a:lnTo>
                    <a:lnTo>
                      <a:pt x="15224" y="2020"/>
                    </a:lnTo>
                    <a:lnTo>
                      <a:pt x="15135" y="2033"/>
                    </a:lnTo>
                    <a:lnTo>
                      <a:pt x="15058" y="2045"/>
                    </a:lnTo>
                    <a:lnTo>
                      <a:pt x="14981" y="2071"/>
                    </a:lnTo>
                    <a:lnTo>
                      <a:pt x="14892" y="2097"/>
                    </a:lnTo>
                    <a:lnTo>
                      <a:pt x="8002" y="5011"/>
                    </a:lnTo>
                    <a:lnTo>
                      <a:pt x="13550" y="1713"/>
                    </a:lnTo>
                    <a:lnTo>
                      <a:pt x="13652" y="1624"/>
                    </a:lnTo>
                    <a:lnTo>
                      <a:pt x="13741" y="1521"/>
                    </a:lnTo>
                    <a:lnTo>
                      <a:pt x="13805" y="1406"/>
                    </a:lnTo>
                    <a:lnTo>
                      <a:pt x="13856" y="1291"/>
                    </a:lnTo>
                    <a:lnTo>
                      <a:pt x="13882" y="1163"/>
                    </a:lnTo>
                    <a:lnTo>
                      <a:pt x="13882" y="1023"/>
                    </a:lnTo>
                    <a:lnTo>
                      <a:pt x="13869" y="895"/>
                    </a:lnTo>
                    <a:lnTo>
                      <a:pt x="13831" y="767"/>
                    </a:lnTo>
                    <a:lnTo>
                      <a:pt x="13703" y="473"/>
                    </a:lnTo>
                    <a:lnTo>
                      <a:pt x="13665" y="397"/>
                    </a:lnTo>
                    <a:lnTo>
                      <a:pt x="13626" y="320"/>
                    </a:lnTo>
                    <a:lnTo>
                      <a:pt x="13575" y="256"/>
                    </a:lnTo>
                    <a:lnTo>
                      <a:pt x="13511" y="205"/>
                    </a:lnTo>
                    <a:lnTo>
                      <a:pt x="13447" y="154"/>
                    </a:lnTo>
                    <a:lnTo>
                      <a:pt x="13383" y="103"/>
                    </a:lnTo>
                    <a:lnTo>
                      <a:pt x="13307" y="64"/>
                    </a:lnTo>
                    <a:lnTo>
                      <a:pt x="13230" y="39"/>
                    </a:lnTo>
                    <a:lnTo>
                      <a:pt x="13153" y="13"/>
                    </a:lnTo>
                    <a:lnTo>
                      <a:pt x="13077" y="0"/>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25">
                <a:extLst>
                  <a:ext uri="{FF2B5EF4-FFF2-40B4-BE49-F238E27FC236}">
                    <a16:creationId xmlns:a16="http://schemas.microsoft.com/office/drawing/2014/main" id="{9062E17E-0A40-4CE4-BDA5-AB715B39BF1C}"/>
                  </a:ext>
                </a:extLst>
              </p:cNvPr>
              <p:cNvSpPr/>
              <p:nvPr/>
            </p:nvSpPr>
            <p:spPr>
              <a:xfrm>
                <a:off x="5934050" y="1066725"/>
                <a:ext cx="160450" cy="296550"/>
              </a:xfrm>
              <a:custGeom>
                <a:avLst/>
                <a:gdLst/>
                <a:ahLst/>
                <a:cxnLst/>
                <a:rect l="l" t="t" r="r" b="b"/>
                <a:pathLst>
                  <a:path w="6418" h="11862" extrusionOk="0">
                    <a:moveTo>
                      <a:pt x="5305" y="0"/>
                    </a:moveTo>
                    <a:lnTo>
                      <a:pt x="5203" y="13"/>
                    </a:lnTo>
                    <a:lnTo>
                      <a:pt x="5101" y="26"/>
                    </a:lnTo>
                    <a:lnTo>
                      <a:pt x="4998" y="64"/>
                    </a:lnTo>
                    <a:lnTo>
                      <a:pt x="4896" y="102"/>
                    </a:lnTo>
                    <a:lnTo>
                      <a:pt x="4794" y="166"/>
                    </a:lnTo>
                    <a:lnTo>
                      <a:pt x="4704" y="230"/>
                    </a:lnTo>
                    <a:lnTo>
                      <a:pt x="4628" y="307"/>
                    </a:lnTo>
                    <a:lnTo>
                      <a:pt x="2813" y="2199"/>
                    </a:lnTo>
                    <a:lnTo>
                      <a:pt x="2621" y="2403"/>
                    </a:lnTo>
                    <a:lnTo>
                      <a:pt x="2442" y="2608"/>
                    </a:lnTo>
                    <a:lnTo>
                      <a:pt x="2263" y="2825"/>
                    </a:lnTo>
                    <a:lnTo>
                      <a:pt x="2084" y="3042"/>
                    </a:lnTo>
                    <a:lnTo>
                      <a:pt x="1931" y="3272"/>
                    </a:lnTo>
                    <a:lnTo>
                      <a:pt x="1764" y="3490"/>
                    </a:lnTo>
                    <a:lnTo>
                      <a:pt x="1624" y="3732"/>
                    </a:lnTo>
                    <a:lnTo>
                      <a:pt x="1470" y="3962"/>
                    </a:lnTo>
                    <a:lnTo>
                      <a:pt x="1343" y="4205"/>
                    </a:lnTo>
                    <a:lnTo>
                      <a:pt x="1202" y="4448"/>
                    </a:lnTo>
                    <a:lnTo>
                      <a:pt x="1087" y="4704"/>
                    </a:lnTo>
                    <a:lnTo>
                      <a:pt x="972" y="4947"/>
                    </a:lnTo>
                    <a:lnTo>
                      <a:pt x="857" y="5202"/>
                    </a:lnTo>
                    <a:lnTo>
                      <a:pt x="767" y="5471"/>
                    </a:lnTo>
                    <a:lnTo>
                      <a:pt x="665" y="5726"/>
                    </a:lnTo>
                    <a:lnTo>
                      <a:pt x="589" y="5995"/>
                    </a:lnTo>
                    <a:lnTo>
                      <a:pt x="256" y="7056"/>
                    </a:lnTo>
                    <a:lnTo>
                      <a:pt x="154" y="7465"/>
                    </a:lnTo>
                    <a:lnTo>
                      <a:pt x="64" y="7887"/>
                    </a:lnTo>
                    <a:lnTo>
                      <a:pt x="13" y="8308"/>
                    </a:lnTo>
                    <a:lnTo>
                      <a:pt x="1" y="8730"/>
                    </a:lnTo>
                    <a:lnTo>
                      <a:pt x="1" y="9152"/>
                    </a:lnTo>
                    <a:lnTo>
                      <a:pt x="39" y="9574"/>
                    </a:lnTo>
                    <a:lnTo>
                      <a:pt x="103" y="9996"/>
                    </a:lnTo>
                    <a:lnTo>
                      <a:pt x="205" y="10405"/>
                    </a:lnTo>
                    <a:lnTo>
                      <a:pt x="589" y="11862"/>
                    </a:lnTo>
                    <a:lnTo>
                      <a:pt x="844" y="11708"/>
                    </a:lnTo>
                    <a:lnTo>
                      <a:pt x="1074" y="11542"/>
                    </a:lnTo>
                    <a:lnTo>
                      <a:pt x="1304" y="11376"/>
                    </a:lnTo>
                    <a:lnTo>
                      <a:pt x="1534" y="11210"/>
                    </a:lnTo>
                    <a:lnTo>
                      <a:pt x="1752" y="11018"/>
                    </a:lnTo>
                    <a:lnTo>
                      <a:pt x="1969" y="10826"/>
                    </a:lnTo>
                    <a:lnTo>
                      <a:pt x="2174" y="10635"/>
                    </a:lnTo>
                    <a:lnTo>
                      <a:pt x="2365" y="10430"/>
                    </a:lnTo>
                    <a:lnTo>
                      <a:pt x="2557" y="10213"/>
                    </a:lnTo>
                    <a:lnTo>
                      <a:pt x="2749" y="9996"/>
                    </a:lnTo>
                    <a:lnTo>
                      <a:pt x="2928" y="9778"/>
                    </a:lnTo>
                    <a:lnTo>
                      <a:pt x="3094" y="9548"/>
                    </a:lnTo>
                    <a:lnTo>
                      <a:pt x="3260" y="9318"/>
                    </a:lnTo>
                    <a:lnTo>
                      <a:pt x="3413" y="9075"/>
                    </a:lnTo>
                    <a:lnTo>
                      <a:pt x="3554" y="8832"/>
                    </a:lnTo>
                    <a:lnTo>
                      <a:pt x="3695" y="8577"/>
                    </a:lnTo>
                    <a:lnTo>
                      <a:pt x="3835" y="8334"/>
                    </a:lnTo>
                    <a:lnTo>
                      <a:pt x="3950" y="8066"/>
                    </a:lnTo>
                    <a:lnTo>
                      <a:pt x="4078" y="7810"/>
                    </a:lnTo>
                    <a:lnTo>
                      <a:pt x="4180" y="7541"/>
                    </a:lnTo>
                    <a:lnTo>
                      <a:pt x="4283" y="7273"/>
                    </a:lnTo>
                    <a:lnTo>
                      <a:pt x="4372" y="7005"/>
                    </a:lnTo>
                    <a:lnTo>
                      <a:pt x="4462" y="6723"/>
                    </a:lnTo>
                    <a:lnTo>
                      <a:pt x="4538" y="6455"/>
                    </a:lnTo>
                    <a:lnTo>
                      <a:pt x="4602" y="6174"/>
                    </a:lnTo>
                    <a:lnTo>
                      <a:pt x="4666" y="5893"/>
                    </a:lnTo>
                    <a:lnTo>
                      <a:pt x="4717" y="5611"/>
                    </a:lnTo>
                    <a:lnTo>
                      <a:pt x="4768" y="5317"/>
                    </a:lnTo>
                    <a:lnTo>
                      <a:pt x="4794" y="5036"/>
                    </a:lnTo>
                    <a:lnTo>
                      <a:pt x="4832" y="4742"/>
                    </a:lnTo>
                    <a:lnTo>
                      <a:pt x="4845" y="4461"/>
                    </a:lnTo>
                    <a:lnTo>
                      <a:pt x="4858" y="4167"/>
                    </a:lnTo>
                    <a:lnTo>
                      <a:pt x="4768" y="4218"/>
                    </a:lnTo>
                    <a:lnTo>
                      <a:pt x="4858" y="4078"/>
                    </a:lnTo>
                    <a:lnTo>
                      <a:pt x="6225" y="1841"/>
                    </a:lnTo>
                    <a:lnTo>
                      <a:pt x="6315" y="1674"/>
                    </a:lnTo>
                    <a:lnTo>
                      <a:pt x="6379" y="1483"/>
                    </a:lnTo>
                    <a:lnTo>
                      <a:pt x="6404" y="1304"/>
                    </a:lnTo>
                    <a:lnTo>
                      <a:pt x="6417" y="1112"/>
                    </a:lnTo>
                    <a:lnTo>
                      <a:pt x="6392" y="920"/>
                    </a:lnTo>
                    <a:lnTo>
                      <a:pt x="6340" y="741"/>
                    </a:lnTo>
                    <a:lnTo>
                      <a:pt x="6264" y="562"/>
                    </a:lnTo>
                    <a:lnTo>
                      <a:pt x="6162" y="396"/>
                    </a:lnTo>
                    <a:lnTo>
                      <a:pt x="6085" y="320"/>
                    </a:lnTo>
                    <a:lnTo>
                      <a:pt x="6008" y="243"/>
                    </a:lnTo>
                    <a:lnTo>
                      <a:pt x="5919" y="166"/>
                    </a:lnTo>
                    <a:lnTo>
                      <a:pt x="5829" y="115"/>
                    </a:lnTo>
                    <a:lnTo>
                      <a:pt x="5727" y="64"/>
                    </a:lnTo>
                    <a:lnTo>
                      <a:pt x="5625" y="38"/>
                    </a:lnTo>
                    <a:lnTo>
                      <a:pt x="5522" y="13"/>
                    </a:lnTo>
                    <a:lnTo>
                      <a:pt x="5420" y="0"/>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7;p25">
                <a:extLst>
                  <a:ext uri="{FF2B5EF4-FFF2-40B4-BE49-F238E27FC236}">
                    <a16:creationId xmlns:a16="http://schemas.microsoft.com/office/drawing/2014/main" id="{6A12EB68-2F2A-4F9B-B9FB-206BA0FF939B}"/>
                  </a:ext>
                </a:extLst>
              </p:cNvPr>
              <p:cNvSpPr/>
              <p:nvPr/>
            </p:nvSpPr>
            <p:spPr>
              <a:xfrm>
                <a:off x="6025775" y="1166725"/>
                <a:ext cx="36450" cy="117300"/>
              </a:xfrm>
              <a:custGeom>
                <a:avLst/>
                <a:gdLst/>
                <a:ahLst/>
                <a:cxnLst/>
                <a:rect l="l" t="t" r="r" b="b"/>
                <a:pathLst>
                  <a:path w="1458" h="4692" extrusionOk="0">
                    <a:moveTo>
                      <a:pt x="1086" y="1"/>
                    </a:moveTo>
                    <a:lnTo>
                      <a:pt x="1035" y="14"/>
                    </a:lnTo>
                    <a:lnTo>
                      <a:pt x="997" y="26"/>
                    </a:lnTo>
                    <a:lnTo>
                      <a:pt x="971" y="52"/>
                    </a:lnTo>
                    <a:lnTo>
                      <a:pt x="946" y="90"/>
                    </a:lnTo>
                    <a:lnTo>
                      <a:pt x="920" y="116"/>
                    </a:lnTo>
                    <a:lnTo>
                      <a:pt x="908" y="154"/>
                    </a:lnTo>
                    <a:lnTo>
                      <a:pt x="895" y="193"/>
                    </a:lnTo>
                    <a:lnTo>
                      <a:pt x="895" y="244"/>
                    </a:lnTo>
                    <a:lnTo>
                      <a:pt x="908" y="282"/>
                    </a:lnTo>
                    <a:lnTo>
                      <a:pt x="933" y="372"/>
                    </a:lnTo>
                    <a:lnTo>
                      <a:pt x="984" y="627"/>
                    </a:lnTo>
                    <a:lnTo>
                      <a:pt x="997" y="819"/>
                    </a:lnTo>
                    <a:lnTo>
                      <a:pt x="1023" y="1023"/>
                    </a:lnTo>
                    <a:lnTo>
                      <a:pt x="1035" y="1266"/>
                    </a:lnTo>
                    <a:lnTo>
                      <a:pt x="1023" y="1547"/>
                    </a:lnTo>
                    <a:lnTo>
                      <a:pt x="997" y="1841"/>
                    </a:lnTo>
                    <a:lnTo>
                      <a:pt x="959" y="2148"/>
                    </a:lnTo>
                    <a:lnTo>
                      <a:pt x="895" y="2493"/>
                    </a:lnTo>
                    <a:lnTo>
                      <a:pt x="793" y="2838"/>
                    </a:lnTo>
                    <a:lnTo>
                      <a:pt x="665" y="3209"/>
                    </a:lnTo>
                    <a:lnTo>
                      <a:pt x="588" y="3388"/>
                    </a:lnTo>
                    <a:lnTo>
                      <a:pt x="499" y="3580"/>
                    </a:lnTo>
                    <a:lnTo>
                      <a:pt x="396" y="3772"/>
                    </a:lnTo>
                    <a:lnTo>
                      <a:pt x="294" y="3963"/>
                    </a:lnTo>
                    <a:lnTo>
                      <a:pt x="166" y="4155"/>
                    </a:lnTo>
                    <a:lnTo>
                      <a:pt x="38" y="4360"/>
                    </a:lnTo>
                    <a:lnTo>
                      <a:pt x="13" y="4398"/>
                    </a:lnTo>
                    <a:lnTo>
                      <a:pt x="0" y="4436"/>
                    </a:lnTo>
                    <a:lnTo>
                      <a:pt x="0" y="4475"/>
                    </a:lnTo>
                    <a:lnTo>
                      <a:pt x="0" y="4513"/>
                    </a:lnTo>
                    <a:lnTo>
                      <a:pt x="13" y="4551"/>
                    </a:lnTo>
                    <a:lnTo>
                      <a:pt x="26" y="4590"/>
                    </a:lnTo>
                    <a:lnTo>
                      <a:pt x="51" y="4615"/>
                    </a:lnTo>
                    <a:lnTo>
                      <a:pt x="89" y="4654"/>
                    </a:lnTo>
                    <a:lnTo>
                      <a:pt x="141" y="4679"/>
                    </a:lnTo>
                    <a:lnTo>
                      <a:pt x="205" y="4692"/>
                    </a:lnTo>
                    <a:lnTo>
                      <a:pt x="256" y="4679"/>
                    </a:lnTo>
                    <a:lnTo>
                      <a:pt x="307" y="4666"/>
                    </a:lnTo>
                    <a:lnTo>
                      <a:pt x="345" y="4641"/>
                    </a:lnTo>
                    <a:lnTo>
                      <a:pt x="383" y="4602"/>
                    </a:lnTo>
                    <a:lnTo>
                      <a:pt x="524" y="4385"/>
                    </a:lnTo>
                    <a:lnTo>
                      <a:pt x="652" y="4181"/>
                    </a:lnTo>
                    <a:lnTo>
                      <a:pt x="767" y="3963"/>
                    </a:lnTo>
                    <a:lnTo>
                      <a:pt x="882" y="3759"/>
                    </a:lnTo>
                    <a:lnTo>
                      <a:pt x="971" y="3554"/>
                    </a:lnTo>
                    <a:lnTo>
                      <a:pt x="1061" y="3350"/>
                    </a:lnTo>
                    <a:lnTo>
                      <a:pt x="1138" y="3158"/>
                    </a:lnTo>
                    <a:lnTo>
                      <a:pt x="1202" y="2953"/>
                    </a:lnTo>
                    <a:lnTo>
                      <a:pt x="1304" y="2583"/>
                    </a:lnTo>
                    <a:lnTo>
                      <a:pt x="1380" y="2212"/>
                    </a:lnTo>
                    <a:lnTo>
                      <a:pt x="1432" y="1880"/>
                    </a:lnTo>
                    <a:lnTo>
                      <a:pt x="1457" y="1560"/>
                    </a:lnTo>
                    <a:lnTo>
                      <a:pt x="1457" y="1266"/>
                    </a:lnTo>
                    <a:lnTo>
                      <a:pt x="1444" y="998"/>
                    </a:lnTo>
                    <a:lnTo>
                      <a:pt x="1419" y="768"/>
                    </a:lnTo>
                    <a:lnTo>
                      <a:pt x="1393" y="563"/>
                    </a:lnTo>
                    <a:lnTo>
                      <a:pt x="1342" y="269"/>
                    </a:lnTo>
                    <a:lnTo>
                      <a:pt x="1304" y="154"/>
                    </a:lnTo>
                    <a:lnTo>
                      <a:pt x="1291" y="116"/>
                    </a:lnTo>
                    <a:lnTo>
                      <a:pt x="1265" y="78"/>
                    </a:lnTo>
                    <a:lnTo>
                      <a:pt x="1240" y="52"/>
                    </a:lnTo>
                    <a:lnTo>
                      <a:pt x="1202" y="26"/>
                    </a:lnTo>
                    <a:lnTo>
                      <a:pt x="1163" y="14"/>
                    </a:lnTo>
                    <a:lnTo>
                      <a:pt x="1125" y="1"/>
                    </a:lnTo>
                    <a:close/>
                  </a:path>
                </a:pathLst>
              </a:custGeom>
              <a:solidFill>
                <a:srgbClr val="C4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8;p25">
                <a:extLst>
                  <a:ext uri="{FF2B5EF4-FFF2-40B4-BE49-F238E27FC236}">
                    <a16:creationId xmlns:a16="http://schemas.microsoft.com/office/drawing/2014/main" id="{0620F8B4-D9D7-4CFF-962D-318A055D9380}"/>
                  </a:ext>
                </a:extLst>
              </p:cNvPr>
              <p:cNvSpPr/>
              <p:nvPr/>
            </p:nvSpPr>
            <p:spPr>
              <a:xfrm>
                <a:off x="5124950" y="1299975"/>
                <a:ext cx="916825" cy="865375"/>
              </a:xfrm>
              <a:custGeom>
                <a:avLst/>
                <a:gdLst/>
                <a:ahLst/>
                <a:cxnLst/>
                <a:rect l="l" t="t" r="r" b="b"/>
                <a:pathLst>
                  <a:path w="36673" h="34615" extrusionOk="0">
                    <a:moveTo>
                      <a:pt x="2979" y="1"/>
                    </a:moveTo>
                    <a:lnTo>
                      <a:pt x="0" y="13550"/>
                    </a:lnTo>
                    <a:lnTo>
                      <a:pt x="230" y="13946"/>
                    </a:lnTo>
                    <a:lnTo>
                      <a:pt x="499" y="14394"/>
                    </a:lnTo>
                    <a:lnTo>
                      <a:pt x="818" y="14867"/>
                    </a:lnTo>
                    <a:lnTo>
                      <a:pt x="1176" y="15391"/>
                    </a:lnTo>
                    <a:lnTo>
                      <a:pt x="1573" y="15940"/>
                    </a:lnTo>
                    <a:lnTo>
                      <a:pt x="2007" y="16515"/>
                    </a:lnTo>
                    <a:lnTo>
                      <a:pt x="2467" y="17129"/>
                    </a:lnTo>
                    <a:lnTo>
                      <a:pt x="2966" y="17755"/>
                    </a:lnTo>
                    <a:lnTo>
                      <a:pt x="4027" y="19085"/>
                    </a:lnTo>
                    <a:lnTo>
                      <a:pt x="5177" y="20478"/>
                    </a:lnTo>
                    <a:lnTo>
                      <a:pt x="6391" y="21910"/>
                    </a:lnTo>
                    <a:lnTo>
                      <a:pt x="7631" y="23354"/>
                    </a:lnTo>
                    <a:lnTo>
                      <a:pt x="8897" y="24785"/>
                    </a:lnTo>
                    <a:lnTo>
                      <a:pt x="10149" y="26179"/>
                    </a:lnTo>
                    <a:lnTo>
                      <a:pt x="11364" y="27521"/>
                    </a:lnTo>
                    <a:lnTo>
                      <a:pt x="12527" y="28774"/>
                    </a:lnTo>
                    <a:lnTo>
                      <a:pt x="13613" y="29924"/>
                    </a:lnTo>
                    <a:lnTo>
                      <a:pt x="14597" y="30934"/>
                    </a:lnTo>
                    <a:lnTo>
                      <a:pt x="15454" y="31803"/>
                    </a:lnTo>
                    <a:lnTo>
                      <a:pt x="16170" y="32480"/>
                    </a:lnTo>
                    <a:lnTo>
                      <a:pt x="16361" y="32659"/>
                    </a:lnTo>
                    <a:lnTo>
                      <a:pt x="16566" y="32825"/>
                    </a:lnTo>
                    <a:lnTo>
                      <a:pt x="16770" y="32992"/>
                    </a:lnTo>
                    <a:lnTo>
                      <a:pt x="16975" y="33145"/>
                    </a:lnTo>
                    <a:lnTo>
                      <a:pt x="17179" y="33286"/>
                    </a:lnTo>
                    <a:lnTo>
                      <a:pt x="17397" y="33426"/>
                    </a:lnTo>
                    <a:lnTo>
                      <a:pt x="17614" y="33554"/>
                    </a:lnTo>
                    <a:lnTo>
                      <a:pt x="17831" y="33682"/>
                    </a:lnTo>
                    <a:lnTo>
                      <a:pt x="18049" y="33797"/>
                    </a:lnTo>
                    <a:lnTo>
                      <a:pt x="18279" y="33899"/>
                    </a:lnTo>
                    <a:lnTo>
                      <a:pt x="18496" y="34001"/>
                    </a:lnTo>
                    <a:lnTo>
                      <a:pt x="18726" y="34091"/>
                    </a:lnTo>
                    <a:lnTo>
                      <a:pt x="18956" y="34180"/>
                    </a:lnTo>
                    <a:lnTo>
                      <a:pt x="19186" y="34257"/>
                    </a:lnTo>
                    <a:lnTo>
                      <a:pt x="19659" y="34385"/>
                    </a:lnTo>
                    <a:lnTo>
                      <a:pt x="20132" y="34487"/>
                    </a:lnTo>
                    <a:lnTo>
                      <a:pt x="20605" y="34564"/>
                    </a:lnTo>
                    <a:lnTo>
                      <a:pt x="21078" y="34602"/>
                    </a:lnTo>
                    <a:lnTo>
                      <a:pt x="21551" y="34615"/>
                    </a:lnTo>
                    <a:lnTo>
                      <a:pt x="22024" y="34602"/>
                    </a:lnTo>
                    <a:lnTo>
                      <a:pt x="22497" y="34564"/>
                    </a:lnTo>
                    <a:lnTo>
                      <a:pt x="22970" y="34487"/>
                    </a:lnTo>
                    <a:lnTo>
                      <a:pt x="23430" y="34398"/>
                    </a:lnTo>
                    <a:lnTo>
                      <a:pt x="23890" y="34270"/>
                    </a:lnTo>
                    <a:lnTo>
                      <a:pt x="24350" y="34116"/>
                    </a:lnTo>
                    <a:lnTo>
                      <a:pt x="24785" y="33937"/>
                    </a:lnTo>
                    <a:lnTo>
                      <a:pt x="25219" y="33746"/>
                    </a:lnTo>
                    <a:lnTo>
                      <a:pt x="25641" y="33516"/>
                    </a:lnTo>
                    <a:lnTo>
                      <a:pt x="26037" y="33260"/>
                    </a:lnTo>
                    <a:lnTo>
                      <a:pt x="26434" y="32979"/>
                    </a:lnTo>
                    <a:lnTo>
                      <a:pt x="26804" y="32672"/>
                    </a:lnTo>
                    <a:lnTo>
                      <a:pt x="27162" y="32353"/>
                    </a:lnTo>
                    <a:lnTo>
                      <a:pt x="27507" y="31995"/>
                    </a:lnTo>
                    <a:lnTo>
                      <a:pt x="27674" y="31816"/>
                    </a:lnTo>
                    <a:lnTo>
                      <a:pt x="27827" y="31624"/>
                    </a:lnTo>
                    <a:lnTo>
                      <a:pt x="27980" y="31419"/>
                    </a:lnTo>
                    <a:lnTo>
                      <a:pt x="28121" y="31228"/>
                    </a:lnTo>
                    <a:lnTo>
                      <a:pt x="28262" y="31010"/>
                    </a:lnTo>
                    <a:lnTo>
                      <a:pt x="28402" y="30806"/>
                    </a:lnTo>
                    <a:lnTo>
                      <a:pt x="28530" y="30576"/>
                    </a:lnTo>
                    <a:lnTo>
                      <a:pt x="28658" y="30358"/>
                    </a:lnTo>
                    <a:lnTo>
                      <a:pt x="28773" y="30128"/>
                    </a:lnTo>
                    <a:lnTo>
                      <a:pt x="28875" y="29886"/>
                    </a:lnTo>
                    <a:lnTo>
                      <a:pt x="28977" y="29643"/>
                    </a:lnTo>
                    <a:lnTo>
                      <a:pt x="29080" y="29400"/>
                    </a:lnTo>
                    <a:lnTo>
                      <a:pt x="36672" y="9012"/>
                    </a:lnTo>
                    <a:lnTo>
                      <a:pt x="25449" y="3976"/>
                    </a:lnTo>
                    <a:lnTo>
                      <a:pt x="20528" y="18024"/>
                    </a:lnTo>
                    <a:lnTo>
                      <a:pt x="19544" y="16541"/>
                    </a:lnTo>
                    <a:lnTo>
                      <a:pt x="18585" y="15135"/>
                    </a:lnTo>
                    <a:lnTo>
                      <a:pt x="17652" y="13818"/>
                    </a:lnTo>
                    <a:lnTo>
                      <a:pt x="16745" y="12579"/>
                    </a:lnTo>
                    <a:lnTo>
                      <a:pt x="15850" y="11415"/>
                    </a:lnTo>
                    <a:lnTo>
                      <a:pt x="14981" y="10329"/>
                    </a:lnTo>
                    <a:lnTo>
                      <a:pt x="14137" y="9306"/>
                    </a:lnTo>
                    <a:lnTo>
                      <a:pt x="13319" y="8348"/>
                    </a:lnTo>
                    <a:lnTo>
                      <a:pt x="12540" y="7466"/>
                    </a:lnTo>
                    <a:lnTo>
                      <a:pt x="11773" y="6635"/>
                    </a:lnTo>
                    <a:lnTo>
                      <a:pt x="11031" y="5881"/>
                    </a:lnTo>
                    <a:lnTo>
                      <a:pt x="10328" y="5178"/>
                    </a:lnTo>
                    <a:lnTo>
                      <a:pt x="9651" y="4539"/>
                    </a:lnTo>
                    <a:lnTo>
                      <a:pt x="8999" y="3938"/>
                    </a:lnTo>
                    <a:lnTo>
                      <a:pt x="8373" y="3401"/>
                    </a:lnTo>
                    <a:lnTo>
                      <a:pt x="7785" y="2915"/>
                    </a:lnTo>
                    <a:lnTo>
                      <a:pt x="7235" y="2481"/>
                    </a:lnTo>
                    <a:lnTo>
                      <a:pt x="6698" y="2084"/>
                    </a:lnTo>
                    <a:lnTo>
                      <a:pt x="6212" y="1727"/>
                    </a:lnTo>
                    <a:lnTo>
                      <a:pt x="5739" y="1420"/>
                    </a:lnTo>
                    <a:lnTo>
                      <a:pt x="5318" y="1151"/>
                    </a:lnTo>
                    <a:lnTo>
                      <a:pt x="4921" y="909"/>
                    </a:lnTo>
                    <a:lnTo>
                      <a:pt x="4564" y="704"/>
                    </a:lnTo>
                    <a:lnTo>
                      <a:pt x="4231" y="538"/>
                    </a:lnTo>
                    <a:lnTo>
                      <a:pt x="3950" y="384"/>
                    </a:lnTo>
                    <a:lnTo>
                      <a:pt x="3694" y="269"/>
                    </a:lnTo>
                    <a:lnTo>
                      <a:pt x="3298" y="116"/>
                    </a:lnTo>
                    <a:lnTo>
                      <a:pt x="3068" y="27"/>
                    </a:lnTo>
                    <a:lnTo>
                      <a:pt x="29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9;p25">
                <a:extLst>
                  <a:ext uri="{FF2B5EF4-FFF2-40B4-BE49-F238E27FC236}">
                    <a16:creationId xmlns:a16="http://schemas.microsoft.com/office/drawing/2014/main" id="{8E76EEC0-A82B-4A4C-9C27-D872AB68659B}"/>
                  </a:ext>
                </a:extLst>
              </p:cNvPr>
              <p:cNvSpPr/>
              <p:nvPr/>
            </p:nvSpPr>
            <p:spPr>
              <a:xfrm>
                <a:off x="4113875" y="2226700"/>
                <a:ext cx="305850" cy="323400"/>
              </a:xfrm>
              <a:custGeom>
                <a:avLst/>
                <a:gdLst/>
                <a:ahLst/>
                <a:cxnLst/>
                <a:rect l="l" t="t" r="r" b="b"/>
                <a:pathLst>
                  <a:path w="12234" h="12936" extrusionOk="0">
                    <a:moveTo>
                      <a:pt x="8910" y="0"/>
                    </a:moveTo>
                    <a:lnTo>
                      <a:pt x="6392" y="1406"/>
                    </a:lnTo>
                    <a:lnTo>
                      <a:pt x="6277" y="1623"/>
                    </a:lnTo>
                    <a:lnTo>
                      <a:pt x="6175" y="1854"/>
                    </a:lnTo>
                    <a:lnTo>
                      <a:pt x="6085" y="2084"/>
                    </a:lnTo>
                    <a:lnTo>
                      <a:pt x="5996" y="2301"/>
                    </a:lnTo>
                    <a:lnTo>
                      <a:pt x="5932" y="2531"/>
                    </a:lnTo>
                    <a:lnTo>
                      <a:pt x="5881" y="2761"/>
                    </a:lnTo>
                    <a:lnTo>
                      <a:pt x="5829" y="2991"/>
                    </a:lnTo>
                    <a:lnTo>
                      <a:pt x="5791" y="3221"/>
                    </a:lnTo>
                    <a:lnTo>
                      <a:pt x="5740" y="3681"/>
                    </a:lnTo>
                    <a:lnTo>
                      <a:pt x="5714" y="4142"/>
                    </a:lnTo>
                    <a:lnTo>
                      <a:pt x="5714" y="4602"/>
                    </a:lnTo>
                    <a:lnTo>
                      <a:pt x="5714" y="5062"/>
                    </a:lnTo>
                    <a:lnTo>
                      <a:pt x="5740" y="5982"/>
                    </a:lnTo>
                    <a:lnTo>
                      <a:pt x="5740" y="6442"/>
                    </a:lnTo>
                    <a:lnTo>
                      <a:pt x="5727" y="6890"/>
                    </a:lnTo>
                    <a:lnTo>
                      <a:pt x="5702" y="7350"/>
                    </a:lnTo>
                    <a:lnTo>
                      <a:pt x="5676" y="7567"/>
                    </a:lnTo>
                    <a:lnTo>
                      <a:pt x="5638" y="7797"/>
                    </a:lnTo>
                    <a:lnTo>
                      <a:pt x="5599" y="8014"/>
                    </a:lnTo>
                    <a:lnTo>
                      <a:pt x="5548" y="8232"/>
                    </a:lnTo>
                    <a:lnTo>
                      <a:pt x="5484" y="8462"/>
                    </a:lnTo>
                    <a:lnTo>
                      <a:pt x="5408" y="8679"/>
                    </a:lnTo>
                    <a:lnTo>
                      <a:pt x="5344" y="8833"/>
                    </a:lnTo>
                    <a:lnTo>
                      <a:pt x="5267" y="8986"/>
                    </a:lnTo>
                    <a:lnTo>
                      <a:pt x="5178" y="9139"/>
                    </a:lnTo>
                    <a:lnTo>
                      <a:pt x="5088" y="9267"/>
                    </a:lnTo>
                    <a:lnTo>
                      <a:pt x="4986" y="9408"/>
                    </a:lnTo>
                    <a:lnTo>
                      <a:pt x="4871" y="9523"/>
                    </a:lnTo>
                    <a:lnTo>
                      <a:pt x="4756" y="9638"/>
                    </a:lnTo>
                    <a:lnTo>
                      <a:pt x="4628" y="9740"/>
                    </a:lnTo>
                    <a:lnTo>
                      <a:pt x="4500" y="9842"/>
                    </a:lnTo>
                    <a:lnTo>
                      <a:pt x="4372" y="9932"/>
                    </a:lnTo>
                    <a:lnTo>
                      <a:pt x="4232" y="10009"/>
                    </a:lnTo>
                    <a:lnTo>
                      <a:pt x="4091" y="10098"/>
                    </a:lnTo>
                    <a:lnTo>
                      <a:pt x="3784" y="10226"/>
                    </a:lnTo>
                    <a:lnTo>
                      <a:pt x="3478" y="10341"/>
                    </a:lnTo>
                    <a:lnTo>
                      <a:pt x="3158" y="10430"/>
                    </a:lnTo>
                    <a:lnTo>
                      <a:pt x="2838" y="10507"/>
                    </a:lnTo>
                    <a:lnTo>
                      <a:pt x="2519" y="10558"/>
                    </a:lnTo>
                    <a:lnTo>
                      <a:pt x="2199" y="10609"/>
                    </a:lnTo>
                    <a:lnTo>
                      <a:pt x="1880" y="10635"/>
                    </a:lnTo>
                    <a:lnTo>
                      <a:pt x="1586" y="10648"/>
                    </a:lnTo>
                    <a:lnTo>
                      <a:pt x="1049" y="10648"/>
                    </a:lnTo>
                    <a:lnTo>
                      <a:pt x="896" y="10660"/>
                    </a:lnTo>
                    <a:lnTo>
                      <a:pt x="755" y="10686"/>
                    </a:lnTo>
                    <a:lnTo>
                      <a:pt x="614" y="10737"/>
                    </a:lnTo>
                    <a:lnTo>
                      <a:pt x="486" y="10801"/>
                    </a:lnTo>
                    <a:lnTo>
                      <a:pt x="371" y="10890"/>
                    </a:lnTo>
                    <a:lnTo>
                      <a:pt x="256" y="10993"/>
                    </a:lnTo>
                    <a:lnTo>
                      <a:pt x="167" y="11108"/>
                    </a:lnTo>
                    <a:lnTo>
                      <a:pt x="103" y="11236"/>
                    </a:lnTo>
                    <a:lnTo>
                      <a:pt x="52" y="11351"/>
                    </a:lnTo>
                    <a:lnTo>
                      <a:pt x="26" y="11453"/>
                    </a:lnTo>
                    <a:lnTo>
                      <a:pt x="1" y="11568"/>
                    </a:lnTo>
                    <a:lnTo>
                      <a:pt x="1" y="11683"/>
                    </a:lnTo>
                    <a:lnTo>
                      <a:pt x="1" y="11798"/>
                    </a:lnTo>
                    <a:lnTo>
                      <a:pt x="26" y="11900"/>
                    </a:lnTo>
                    <a:lnTo>
                      <a:pt x="52" y="12015"/>
                    </a:lnTo>
                    <a:lnTo>
                      <a:pt x="90" y="12118"/>
                    </a:lnTo>
                    <a:lnTo>
                      <a:pt x="141" y="12207"/>
                    </a:lnTo>
                    <a:lnTo>
                      <a:pt x="205" y="12309"/>
                    </a:lnTo>
                    <a:lnTo>
                      <a:pt x="269" y="12386"/>
                    </a:lnTo>
                    <a:lnTo>
                      <a:pt x="359" y="12463"/>
                    </a:lnTo>
                    <a:lnTo>
                      <a:pt x="448" y="12539"/>
                    </a:lnTo>
                    <a:lnTo>
                      <a:pt x="538" y="12590"/>
                    </a:lnTo>
                    <a:lnTo>
                      <a:pt x="653" y="12642"/>
                    </a:lnTo>
                    <a:lnTo>
                      <a:pt x="755" y="12667"/>
                    </a:lnTo>
                    <a:lnTo>
                      <a:pt x="1113" y="12744"/>
                    </a:lnTo>
                    <a:lnTo>
                      <a:pt x="1458" y="12808"/>
                    </a:lnTo>
                    <a:lnTo>
                      <a:pt x="1816" y="12859"/>
                    </a:lnTo>
                    <a:lnTo>
                      <a:pt x="2174" y="12897"/>
                    </a:lnTo>
                    <a:lnTo>
                      <a:pt x="2532" y="12923"/>
                    </a:lnTo>
                    <a:lnTo>
                      <a:pt x="2890" y="12936"/>
                    </a:lnTo>
                    <a:lnTo>
                      <a:pt x="3247" y="12936"/>
                    </a:lnTo>
                    <a:lnTo>
                      <a:pt x="3618" y="12923"/>
                    </a:lnTo>
                    <a:lnTo>
                      <a:pt x="3976" y="12897"/>
                    </a:lnTo>
                    <a:lnTo>
                      <a:pt x="4347" y="12846"/>
                    </a:lnTo>
                    <a:lnTo>
                      <a:pt x="4705" y="12795"/>
                    </a:lnTo>
                    <a:lnTo>
                      <a:pt x="5075" y="12718"/>
                    </a:lnTo>
                    <a:lnTo>
                      <a:pt x="5433" y="12616"/>
                    </a:lnTo>
                    <a:lnTo>
                      <a:pt x="5791" y="12514"/>
                    </a:lnTo>
                    <a:lnTo>
                      <a:pt x="6149" y="12386"/>
                    </a:lnTo>
                    <a:lnTo>
                      <a:pt x="6507" y="12245"/>
                    </a:lnTo>
                    <a:lnTo>
                      <a:pt x="6865" y="12079"/>
                    </a:lnTo>
                    <a:lnTo>
                      <a:pt x="7210" y="11900"/>
                    </a:lnTo>
                    <a:lnTo>
                      <a:pt x="7555" y="11709"/>
                    </a:lnTo>
                    <a:lnTo>
                      <a:pt x="7887" y="11491"/>
                    </a:lnTo>
                    <a:lnTo>
                      <a:pt x="8220" y="11248"/>
                    </a:lnTo>
                    <a:lnTo>
                      <a:pt x="8552" y="10993"/>
                    </a:lnTo>
                    <a:lnTo>
                      <a:pt x="8872" y="10724"/>
                    </a:lnTo>
                    <a:lnTo>
                      <a:pt x="9191" y="10418"/>
                    </a:lnTo>
                    <a:lnTo>
                      <a:pt x="9498" y="10111"/>
                    </a:lnTo>
                    <a:lnTo>
                      <a:pt x="9792" y="9766"/>
                    </a:lnTo>
                    <a:lnTo>
                      <a:pt x="10086" y="9408"/>
                    </a:lnTo>
                    <a:lnTo>
                      <a:pt x="10367" y="9024"/>
                    </a:lnTo>
                    <a:lnTo>
                      <a:pt x="10648" y="8615"/>
                    </a:lnTo>
                    <a:lnTo>
                      <a:pt x="10917" y="8193"/>
                    </a:lnTo>
                    <a:lnTo>
                      <a:pt x="11172" y="7733"/>
                    </a:lnTo>
                    <a:lnTo>
                      <a:pt x="11415" y="7260"/>
                    </a:lnTo>
                    <a:lnTo>
                      <a:pt x="11543" y="6992"/>
                    </a:lnTo>
                    <a:lnTo>
                      <a:pt x="11658" y="6736"/>
                    </a:lnTo>
                    <a:lnTo>
                      <a:pt x="11760" y="6481"/>
                    </a:lnTo>
                    <a:lnTo>
                      <a:pt x="11850" y="6225"/>
                    </a:lnTo>
                    <a:lnTo>
                      <a:pt x="11926" y="5982"/>
                    </a:lnTo>
                    <a:lnTo>
                      <a:pt x="12003" y="5752"/>
                    </a:lnTo>
                    <a:lnTo>
                      <a:pt x="12067" y="5522"/>
                    </a:lnTo>
                    <a:lnTo>
                      <a:pt x="12118" y="5292"/>
                    </a:lnTo>
                    <a:lnTo>
                      <a:pt x="12157" y="5075"/>
                    </a:lnTo>
                    <a:lnTo>
                      <a:pt x="12195" y="4857"/>
                    </a:lnTo>
                    <a:lnTo>
                      <a:pt x="12220" y="4653"/>
                    </a:lnTo>
                    <a:lnTo>
                      <a:pt x="12233" y="4448"/>
                    </a:lnTo>
                    <a:lnTo>
                      <a:pt x="12233" y="4257"/>
                    </a:lnTo>
                    <a:lnTo>
                      <a:pt x="12233" y="4065"/>
                    </a:lnTo>
                    <a:lnTo>
                      <a:pt x="12233" y="3873"/>
                    </a:lnTo>
                    <a:lnTo>
                      <a:pt x="12220" y="3694"/>
                    </a:lnTo>
                    <a:lnTo>
                      <a:pt x="12169" y="3349"/>
                    </a:lnTo>
                    <a:lnTo>
                      <a:pt x="12093" y="3017"/>
                    </a:lnTo>
                    <a:lnTo>
                      <a:pt x="11990" y="2723"/>
                    </a:lnTo>
                    <a:lnTo>
                      <a:pt x="11863" y="2429"/>
                    </a:lnTo>
                    <a:lnTo>
                      <a:pt x="11722" y="2160"/>
                    </a:lnTo>
                    <a:lnTo>
                      <a:pt x="11569" y="1917"/>
                    </a:lnTo>
                    <a:lnTo>
                      <a:pt x="11402" y="1687"/>
                    </a:lnTo>
                    <a:lnTo>
                      <a:pt x="11223" y="1470"/>
                    </a:lnTo>
                    <a:lnTo>
                      <a:pt x="11032" y="1266"/>
                    </a:lnTo>
                    <a:lnTo>
                      <a:pt x="10840" y="1087"/>
                    </a:lnTo>
                    <a:lnTo>
                      <a:pt x="10648" y="920"/>
                    </a:lnTo>
                    <a:lnTo>
                      <a:pt x="10457" y="780"/>
                    </a:lnTo>
                    <a:lnTo>
                      <a:pt x="10252" y="639"/>
                    </a:lnTo>
                    <a:lnTo>
                      <a:pt x="10060" y="524"/>
                    </a:lnTo>
                    <a:lnTo>
                      <a:pt x="9881" y="409"/>
                    </a:lnTo>
                    <a:lnTo>
                      <a:pt x="9702" y="320"/>
                    </a:lnTo>
                    <a:lnTo>
                      <a:pt x="9383" y="166"/>
                    </a:lnTo>
                    <a:lnTo>
                      <a:pt x="9140" y="77"/>
                    </a:lnTo>
                    <a:lnTo>
                      <a:pt x="8910" y="0"/>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90;p25">
                <a:extLst>
                  <a:ext uri="{FF2B5EF4-FFF2-40B4-BE49-F238E27FC236}">
                    <a16:creationId xmlns:a16="http://schemas.microsoft.com/office/drawing/2014/main" id="{ABDA3487-4622-4654-8281-7882ECB5F3C7}"/>
                  </a:ext>
                </a:extLst>
              </p:cNvPr>
              <p:cNvSpPr/>
              <p:nvPr/>
            </p:nvSpPr>
            <p:spPr>
              <a:xfrm>
                <a:off x="4138800" y="2094075"/>
                <a:ext cx="197825" cy="223075"/>
              </a:xfrm>
              <a:custGeom>
                <a:avLst/>
                <a:gdLst/>
                <a:ahLst/>
                <a:cxnLst/>
                <a:rect l="l" t="t" r="r" b="b"/>
                <a:pathLst>
                  <a:path w="7913" h="8923" extrusionOk="0">
                    <a:moveTo>
                      <a:pt x="4717" y="1"/>
                    </a:moveTo>
                    <a:lnTo>
                      <a:pt x="1" y="2646"/>
                    </a:lnTo>
                    <a:lnTo>
                      <a:pt x="5753" y="8922"/>
                    </a:lnTo>
                    <a:lnTo>
                      <a:pt x="7913" y="5305"/>
                    </a:lnTo>
                    <a:lnTo>
                      <a:pt x="4717" y="1"/>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91;p25">
                <a:extLst>
                  <a:ext uri="{FF2B5EF4-FFF2-40B4-BE49-F238E27FC236}">
                    <a16:creationId xmlns:a16="http://schemas.microsoft.com/office/drawing/2014/main" id="{91093B7B-FA34-4F21-881C-A64397D37D2C}"/>
                  </a:ext>
                </a:extLst>
              </p:cNvPr>
              <p:cNvSpPr/>
              <p:nvPr/>
            </p:nvSpPr>
            <p:spPr>
              <a:xfrm>
                <a:off x="3796875" y="1358775"/>
                <a:ext cx="683250" cy="853875"/>
              </a:xfrm>
              <a:custGeom>
                <a:avLst/>
                <a:gdLst/>
                <a:ahLst/>
                <a:cxnLst/>
                <a:rect l="l" t="t" r="r" b="b"/>
                <a:pathLst>
                  <a:path w="27330" h="34155" extrusionOk="0">
                    <a:moveTo>
                      <a:pt x="21552" y="1"/>
                    </a:moveTo>
                    <a:lnTo>
                      <a:pt x="21143" y="218"/>
                    </a:lnTo>
                    <a:lnTo>
                      <a:pt x="20644" y="499"/>
                    </a:lnTo>
                    <a:lnTo>
                      <a:pt x="19967" y="883"/>
                    </a:lnTo>
                    <a:lnTo>
                      <a:pt x="19110" y="1394"/>
                    </a:lnTo>
                    <a:lnTo>
                      <a:pt x="18100" y="2020"/>
                    </a:lnTo>
                    <a:lnTo>
                      <a:pt x="16937" y="2775"/>
                    </a:lnTo>
                    <a:lnTo>
                      <a:pt x="16298" y="3209"/>
                    </a:lnTo>
                    <a:lnTo>
                      <a:pt x="15633" y="3669"/>
                    </a:lnTo>
                    <a:lnTo>
                      <a:pt x="14930" y="4155"/>
                    </a:lnTo>
                    <a:lnTo>
                      <a:pt x="14202" y="4679"/>
                    </a:lnTo>
                    <a:lnTo>
                      <a:pt x="13435" y="5242"/>
                    </a:lnTo>
                    <a:lnTo>
                      <a:pt x="12642" y="5842"/>
                    </a:lnTo>
                    <a:lnTo>
                      <a:pt x="11812" y="6469"/>
                    </a:lnTo>
                    <a:lnTo>
                      <a:pt x="10968" y="7146"/>
                    </a:lnTo>
                    <a:lnTo>
                      <a:pt x="10099" y="7849"/>
                    </a:lnTo>
                    <a:lnTo>
                      <a:pt x="9204" y="8590"/>
                    </a:lnTo>
                    <a:lnTo>
                      <a:pt x="8284" y="9357"/>
                    </a:lnTo>
                    <a:lnTo>
                      <a:pt x="7338" y="10175"/>
                    </a:lnTo>
                    <a:lnTo>
                      <a:pt x="6379" y="11032"/>
                    </a:lnTo>
                    <a:lnTo>
                      <a:pt x="5395" y="11927"/>
                    </a:lnTo>
                    <a:lnTo>
                      <a:pt x="4398" y="12847"/>
                    </a:lnTo>
                    <a:lnTo>
                      <a:pt x="3375" y="13818"/>
                    </a:lnTo>
                    <a:lnTo>
                      <a:pt x="2353" y="14828"/>
                    </a:lnTo>
                    <a:lnTo>
                      <a:pt x="1305" y="15876"/>
                    </a:lnTo>
                    <a:lnTo>
                      <a:pt x="1100" y="16106"/>
                    </a:lnTo>
                    <a:lnTo>
                      <a:pt x="908" y="16336"/>
                    </a:lnTo>
                    <a:lnTo>
                      <a:pt x="742" y="16592"/>
                    </a:lnTo>
                    <a:lnTo>
                      <a:pt x="589" y="16848"/>
                    </a:lnTo>
                    <a:lnTo>
                      <a:pt x="448" y="17103"/>
                    </a:lnTo>
                    <a:lnTo>
                      <a:pt x="320" y="17372"/>
                    </a:lnTo>
                    <a:lnTo>
                      <a:pt x="218" y="17653"/>
                    </a:lnTo>
                    <a:lnTo>
                      <a:pt x="142" y="17947"/>
                    </a:lnTo>
                    <a:lnTo>
                      <a:pt x="78" y="18228"/>
                    </a:lnTo>
                    <a:lnTo>
                      <a:pt x="27" y="18522"/>
                    </a:lnTo>
                    <a:lnTo>
                      <a:pt x="1" y="18816"/>
                    </a:lnTo>
                    <a:lnTo>
                      <a:pt x="1" y="19110"/>
                    </a:lnTo>
                    <a:lnTo>
                      <a:pt x="14" y="19417"/>
                    </a:lnTo>
                    <a:lnTo>
                      <a:pt x="52" y="19711"/>
                    </a:lnTo>
                    <a:lnTo>
                      <a:pt x="103" y="20005"/>
                    </a:lnTo>
                    <a:lnTo>
                      <a:pt x="180" y="20299"/>
                    </a:lnTo>
                    <a:lnTo>
                      <a:pt x="269" y="20567"/>
                    </a:lnTo>
                    <a:lnTo>
                      <a:pt x="372" y="20861"/>
                    </a:lnTo>
                    <a:lnTo>
                      <a:pt x="474" y="21155"/>
                    </a:lnTo>
                    <a:lnTo>
                      <a:pt x="602" y="21462"/>
                    </a:lnTo>
                    <a:lnTo>
                      <a:pt x="755" y="21782"/>
                    </a:lnTo>
                    <a:lnTo>
                      <a:pt x="908" y="22101"/>
                    </a:lnTo>
                    <a:lnTo>
                      <a:pt x="1087" y="22446"/>
                    </a:lnTo>
                    <a:lnTo>
                      <a:pt x="1279" y="22791"/>
                    </a:lnTo>
                    <a:lnTo>
                      <a:pt x="1484" y="23149"/>
                    </a:lnTo>
                    <a:lnTo>
                      <a:pt x="1714" y="23520"/>
                    </a:lnTo>
                    <a:lnTo>
                      <a:pt x="1969" y="23903"/>
                    </a:lnTo>
                    <a:lnTo>
                      <a:pt x="2238" y="24300"/>
                    </a:lnTo>
                    <a:lnTo>
                      <a:pt x="2519" y="24696"/>
                    </a:lnTo>
                    <a:lnTo>
                      <a:pt x="2839" y="25105"/>
                    </a:lnTo>
                    <a:lnTo>
                      <a:pt x="3171" y="25527"/>
                    </a:lnTo>
                    <a:lnTo>
                      <a:pt x="3529" y="25961"/>
                    </a:lnTo>
                    <a:lnTo>
                      <a:pt x="3912" y="26396"/>
                    </a:lnTo>
                    <a:lnTo>
                      <a:pt x="4321" y="26856"/>
                    </a:lnTo>
                    <a:lnTo>
                      <a:pt x="4756" y="27316"/>
                    </a:lnTo>
                    <a:lnTo>
                      <a:pt x="5216" y="27789"/>
                    </a:lnTo>
                    <a:lnTo>
                      <a:pt x="5702" y="28262"/>
                    </a:lnTo>
                    <a:lnTo>
                      <a:pt x="6226" y="28761"/>
                    </a:lnTo>
                    <a:lnTo>
                      <a:pt x="6763" y="29259"/>
                    </a:lnTo>
                    <a:lnTo>
                      <a:pt x="7338" y="29758"/>
                    </a:lnTo>
                    <a:lnTo>
                      <a:pt x="7939" y="30282"/>
                    </a:lnTo>
                    <a:lnTo>
                      <a:pt x="8578" y="30806"/>
                    </a:lnTo>
                    <a:lnTo>
                      <a:pt x="9242" y="31343"/>
                    </a:lnTo>
                    <a:lnTo>
                      <a:pt x="9945" y="31879"/>
                    </a:lnTo>
                    <a:lnTo>
                      <a:pt x="10674" y="32442"/>
                    </a:lnTo>
                    <a:lnTo>
                      <a:pt x="11441" y="33004"/>
                    </a:lnTo>
                    <a:lnTo>
                      <a:pt x="12246" y="33567"/>
                    </a:lnTo>
                    <a:lnTo>
                      <a:pt x="13090" y="34155"/>
                    </a:lnTo>
                    <a:lnTo>
                      <a:pt x="21015" y="30116"/>
                    </a:lnTo>
                    <a:lnTo>
                      <a:pt x="14087" y="20887"/>
                    </a:lnTo>
                    <a:lnTo>
                      <a:pt x="27329" y="15391"/>
                    </a:lnTo>
                    <a:lnTo>
                      <a:pt x="215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92;p25">
                <a:extLst>
                  <a:ext uri="{FF2B5EF4-FFF2-40B4-BE49-F238E27FC236}">
                    <a16:creationId xmlns:a16="http://schemas.microsoft.com/office/drawing/2014/main" id="{E743FC5A-1AD9-4B37-9834-F9945CE5605B}"/>
                  </a:ext>
                </a:extLst>
              </p:cNvPr>
              <p:cNvSpPr/>
              <p:nvPr/>
            </p:nvSpPr>
            <p:spPr>
              <a:xfrm>
                <a:off x="4448775" y="1310850"/>
                <a:ext cx="781325" cy="1203475"/>
              </a:xfrm>
              <a:custGeom>
                <a:avLst/>
                <a:gdLst/>
                <a:ahLst/>
                <a:cxnLst/>
                <a:rect l="l" t="t" r="r" b="b"/>
                <a:pathLst>
                  <a:path w="31253" h="48139" extrusionOk="0">
                    <a:moveTo>
                      <a:pt x="3605" y="1"/>
                    </a:moveTo>
                    <a:lnTo>
                      <a:pt x="0" y="48138"/>
                    </a:lnTo>
                    <a:lnTo>
                      <a:pt x="31253" y="47780"/>
                    </a:lnTo>
                    <a:lnTo>
                      <a:pt x="27725"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93;p25">
                <a:extLst>
                  <a:ext uri="{FF2B5EF4-FFF2-40B4-BE49-F238E27FC236}">
                    <a16:creationId xmlns:a16="http://schemas.microsoft.com/office/drawing/2014/main" id="{BBF62BB6-A6A8-4D84-8BA0-6F240DDB3562}"/>
                  </a:ext>
                </a:extLst>
              </p:cNvPr>
              <p:cNvSpPr/>
              <p:nvPr/>
            </p:nvSpPr>
            <p:spPr>
              <a:xfrm>
                <a:off x="4266950" y="1310850"/>
                <a:ext cx="383175" cy="1515675"/>
              </a:xfrm>
              <a:custGeom>
                <a:avLst/>
                <a:gdLst/>
                <a:ahLst/>
                <a:cxnLst/>
                <a:rect l="l" t="t" r="r" b="b"/>
                <a:pathLst>
                  <a:path w="15327" h="60627" extrusionOk="0">
                    <a:moveTo>
                      <a:pt x="6916" y="1"/>
                    </a:moveTo>
                    <a:lnTo>
                      <a:pt x="2749" y="1918"/>
                    </a:lnTo>
                    <a:lnTo>
                      <a:pt x="2812" y="2186"/>
                    </a:lnTo>
                    <a:lnTo>
                      <a:pt x="2991" y="2953"/>
                    </a:lnTo>
                    <a:lnTo>
                      <a:pt x="3119" y="3528"/>
                    </a:lnTo>
                    <a:lnTo>
                      <a:pt x="3260" y="4219"/>
                    </a:lnTo>
                    <a:lnTo>
                      <a:pt x="3413" y="5037"/>
                    </a:lnTo>
                    <a:lnTo>
                      <a:pt x="3579" y="5957"/>
                    </a:lnTo>
                    <a:lnTo>
                      <a:pt x="3746" y="7005"/>
                    </a:lnTo>
                    <a:lnTo>
                      <a:pt x="3912" y="8168"/>
                    </a:lnTo>
                    <a:lnTo>
                      <a:pt x="4065" y="9447"/>
                    </a:lnTo>
                    <a:lnTo>
                      <a:pt x="4231" y="10827"/>
                    </a:lnTo>
                    <a:lnTo>
                      <a:pt x="4372" y="12323"/>
                    </a:lnTo>
                    <a:lnTo>
                      <a:pt x="4512" y="13920"/>
                    </a:lnTo>
                    <a:lnTo>
                      <a:pt x="4628" y="15633"/>
                    </a:lnTo>
                    <a:lnTo>
                      <a:pt x="4717" y="17435"/>
                    </a:lnTo>
                    <a:lnTo>
                      <a:pt x="4755" y="18381"/>
                    </a:lnTo>
                    <a:lnTo>
                      <a:pt x="4781" y="19353"/>
                    </a:lnTo>
                    <a:lnTo>
                      <a:pt x="4806" y="20337"/>
                    </a:lnTo>
                    <a:lnTo>
                      <a:pt x="4819" y="21359"/>
                    </a:lnTo>
                    <a:lnTo>
                      <a:pt x="4819" y="22395"/>
                    </a:lnTo>
                    <a:lnTo>
                      <a:pt x="4819" y="23469"/>
                    </a:lnTo>
                    <a:lnTo>
                      <a:pt x="4806" y="24555"/>
                    </a:lnTo>
                    <a:lnTo>
                      <a:pt x="4781" y="25667"/>
                    </a:lnTo>
                    <a:lnTo>
                      <a:pt x="4755" y="26805"/>
                    </a:lnTo>
                    <a:lnTo>
                      <a:pt x="4704" y="27955"/>
                    </a:lnTo>
                    <a:lnTo>
                      <a:pt x="4653" y="29144"/>
                    </a:lnTo>
                    <a:lnTo>
                      <a:pt x="4589" y="30345"/>
                    </a:lnTo>
                    <a:lnTo>
                      <a:pt x="4500" y="31572"/>
                    </a:lnTo>
                    <a:lnTo>
                      <a:pt x="4410" y="32825"/>
                    </a:lnTo>
                    <a:lnTo>
                      <a:pt x="4308" y="34090"/>
                    </a:lnTo>
                    <a:lnTo>
                      <a:pt x="4180" y="35381"/>
                    </a:lnTo>
                    <a:lnTo>
                      <a:pt x="4052" y="36698"/>
                    </a:lnTo>
                    <a:lnTo>
                      <a:pt x="3899" y="38040"/>
                    </a:lnTo>
                    <a:lnTo>
                      <a:pt x="3746" y="39395"/>
                    </a:lnTo>
                    <a:lnTo>
                      <a:pt x="3554" y="40776"/>
                    </a:lnTo>
                    <a:lnTo>
                      <a:pt x="3362" y="42169"/>
                    </a:lnTo>
                    <a:lnTo>
                      <a:pt x="3145" y="43588"/>
                    </a:lnTo>
                    <a:lnTo>
                      <a:pt x="2915" y="45032"/>
                    </a:lnTo>
                    <a:lnTo>
                      <a:pt x="2672" y="46489"/>
                    </a:lnTo>
                    <a:lnTo>
                      <a:pt x="2403" y="47959"/>
                    </a:lnTo>
                    <a:lnTo>
                      <a:pt x="2122" y="49467"/>
                    </a:lnTo>
                    <a:lnTo>
                      <a:pt x="1815" y="50976"/>
                    </a:lnTo>
                    <a:lnTo>
                      <a:pt x="1496" y="52509"/>
                    </a:lnTo>
                    <a:lnTo>
                      <a:pt x="1151" y="54069"/>
                    </a:lnTo>
                    <a:lnTo>
                      <a:pt x="793" y="55641"/>
                    </a:lnTo>
                    <a:lnTo>
                      <a:pt x="397" y="57239"/>
                    </a:lnTo>
                    <a:lnTo>
                      <a:pt x="0" y="58837"/>
                    </a:lnTo>
                    <a:lnTo>
                      <a:pt x="7695" y="60626"/>
                    </a:lnTo>
                    <a:lnTo>
                      <a:pt x="7797" y="60332"/>
                    </a:lnTo>
                    <a:lnTo>
                      <a:pt x="8053" y="59489"/>
                    </a:lnTo>
                    <a:lnTo>
                      <a:pt x="8462" y="58095"/>
                    </a:lnTo>
                    <a:lnTo>
                      <a:pt x="8718" y="57213"/>
                    </a:lnTo>
                    <a:lnTo>
                      <a:pt x="8986" y="56191"/>
                    </a:lnTo>
                    <a:lnTo>
                      <a:pt x="9293" y="55053"/>
                    </a:lnTo>
                    <a:lnTo>
                      <a:pt x="9613" y="53800"/>
                    </a:lnTo>
                    <a:lnTo>
                      <a:pt x="9945" y="52420"/>
                    </a:lnTo>
                    <a:lnTo>
                      <a:pt x="10290" y="50937"/>
                    </a:lnTo>
                    <a:lnTo>
                      <a:pt x="10661" y="49340"/>
                    </a:lnTo>
                    <a:lnTo>
                      <a:pt x="11019" y="47640"/>
                    </a:lnTo>
                    <a:lnTo>
                      <a:pt x="11389" y="45824"/>
                    </a:lnTo>
                    <a:lnTo>
                      <a:pt x="11773" y="43907"/>
                    </a:lnTo>
                    <a:lnTo>
                      <a:pt x="12143" y="41900"/>
                    </a:lnTo>
                    <a:lnTo>
                      <a:pt x="12501" y="39791"/>
                    </a:lnTo>
                    <a:lnTo>
                      <a:pt x="12859" y="37593"/>
                    </a:lnTo>
                    <a:lnTo>
                      <a:pt x="13204" y="35305"/>
                    </a:lnTo>
                    <a:lnTo>
                      <a:pt x="13537" y="32927"/>
                    </a:lnTo>
                    <a:lnTo>
                      <a:pt x="13856" y="30473"/>
                    </a:lnTo>
                    <a:lnTo>
                      <a:pt x="13997" y="29208"/>
                    </a:lnTo>
                    <a:lnTo>
                      <a:pt x="14137" y="27929"/>
                    </a:lnTo>
                    <a:lnTo>
                      <a:pt x="14278" y="26638"/>
                    </a:lnTo>
                    <a:lnTo>
                      <a:pt x="14406" y="25309"/>
                    </a:lnTo>
                    <a:lnTo>
                      <a:pt x="14534" y="23980"/>
                    </a:lnTo>
                    <a:lnTo>
                      <a:pt x="14649" y="22625"/>
                    </a:lnTo>
                    <a:lnTo>
                      <a:pt x="14751" y="21244"/>
                    </a:lnTo>
                    <a:lnTo>
                      <a:pt x="14853" y="19851"/>
                    </a:lnTo>
                    <a:lnTo>
                      <a:pt x="14943" y="18445"/>
                    </a:lnTo>
                    <a:lnTo>
                      <a:pt x="15032" y="17026"/>
                    </a:lnTo>
                    <a:lnTo>
                      <a:pt x="15096" y="15582"/>
                    </a:lnTo>
                    <a:lnTo>
                      <a:pt x="15160" y="14125"/>
                    </a:lnTo>
                    <a:lnTo>
                      <a:pt x="15211" y="12655"/>
                    </a:lnTo>
                    <a:lnTo>
                      <a:pt x="15262" y="11159"/>
                    </a:lnTo>
                    <a:lnTo>
                      <a:pt x="15288" y="9651"/>
                    </a:lnTo>
                    <a:lnTo>
                      <a:pt x="15313" y="8143"/>
                    </a:lnTo>
                    <a:lnTo>
                      <a:pt x="15326" y="6609"/>
                    </a:lnTo>
                    <a:lnTo>
                      <a:pt x="15313" y="5062"/>
                    </a:lnTo>
                    <a:lnTo>
                      <a:pt x="15301" y="3503"/>
                    </a:lnTo>
                    <a:lnTo>
                      <a:pt x="15275" y="1918"/>
                    </a:lnTo>
                    <a:lnTo>
                      <a:pt x="69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94;p25">
                <a:extLst>
                  <a:ext uri="{FF2B5EF4-FFF2-40B4-BE49-F238E27FC236}">
                    <a16:creationId xmlns:a16="http://schemas.microsoft.com/office/drawing/2014/main" id="{AC55A112-DF9C-4AE8-A3B9-86170F5FE43B}"/>
                  </a:ext>
                </a:extLst>
              </p:cNvPr>
              <p:cNvSpPr/>
              <p:nvPr/>
            </p:nvSpPr>
            <p:spPr>
              <a:xfrm>
                <a:off x="5011175" y="1312450"/>
                <a:ext cx="383175" cy="1515975"/>
              </a:xfrm>
              <a:custGeom>
                <a:avLst/>
                <a:gdLst/>
                <a:ahLst/>
                <a:cxnLst/>
                <a:rect l="l" t="t" r="r" b="b"/>
                <a:pathLst>
                  <a:path w="15327" h="60639" extrusionOk="0">
                    <a:moveTo>
                      <a:pt x="8411" y="0"/>
                    </a:moveTo>
                    <a:lnTo>
                      <a:pt x="52" y="1931"/>
                    </a:lnTo>
                    <a:lnTo>
                      <a:pt x="26" y="3503"/>
                    </a:lnTo>
                    <a:lnTo>
                      <a:pt x="14" y="5062"/>
                    </a:lnTo>
                    <a:lnTo>
                      <a:pt x="1" y="6609"/>
                    </a:lnTo>
                    <a:lnTo>
                      <a:pt x="14" y="8143"/>
                    </a:lnTo>
                    <a:lnTo>
                      <a:pt x="39" y="9664"/>
                    </a:lnTo>
                    <a:lnTo>
                      <a:pt x="65" y="11172"/>
                    </a:lnTo>
                    <a:lnTo>
                      <a:pt x="103" y="12655"/>
                    </a:lnTo>
                    <a:lnTo>
                      <a:pt x="167" y="14137"/>
                    </a:lnTo>
                    <a:lnTo>
                      <a:pt x="218" y="15595"/>
                    </a:lnTo>
                    <a:lnTo>
                      <a:pt x="295" y="17039"/>
                    </a:lnTo>
                    <a:lnTo>
                      <a:pt x="384" y="18458"/>
                    </a:lnTo>
                    <a:lnTo>
                      <a:pt x="474" y="19864"/>
                    </a:lnTo>
                    <a:lnTo>
                      <a:pt x="576" y="21257"/>
                    </a:lnTo>
                    <a:lnTo>
                      <a:pt x="678" y="22638"/>
                    </a:lnTo>
                    <a:lnTo>
                      <a:pt x="793" y="23993"/>
                    </a:lnTo>
                    <a:lnTo>
                      <a:pt x="921" y="25322"/>
                    </a:lnTo>
                    <a:lnTo>
                      <a:pt x="1049" y="26638"/>
                    </a:lnTo>
                    <a:lnTo>
                      <a:pt x="1190" y="27942"/>
                    </a:lnTo>
                    <a:lnTo>
                      <a:pt x="1330" y="29220"/>
                    </a:lnTo>
                    <a:lnTo>
                      <a:pt x="1471" y="30486"/>
                    </a:lnTo>
                    <a:lnTo>
                      <a:pt x="1790" y="32940"/>
                    </a:lnTo>
                    <a:lnTo>
                      <a:pt x="2123" y="35317"/>
                    </a:lnTo>
                    <a:lnTo>
                      <a:pt x="2468" y="37605"/>
                    </a:lnTo>
                    <a:lnTo>
                      <a:pt x="2813" y="39804"/>
                    </a:lnTo>
                    <a:lnTo>
                      <a:pt x="3184" y="41913"/>
                    </a:lnTo>
                    <a:lnTo>
                      <a:pt x="3554" y="43920"/>
                    </a:lnTo>
                    <a:lnTo>
                      <a:pt x="3925" y="45837"/>
                    </a:lnTo>
                    <a:lnTo>
                      <a:pt x="4296" y="47652"/>
                    </a:lnTo>
                    <a:lnTo>
                      <a:pt x="4666" y="49352"/>
                    </a:lnTo>
                    <a:lnTo>
                      <a:pt x="5037" y="50950"/>
                    </a:lnTo>
                    <a:lnTo>
                      <a:pt x="5382" y="52433"/>
                    </a:lnTo>
                    <a:lnTo>
                      <a:pt x="5714" y="53813"/>
                    </a:lnTo>
                    <a:lnTo>
                      <a:pt x="6034" y="55066"/>
                    </a:lnTo>
                    <a:lnTo>
                      <a:pt x="6341" y="56203"/>
                    </a:lnTo>
                    <a:lnTo>
                      <a:pt x="6609" y="57213"/>
                    </a:lnTo>
                    <a:lnTo>
                      <a:pt x="6865" y="58108"/>
                    </a:lnTo>
                    <a:lnTo>
                      <a:pt x="7274" y="59501"/>
                    </a:lnTo>
                    <a:lnTo>
                      <a:pt x="7530" y="60345"/>
                    </a:lnTo>
                    <a:lnTo>
                      <a:pt x="7632" y="60639"/>
                    </a:lnTo>
                    <a:lnTo>
                      <a:pt x="15327" y="58849"/>
                    </a:lnTo>
                    <a:lnTo>
                      <a:pt x="14994" y="57546"/>
                    </a:lnTo>
                    <a:lnTo>
                      <a:pt x="14675" y="56255"/>
                    </a:lnTo>
                    <a:lnTo>
                      <a:pt x="14381" y="54964"/>
                    </a:lnTo>
                    <a:lnTo>
                      <a:pt x="14087" y="53698"/>
                    </a:lnTo>
                    <a:lnTo>
                      <a:pt x="13806" y="52433"/>
                    </a:lnTo>
                    <a:lnTo>
                      <a:pt x="13550" y="51193"/>
                    </a:lnTo>
                    <a:lnTo>
                      <a:pt x="13294" y="49953"/>
                    </a:lnTo>
                    <a:lnTo>
                      <a:pt x="13064" y="48739"/>
                    </a:lnTo>
                    <a:lnTo>
                      <a:pt x="12834" y="47524"/>
                    </a:lnTo>
                    <a:lnTo>
                      <a:pt x="12617" y="46323"/>
                    </a:lnTo>
                    <a:lnTo>
                      <a:pt x="12425" y="45147"/>
                    </a:lnTo>
                    <a:lnTo>
                      <a:pt x="12233" y="43971"/>
                    </a:lnTo>
                    <a:lnTo>
                      <a:pt x="12054" y="42821"/>
                    </a:lnTo>
                    <a:lnTo>
                      <a:pt x="11888" y="41670"/>
                    </a:lnTo>
                    <a:lnTo>
                      <a:pt x="11735" y="40545"/>
                    </a:lnTo>
                    <a:lnTo>
                      <a:pt x="11594" y="39421"/>
                    </a:lnTo>
                    <a:lnTo>
                      <a:pt x="11454" y="38321"/>
                    </a:lnTo>
                    <a:lnTo>
                      <a:pt x="11326" y="37235"/>
                    </a:lnTo>
                    <a:lnTo>
                      <a:pt x="11211" y="36161"/>
                    </a:lnTo>
                    <a:lnTo>
                      <a:pt x="11109" y="35100"/>
                    </a:lnTo>
                    <a:lnTo>
                      <a:pt x="11019" y="34052"/>
                    </a:lnTo>
                    <a:lnTo>
                      <a:pt x="10930" y="33017"/>
                    </a:lnTo>
                    <a:lnTo>
                      <a:pt x="10776" y="30997"/>
                    </a:lnTo>
                    <a:lnTo>
                      <a:pt x="10661" y="29029"/>
                    </a:lnTo>
                    <a:lnTo>
                      <a:pt x="10584" y="27124"/>
                    </a:lnTo>
                    <a:lnTo>
                      <a:pt x="10533" y="25284"/>
                    </a:lnTo>
                    <a:lnTo>
                      <a:pt x="10508" y="23507"/>
                    </a:lnTo>
                    <a:lnTo>
                      <a:pt x="10508" y="21781"/>
                    </a:lnTo>
                    <a:lnTo>
                      <a:pt x="10521" y="20132"/>
                    </a:lnTo>
                    <a:lnTo>
                      <a:pt x="10572" y="18547"/>
                    </a:lnTo>
                    <a:lnTo>
                      <a:pt x="10623" y="17026"/>
                    </a:lnTo>
                    <a:lnTo>
                      <a:pt x="10712" y="15569"/>
                    </a:lnTo>
                    <a:lnTo>
                      <a:pt x="10802" y="14176"/>
                    </a:lnTo>
                    <a:lnTo>
                      <a:pt x="10904" y="12859"/>
                    </a:lnTo>
                    <a:lnTo>
                      <a:pt x="11019" y="11607"/>
                    </a:lnTo>
                    <a:lnTo>
                      <a:pt x="11147" y="10431"/>
                    </a:lnTo>
                    <a:lnTo>
                      <a:pt x="11275" y="9319"/>
                    </a:lnTo>
                    <a:lnTo>
                      <a:pt x="11403" y="8283"/>
                    </a:lnTo>
                    <a:lnTo>
                      <a:pt x="11543" y="7325"/>
                    </a:lnTo>
                    <a:lnTo>
                      <a:pt x="11671" y="6443"/>
                    </a:lnTo>
                    <a:lnTo>
                      <a:pt x="11812" y="5637"/>
                    </a:lnTo>
                    <a:lnTo>
                      <a:pt x="11939" y="4909"/>
                    </a:lnTo>
                    <a:lnTo>
                      <a:pt x="12054" y="4257"/>
                    </a:lnTo>
                    <a:lnTo>
                      <a:pt x="12106" y="3988"/>
                    </a:lnTo>
                    <a:lnTo>
                      <a:pt x="12118" y="3733"/>
                    </a:lnTo>
                    <a:lnTo>
                      <a:pt x="12106" y="3477"/>
                    </a:lnTo>
                    <a:lnTo>
                      <a:pt x="12080" y="3234"/>
                    </a:lnTo>
                    <a:lnTo>
                      <a:pt x="12042" y="2979"/>
                    </a:lnTo>
                    <a:lnTo>
                      <a:pt x="11978" y="2736"/>
                    </a:lnTo>
                    <a:lnTo>
                      <a:pt x="11888" y="2506"/>
                    </a:lnTo>
                    <a:lnTo>
                      <a:pt x="11786" y="2288"/>
                    </a:lnTo>
                    <a:lnTo>
                      <a:pt x="11658" y="2071"/>
                    </a:lnTo>
                    <a:lnTo>
                      <a:pt x="11518" y="1854"/>
                    </a:lnTo>
                    <a:lnTo>
                      <a:pt x="11364" y="1662"/>
                    </a:lnTo>
                    <a:lnTo>
                      <a:pt x="11198" y="1483"/>
                    </a:lnTo>
                    <a:lnTo>
                      <a:pt x="11006" y="1317"/>
                    </a:lnTo>
                    <a:lnTo>
                      <a:pt x="10802" y="1164"/>
                    </a:lnTo>
                    <a:lnTo>
                      <a:pt x="10584" y="1023"/>
                    </a:lnTo>
                    <a:lnTo>
                      <a:pt x="10354" y="908"/>
                    </a:lnTo>
                    <a:lnTo>
                      <a:pt x="8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95;p25">
                <a:extLst>
                  <a:ext uri="{FF2B5EF4-FFF2-40B4-BE49-F238E27FC236}">
                    <a16:creationId xmlns:a16="http://schemas.microsoft.com/office/drawing/2014/main" id="{0E310732-3DEB-472D-872C-22745EDFE938}"/>
                  </a:ext>
                </a:extLst>
              </p:cNvPr>
              <p:cNvSpPr/>
              <p:nvPr/>
            </p:nvSpPr>
            <p:spPr>
              <a:xfrm>
                <a:off x="4717200" y="1089725"/>
                <a:ext cx="233925" cy="269075"/>
              </a:xfrm>
              <a:custGeom>
                <a:avLst/>
                <a:gdLst/>
                <a:ahLst/>
                <a:cxnLst/>
                <a:rect l="l" t="t" r="r" b="b"/>
                <a:pathLst>
                  <a:path w="9357" h="10763" extrusionOk="0">
                    <a:moveTo>
                      <a:pt x="703" y="0"/>
                    </a:moveTo>
                    <a:lnTo>
                      <a:pt x="0" y="8679"/>
                    </a:lnTo>
                    <a:lnTo>
                      <a:pt x="192" y="8871"/>
                    </a:lnTo>
                    <a:lnTo>
                      <a:pt x="435" y="9088"/>
                    </a:lnTo>
                    <a:lnTo>
                      <a:pt x="691" y="9306"/>
                    </a:lnTo>
                    <a:lnTo>
                      <a:pt x="933" y="9510"/>
                    </a:lnTo>
                    <a:lnTo>
                      <a:pt x="1202" y="9689"/>
                    </a:lnTo>
                    <a:lnTo>
                      <a:pt x="1458" y="9855"/>
                    </a:lnTo>
                    <a:lnTo>
                      <a:pt x="1726" y="10022"/>
                    </a:lnTo>
                    <a:lnTo>
                      <a:pt x="2007" y="10162"/>
                    </a:lnTo>
                    <a:lnTo>
                      <a:pt x="2276" y="10277"/>
                    </a:lnTo>
                    <a:lnTo>
                      <a:pt x="2557" y="10392"/>
                    </a:lnTo>
                    <a:lnTo>
                      <a:pt x="2838" y="10494"/>
                    </a:lnTo>
                    <a:lnTo>
                      <a:pt x="3132" y="10571"/>
                    </a:lnTo>
                    <a:lnTo>
                      <a:pt x="3413" y="10635"/>
                    </a:lnTo>
                    <a:lnTo>
                      <a:pt x="3707" y="10699"/>
                    </a:lnTo>
                    <a:lnTo>
                      <a:pt x="3988" y="10737"/>
                    </a:lnTo>
                    <a:lnTo>
                      <a:pt x="4282" y="10763"/>
                    </a:lnTo>
                    <a:lnTo>
                      <a:pt x="4870" y="10763"/>
                    </a:lnTo>
                    <a:lnTo>
                      <a:pt x="5164" y="10750"/>
                    </a:lnTo>
                    <a:lnTo>
                      <a:pt x="5446" y="10712"/>
                    </a:lnTo>
                    <a:lnTo>
                      <a:pt x="5740" y="10661"/>
                    </a:lnTo>
                    <a:lnTo>
                      <a:pt x="6034" y="10597"/>
                    </a:lnTo>
                    <a:lnTo>
                      <a:pt x="6315" y="10520"/>
                    </a:lnTo>
                    <a:lnTo>
                      <a:pt x="6596" y="10431"/>
                    </a:lnTo>
                    <a:lnTo>
                      <a:pt x="6877" y="10328"/>
                    </a:lnTo>
                    <a:lnTo>
                      <a:pt x="7158" y="10200"/>
                    </a:lnTo>
                    <a:lnTo>
                      <a:pt x="7427" y="10073"/>
                    </a:lnTo>
                    <a:lnTo>
                      <a:pt x="7708" y="9919"/>
                    </a:lnTo>
                    <a:lnTo>
                      <a:pt x="7964" y="9753"/>
                    </a:lnTo>
                    <a:lnTo>
                      <a:pt x="8232" y="9574"/>
                    </a:lnTo>
                    <a:lnTo>
                      <a:pt x="8488" y="9382"/>
                    </a:lnTo>
                    <a:lnTo>
                      <a:pt x="8731" y="9165"/>
                    </a:lnTo>
                    <a:lnTo>
                      <a:pt x="8973" y="8948"/>
                    </a:lnTo>
                    <a:lnTo>
                      <a:pt x="9357" y="8590"/>
                    </a:lnTo>
                    <a:lnTo>
                      <a:pt x="8590" y="192"/>
                    </a:lnTo>
                    <a:lnTo>
                      <a:pt x="8309" y="409"/>
                    </a:lnTo>
                    <a:lnTo>
                      <a:pt x="7989" y="639"/>
                    </a:lnTo>
                    <a:lnTo>
                      <a:pt x="7580" y="921"/>
                    </a:lnTo>
                    <a:lnTo>
                      <a:pt x="7337" y="1061"/>
                    </a:lnTo>
                    <a:lnTo>
                      <a:pt x="7094" y="1215"/>
                    </a:lnTo>
                    <a:lnTo>
                      <a:pt x="6839" y="1355"/>
                    </a:lnTo>
                    <a:lnTo>
                      <a:pt x="6570" y="1496"/>
                    </a:lnTo>
                    <a:lnTo>
                      <a:pt x="6289" y="1624"/>
                    </a:lnTo>
                    <a:lnTo>
                      <a:pt x="6008" y="1739"/>
                    </a:lnTo>
                    <a:lnTo>
                      <a:pt x="5727" y="1841"/>
                    </a:lnTo>
                    <a:lnTo>
                      <a:pt x="5446" y="1905"/>
                    </a:lnTo>
                    <a:lnTo>
                      <a:pt x="5164" y="1956"/>
                    </a:lnTo>
                    <a:lnTo>
                      <a:pt x="4883" y="1982"/>
                    </a:lnTo>
                    <a:lnTo>
                      <a:pt x="4615" y="1969"/>
                    </a:lnTo>
                    <a:lnTo>
                      <a:pt x="4346" y="1943"/>
                    </a:lnTo>
                    <a:lnTo>
                      <a:pt x="4091" y="1905"/>
                    </a:lnTo>
                    <a:lnTo>
                      <a:pt x="3848" y="1841"/>
                    </a:lnTo>
                    <a:lnTo>
                      <a:pt x="3618" y="1764"/>
                    </a:lnTo>
                    <a:lnTo>
                      <a:pt x="3400" y="1688"/>
                    </a:lnTo>
                    <a:lnTo>
                      <a:pt x="3196" y="1598"/>
                    </a:lnTo>
                    <a:lnTo>
                      <a:pt x="3017" y="1521"/>
                    </a:lnTo>
                    <a:lnTo>
                      <a:pt x="2723" y="1368"/>
                    </a:lnTo>
                    <a:lnTo>
                      <a:pt x="2531" y="1240"/>
                    </a:lnTo>
                    <a:lnTo>
                      <a:pt x="2467" y="1202"/>
                    </a:lnTo>
                    <a:lnTo>
                      <a:pt x="703" y="0"/>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6;p25">
                <a:extLst>
                  <a:ext uri="{FF2B5EF4-FFF2-40B4-BE49-F238E27FC236}">
                    <a16:creationId xmlns:a16="http://schemas.microsoft.com/office/drawing/2014/main" id="{F204C452-C5C7-4D92-AC2C-C4CA95BA2916}"/>
                  </a:ext>
                </a:extLst>
              </p:cNvPr>
              <p:cNvSpPr/>
              <p:nvPr/>
            </p:nvSpPr>
            <p:spPr>
              <a:xfrm>
                <a:off x="4598650" y="508775"/>
                <a:ext cx="476150" cy="642650"/>
              </a:xfrm>
              <a:custGeom>
                <a:avLst/>
                <a:gdLst/>
                <a:ahLst/>
                <a:cxnLst/>
                <a:rect l="l" t="t" r="r" b="b"/>
                <a:pathLst>
                  <a:path w="19046" h="25706" extrusionOk="0">
                    <a:moveTo>
                      <a:pt x="8999" y="0"/>
                    </a:moveTo>
                    <a:lnTo>
                      <a:pt x="8539" y="13"/>
                    </a:lnTo>
                    <a:lnTo>
                      <a:pt x="8104" y="39"/>
                    </a:lnTo>
                    <a:lnTo>
                      <a:pt x="7682" y="90"/>
                    </a:lnTo>
                    <a:lnTo>
                      <a:pt x="7260" y="141"/>
                    </a:lnTo>
                    <a:lnTo>
                      <a:pt x="6864" y="218"/>
                    </a:lnTo>
                    <a:lnTo>
                      <a:pt x="6494" y="294"/>
                    </a:lnTo>
                    <a:lnTo>
                      <a:pt x="6123" y="397"/>
                    </a:lnTo>
                    <a:lnTo>
                      <a:pt x="5765" y="499"/>
                    </a:lnTo>
                    <a:lnTo>
                      <a:pt x="5433" y="614"/>
                    </a:lnTo>
                    <a:lnTo>
                      <a:pt x="5100" y="742"/>
                    </a:lnTo>
                    <a:lnTo>
                      <a:pt x="4793" y="870"/>
                    </a:lnTo>
                    <a:lnTo>
                      <a:pt x="4487" y="1023"/>
                    </a:lnTo>
                    <a:lnTo>
                      <a:pt x="4206" y="1176"/>
                    </a:lnTo>
                    <a:lnTo>
                      <a:pt x="3924" y="1343"/>
                    </a:lnTo>
                    <a:lnTo>
                      <a:pt x="3669" y="1509"/>
                    </a:lnTo>
                    <a:lnTo>
                      <a:pt x="3413" y="1688"/>
                    </a:lnTo>
                    <a:lnTo>
                      <a:pt x="3183" y="1879"/>
                    </a:lnTo>
                    <a:lnTo>
                      <a:pt x="2953" y="2071"/>
                    </a:lnTo>
                    <a:lnTo>
                      <a:pt x="2736" y="2276"/>
                    </a:lnTo>
                    <a:lnTo>
                      <a:pt x="2531" y="2480"/>
                    </a:lnTo>
                    <a:lnTo>
                      <a:pt x="2327" y="2685"/>
                    </a:lnTo>
                    <a:lnTo>
                      <a:pt x="2148" y="2902"/>
                    </a:lnTo>
                    <a:lnTo>
                      <a:pt x="1969" y="3119"/>
                    </a:lnTo>
                    <a:lnTo>
                      <a:pt x="1802" y="3349"/>
                    </a:lnTo>
                    <a:lnTo>
                      <a:pt x="1649" y="3567"/>
                    </a:lnTo>
                    <a:lnTo>
                      <a:pt x="1508" y="3797"/>
                    </a:lnTo>
                    <a:lnTo>
                      <a:pt x="1368" y="4040"/>
                    </a:lnTo>
                    <a:lnTo>
                      <a:pt x="1240" y="4270"/>
                    </a:lnTo>
                    <a:lnTo>
                      <a:pt x="1112" y="4500"/>
                    </a:lnTo>
                    <a:lnTo>
                      <a:pt x="895" y="4973"/>
                    </a:lnTo>
                    <a:lnTo>
                      <a:pt x="703" y="5446"/>
                    </a:lnTo>
                    <a:lnTo>
                      <a:pt x="550" y="5919"/>
                    </a:lnTo>
                    <a:lnTo>
                      <a:pt x="409" y="6392"/>
                    </a:lnTo>
                    <a:lnTo>
                      <a:pt x="294" y="6839"/>
                    </a:lnTo>
                    <a:lnTo>
                      <a:pt x="205" y="7273"/>
                    </a:lnTo>
                    <a:lnTo>
                      <a:pt x="141" y="7695"/>
                    </a:lnTo>
                    <a:lnTo>
                      <a:pt x="90" y="8092"/>
                    </a:lnTo>
                    <a:lnTo>
                      <a:pt x="51" y="8462"/>
                    </a:lnTo>
                    <a:lnTo>
                      <a:pt x="26" y="8807"/>
                    </a:lnTo>
                    <a:lnTo>
                      <a:pt x="0" y="9114"/>
                    </a:lnTo>
                    <a:lnTo>
                      <a:pt x="0" y="9625"/>
                    </a:lnTo>
                    <a:lnTo>
                      <a:pt x="0" y="9945"/>
                    </a:lnTo>
                    <a:lnTo>
                      <a:pt x="13" y="10060"/>
                    </a:lnTo>
                    <a:lnTo>
                      <a:pt x="39" y="10891"/>
                    </a:lnTo>
                    <a:lnTo>
                      <a:pt x="102" y="11837"/>
                    </a:lnTo>
                    <a:lnTo>
                      <a:pt x="192" y="13051"/>
                    </a:lnTo>
                    <a:lnTo>
                      <a:pt x="256" y="13741"/>
                    </a:lnTo>
                    <a:lnTo>
                      <a:pt x="333" y="14470"/>
                    </a:lnTo>
                    <a:lnTo>
                      <a:pt x="409" y="15237"/>
                    </a:lnTo>
                    <a:lnTo>
                      <a:pt x="511" y="16042"/>
                    </a:lnTo>
                    <a:lnTo>
                      <a:pt x="639" y="16847"/>
                    </a:lnTo>
                    <a:lnTo>
                      <a:pt x="767" y="17678"/>
                    </a:lnTo>
                    <a:lnTo>
                      <a:pt x="921" y="18522"/>
                    </a:lnTo>
                    <a:lnTo>
                      <a:pt x="1087" y="19340"/>
                    </a:lnTo>
                    <a:lnTo>
                      <a:pt x="1202" y="19787"/>
                    </a:lnTo>
                    <a:lnTo>
                      <a:pt x="1330" y="20222"/>
                    </a:lnTo>
                    <a:lnTo>
                      <a:pt x="1496" y="20631"/>
                    </a:lnTo>
                    <a:lnTo>
                      <a:pt x="1687" y="21040"/>
                    </a:lnTo>
                    <a:lnTo>
                      <a:pt x="1892" y="21423"/>
                    </a:lnTo>
                    <a:lnTo>
                      <a:pt x="2135" y="21794"/>
                    </a:lnTo>
                    <a:lnTo>
                      <a:pt x="2390" y="22139"/>
                    </a:lnTo>
                    <a:lnTo>
                      <a:pt x="2672" y="22484"/>
                    </a:lnTo>
                    <a:lnTo>
                      <a:pt x="2978" y="22817"/>
                    </a:lnTo>
                    <a:lnTo>
                      <a:pt x="3298" y="23123"/>
                    </a:lnTo>
                    <a:lnTo>
                      <a:pt x="3643" y="23430"/>
                    </a:lnTo>
                    <a:lnTo>
                      <a:pt x="4014" y="23724"/>
                    </a:lnTo>
                    <a:lnTo>
                      <a:pt x="4397" y="24005"/>
                    </a:lnTo>
                    <a:lnTo>
                      <a:pt x="4793" y="24274"/>
                    </a:lnTo>
                    <a:lnTo>
                      <a:pt x="5215" y="24529"/>
                    </a:lnTo>
                    <a:lnTo>
                      <a:pt x="5650" y="24772"/>
                    </a:lnTo>
                    <a:lnTo>
                      <a:pt x="5867" y="24900"/>
                    </a:lnTo>
                    <a:lnTo>
                      <a:pt x="6097" y="25002"/>
                    </a:lnTo>
                    <a:lnTo>
                      <a:pt x="6327" y="25105"/>
                    </a:lnTo>
                    <a:lnTo>
                      <a:pt x="6557" y="25194"/>
                    </a:lnTo>
                    <a:lnTo>
                      <a:pt x="6800" y="25283"/>
                    </a:lnTo>
                    <a:lnTo>
                      <a:pt x="7030" y="25360"/>
                    </a:lnTo>
                    <a:lnTo>
                      <a:pt x="7273" y="25424"/>
                    </a:lnTo>
                    <a:lnTo>
                      <a:pt x="7516" y="25488"/>
                    </a:lnTo>
                    <a:lnTo>
                      <a:pt x="7759" y="25552"/>
                    </a:lnTo>
                    <a:lnTo>
                      <a:pt x="8002" y="25590"/>
                    </a:lnTo>
                    <a:lnTo>
                      <a:pt x="8245" y="25629"/>
                    </a:lnTo>
                    <a:lnTo>
                      <a:pt x="8500" y="25667"/>
                    </a:lnTo>
                    <a:lnTo>
                      <a:pt x="8743" y="25680"/>
                    </a:lnTo>
                    <a:lnTo>
                      <a:pt x="8999" y="25705"/>
                    </a:lnTo>
                    <a:lnTo>
                      <a:pt x="9740" y="25705"/>
                    </a:lnTo>
                    <a:lnTo>
                      <a:pt x="9996" y="25680"/>
                    </a:lnTo>
                    <a:lnTo>
                      <a:pt x="10239" y="25667"/>
                    </a:lnTo>
                    <a:lnTo>
                      <a:pt x="10482" y="25629"/>
                    </a:lnTo>
                    <a:lnTo>
                      <a:pt x="10737" y="25590"/>
                    </a:lnTo>
                    <a:lnTo>
                      <a:pt x="10980" y="25552"/>
                    </a:lnTo>
                    <a:lnTo>
                      <a:pt x="11223" y="25488"/>
                    </a:lnTo>
                    <a:lnTo>
                      <a:pt x="11466" y="25437"/>
                    </a:lnTo>
                    <a:lnTo>
                      <a:pt x="11696" y="25360"/>
                    </a:lnTo>
                    <a:lnTo>
                      <a:pt x="11939" y="25283"/>
                    </a:lnTo>
                    <a:lnTo>
                      <a:pt x="12169" y="25194"/>
                    </a:lnTo>
                    <a:lnTo>
                      <a:pt x="12399" y="25105"/>
                    </a:lnTo>
                    <a:lnTo>
                      <a:pt x="12629" y="25002"/>
                    </a:lnTo>
                    <a:lnTo>
                      <a:pt x="12859" y="24900"/>
                    </a:lnTo>
                    <a:lnTo>
                      <a:pt x="13076" y="24785"/>
                    </a:lnTo>
                    <a:lnTo>
                      <a:pt x="13294" y="24657"/>
                    </a:lnTo>
                    <a:lnTo>
                      <a:pt x="13690" y="24427"/>
                    </a:lnTo>
                    <a:lnTo>
                      <a:pt x="14099" y="24184"/>
                    </a:lnTo>
                    <a:lnTo>
                      <a:pt x="14482" y="23929"/>
                    </a:lnTo>
                    <a:lnTo>
                      <a:pt x="14853" y="23673"/>
                    </a:lnTo>
                    <a:lnTo>
                      <a:pt x="15211" y="23405"/>
                    </a:lnTo>
                    <a:lnTo>
                      <a:pt x="15543" y="23123"/>
                    </a:lnTo>
                    <a:lnTo>
                      <a:pt x="15863" y="22829"/>
                    </a:lnTo>
                    <a:lnTo>
                      <a:pt x="16157" y="22535"/>
                    </a:lnTo>
                    <a:lnTo>
                      <a:pt x="16438" y="22229"/>
                    </a:lnTo>
                    <a:lnTo>
                      <a:pt x="16706" y="21909"/>
                    </a:lnTo>
                    <a:lnTo>
                      <a:pt x="16949" y="21577"/>
                    </a:lnTo>
                    <a:lnTo>
                      <a:pt x="17167" y="21232"/>
                    </a:lnTo>
                    <a:lnTo>
                      <a:pt x="17371" y="20874"/>
                    </a:lnTo>
                    <a:lnTo>
                      <a:pt x="17550" y="20503"/>
                    </a:lnTo>
                    <a:lnTo>
                      <a:pt x="17703" y="20107"/>
                    </a:lnTo>
                    <a:lnTo>
                      <a:pt x="17844" y="19710"/>
                    </a:lnTo>
                    <a:lnTo>
                      <a:pt x="17946" y="19289"/>
                    </a:lnTo>
                    <a:lnTo>
                      <a:pt x="18164" y="18381"/>
                    </a:lnTo>
                    <a:lnTo>
                      <a:pt x="18355" y="17397"/>
                    </a:lnTo>
                    <a:lnTo>
                      <a:pt x="18534" y="16323"/>
                    </a:lnTo>
                    <a:lnTo>
                      <a:pt x="18624" y="15761"/>
                    </a:lnTo>
                    <a:lnTo>
                      <a:pt x="18700" y="15173"/>
                    </a:lnTo>
                    <a:lnTo>
                      <a:pt x="18777" y="14572"/>
                    </a:lnTo>
                    <a:lnTo>
                      <a:pt x="18841" y="13959"/>
                    </a:lnTo>
                    <a:lnTo>
                      <a:pt x="18905" y="13332"/>
                    </a:lnTo>
                    <a:lnTo>
                      <a:pt x="18943" y="12680"/>
                    </a:lnTo>
                    <a:lnTo>
                      <a:pt x="18982" y="12028"/>
                    </a:lnTo>
                    <a:lnTo>
                      <a:pt x="19007" y="11351"/>
                    </a:lnTo>
                    <a:lnTo>
                      <a:pt x="19020" y="10661"/>
                    </a:lnTo>
                    <a:lnTo>
                      <a:pt x="19033" y="9958"/>
                    </a:lnTo>
                    <a:lnTo>
                      <a:pt x="19033" y="9855"/>
                    </a:lnTo>
                    <a:lnTo>
                      <a:pt x="19046" y="9536"/>
                    </a:lnTo>
                    <a:lnTo>
                      <a:pt x="19033" y="9050"/>
                    </a:lnTo>
                    <a:lnTo>
                      <a:pt x="19007" y="8756"/>
                    </a:lnTo>
                    <a:lnTo>
                      <a:pt x="18982" y="8424"/>
                    </a:lnTo>
                    <a:lnTo>
                      <a:pt x="18930" y="8066"/>
                    </a:lnTo>
                    <a:lnTo>
                      <a:pt x="18879" y="7683"/>
                    </a:lnTo>
                    <a:lnTo>
                      <a:pt x="18803" y="7273"/>
                    </a:lnTo>
                    <a:lnTo>
                      <a:pt x="18713" y="6839"/>
                    </a:lnTo>
                    <a:lnTo>
                      <a:pt x="18598" y="6404"/>
                    </a:lnTo>
                    <a:lnTo>
                      <a:pt x="18458" y="5957"/>
                    </a:lnTo>
                    <a:lnTo>
                      <a:pt x="18291" y="5497"/>
                    </a:lnTo>
                    <a:lnTo>
                      <a:pt x="18100" y="5024"/>
                    </a:lnTo>
                    <a:lnTo>
                      <a:pt x="17870" y="4564"/>
                    </a:lnTo>
                    <a:lnTo>
                      <a:pt x="17755" y="4334"/>
                    </a:lnTo>
                    <a:lnTo>
                      <a:pt x="17614" y="4104"/>
                    </a:lnTo>
                    <a:lnTo>
                      <a:pt x="17486" y="3873"/>
                    </a:lnTo>
                    <a:lnTo>
                      <a:pt x="17333" y="3656"/>
                    </a:lnTo>
                    <a:lnTo>
                      <a:pt x="17167" y="3426"/>
                    </a:lnTo>
                    <a:lnTo>
                      <a:pt x="17000" y="3209"/>
                    </a:lnTo>
                    <a:lnTo>
                      <a:pt x="16821" y="2991"/>
                    </a:lnTo>
                    <a:lnTo>
                      <a:pt x="16642" y="2774"/>
                    </a:lnTo>
                    <a:lnTo>
                      <a:pt x="16438" y="2570"/>
                    </a:lnTo>
                    <a:lnTo>
                      <a:pt x="16233" y="2365"/>
                    </a:lnTo>
                    <a:lnTo>
                      <a:pt x="16016" y="2173"/>
                    </a:lnTo>
                    <a:lnTo>
                      <a:pt x="15786" y="1982"/>
                    </a:lnTo>
                    <a:lnTo>
                      <a:pt x="15543" y="1790"/>
                    </a:lnTo>
                    <a:lnTo>
                      <a:pt x="15300" y="1611"/>
                    </a:lnTo>
                    <a:lnTo>
                      <a:pt x="15032" y="1432"/>
                    </a:lnTo>
                    <a:lnTo>
                      <a:pt x="14751" y="1266"/>
                    </a:lnTo>
                    <a:lnTo>
                      <a:pt x="14470" y="1112"/>
                    </a:lnTo>
                    <a:lnTo>
                      <a:pt x="14163" y="972"/>
                    </a:lnTo>
                    <a:lnTo>
                      <a:pt x="13856" y="831"/>
                    </a:lnTo>
                    <a:lnTo>
                      <a:pt x="13524" y="691"/>
                    </a:lnTo>
                    <a:lnTo>
                      <a:pt x="13179" y="576"/>
                    </a:lnTo>
                    <a:lnTo>
                      <a:pt x="12833" y="461"/>
                    </a:lnTo>
                    <a:lnTo>
                      <a:pt x="12463" y="358"/>
                    </a:lnTo>
                    <a:lnTo>
                      <a:pt x="12079" y="269"/>
                    </a:lnTo>
                    <a:lnTo>
                      <a:pt x="11683" y="192"/>
                    </a:lnTo>
                    <a:lnTo>
                      <a:pt x="11274" y="128"/>
                    </a:lnTo>
                    <a:lnTo>
                      <a:pt x="10839" y="77"/>
                    </a:lnTo>
                    <a:lnTo>
                      <a:pt x="10405" y="39"/>
                    </a:lnTo>
                    <a:lnTo>
                      <a:pt x="9945" y="13"/>
                    </a:lnTo>
                    <a:lnTo>
                      <a:pt x="9472" y="0"/>
                    </a:lnTo>
                    <a:close/>
                  </a:path>
                </a:pathLst>
              </a:custGeom>
              <a:solidFill>
                <a:srgbClr val="F4C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7;p25">
                <a:extLst>
                  <a:ext uri="{FF2B5EF4-FFF2-40B4-BE49-F238E27FC236}">
                    <a16:creationId xmlns:a16="http://schemas.microsoft.com/office/drawing/2014/main" id="{76F1CD19-02E1-4B99-BCF6-A4744EBE7D1B}"/>
                  </a:ext>
                </a:extLst>
              </p:cNvPr>
              <p:cNvSpPr/>
              <p:nvPr/>
            </p:nvSpPr>
            <p:spPr>
              <a:xfrm>
                <a:off x="4705375" y="813000"/>
                <a:ext cx="41575" cy="41550"/>
              </a:xfrm>
              <a:custGeom>
                <a:avLst/>
                <a:gdLst/>
                <a:ahLst/>
                <a:cxnLst/>
                <a:rect l="l" t="t" r="r" b="b"/>
                <a:pathLst>
                  <a:path w="1663" h="1662" extrusionOk="0">
                    <a:moveTo>
                      <a:pt x="742" y="0"/>
                    </a:moveTo>
                    <a:lnTo>
                      <a:pt x="665" y="13"/>
                    </a:lnTo>
                    <a:lnTo>
                      <a:pt x="576" y="38"/>
                    </a:lnTo>
                    <a:lnTo>
                      <a:pt x="499" y="64"/>
                    </a:lnTo>
                    <a:lnTo>
                      <a:pt x="435" y="102"/>
                    </a:lnTo>
                    <a:lnTo>
                      <a:pt x="358" y="141"/>
                    </a:lnTo>
                    <a:lnTo>
                      <a:pt x="243" y="243"/>
                    </a:lnTo>
                    <a:lnTo>
                      <a:pt x="141" y="371"/>
                    </a:lnTo>
                    <a:lnTo>
                      <a:pt x="103" y="435"/>
                    </a:lnTo>
                    <a:lnTo>
                      <a:pt x="64" y="511"/>
                    </a:lnTo>
                    <a:lnTo>
                      <a:pt x="39" y="588"/>
                    </a:lnTo>
                    <a:lnTo>
                      <a:pt x="13" y="665"/>
                    </a:lnTo>
                    <a:lnTo>
                      <a:pt x="0" y="741"/>
                    </a:lnTo>
                    <a:lnTo>
                      <a:pt x="0" y="831"/>
                    </a:lnTo>
                    <a:lnTo>
                      <a:pt x="0" y="908"/>
                    </a:lnTo>
                    <a:lnTo>
                      <a:pt x="13" y="997"/>
                    </a:lnTo>
                    <a:lnTo>
                      <a:pt x="39" y="1074"/>
                    </a:lnTo>
                    <a:lnTo>
                      <a:pt x="64" y="1150"/>
                    </a:lnTo>
                    <a:lnTo>
                      <a:pt x="103" y="1227"/>
                    </a:lnTo>
                    <a:lnTo>
                      <a:pt x="141" y="1291"/>
                    </a:lnTo>
                    <a:lnTo>
                      <a:pt x="243" y="1419"/>
                    </a:lnTo>
                    <a:lnTo>
                      <a:pt x="358" y="1521"/>
                    </a:lnTo>
                    <a:lnTo>
                      <a:pt x="435" y="1559"/>
                    </a:lnTo>
                    <a:lnTo>
                      <a:pt x="499" y="1598"/>
                    </a:lnTo>
                    <a:lnTo>
                      <a:pt x="576" y="1623"/>
                    </a:lnTo>
                    <a:lnTo>
                      <a:pt x="665" y="1636"/>
                    </a:lnTo>
                    <a:lnTo>
                      <a:pt x="742" y="1649"/>
                    </a:lnTo>
                    <a:lnTo>
                      <a:pt x="831" y="1662"/>
                    </a:lnTo>
                    <a:lnTo>
                      <a:pt x="908" y="1649"/>
                    </a:lnTo>
                    <a:lnTo>
                      <a:pt x="997" y="1636"/>
                    </a:lnTo>
                    <a:lnTo>
                      <a:pt x="1074" y="1623"/>
                    </a:lnTo>
                    <a:lnTo>
                      <a:pt x="1151" y="1598"/>
                    </a:lnTo>
                    <a:lnTo>
                      <a:pt x="1228" y="1559"/>
                    </a:lnTo>
                    <a:lnTo>
                      <a:pt x="1291" y="1521"/>
                    </a:lnTo>
                    <a:lnTo>
                      <a:pt x="1419" y="1419"/>
                    </a:lnTo>
                    <a:lnTo>
                      <a:pt x="1521" y="1291"/>
                    </a:lnTo>
                    <a:lnTo>
                      <a:pt x="1560" y="1227"/>
                    </a:lnTo>
                    <a:lnTo>
                      <a:pt x="1598" y="1150"/>
                    </a:lnTo>
                    <a:lnTo>
                      <a:pt x="1624" y="1074"/>
                    </a:lnTo>
                    <a:lnTo>
                      <a:pt x="1637" y="997"/>
                    </a:lnTo>
                    <a:lnTo>
                      <a:pt x="1649" y="908"/>
                    </a:lnTo>
                    <a:lnTo>
                      <a:pt x="1662" y="831"/>
                    </a:lnTo>
                    <a:lnTo>
                      <a:pt x="1649" y="741"/>
                    </a:lnTo>
                    <a:lnTo>
                      <a:pt x="1637" y="665"/>
                    </a:lnTo>
                    <a:lnTo>
                      <a:pt x="1624" y="588"/>
                    </a:lnTo>
                    <a:lnTo>
                      <a:pt x="1598" y="511"/>
                    </a:lnTo>
                    <a:lnTo>
                      <a:pt x="1560" y="435"/>
                    </a:lnTo>
                    <a:lnTo>
                      <a:pt x="1521" y="371"/>
                    </a:lnTo>
                    <a:lnTo>
                      <a:pt x="1419" y="243"/>
                    </a:lnTo>
                    <a:lnTo>
                      <a:pt x="1291" y="141"/>
                    </a:lnTo>
                    <a:lnTo>
                      <a:pt x="1228" y="102"/>
                    </a:lnTo>
                    <a:lnTo>
                      <a:pt x="1151" y="64"/>
                    </a:lnTo>
                    <a:lnTo>
                      <a:pt x="1074" y="38"/>
                    </a:lnTo>
                    <a:lnTo>
                      <a:pt x="997" y="13"/>
                    </a:lnTo>
                    <a:lnTo>
                      <a:pt x="908"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98;p25">
                <a:extLst>
                  <a:ext uri="{FF2B5EF4-FFF2-40B4-BE49-F238E27FC236}">
                    <a16:creationId xmlns:a16="http://schemas.microsoft.com/office/drawing/2014/main" id="{DC12E30C-38FB-45BD-B879-D6A056D72192}"/>
                  </a:ext>
                </a:extLst>
              </p:cNvPr>
              <p:cNvSpPr/>
              <p:nvPr/>
            </p:nvSpPr>
            <p:spPr>
              <a:xfrm>
                <a:off x="4908925" y="813000"/>
                <a:ext cx="41575" cy="41550"/>
              </a:xfrm>
              <a:custGeom>
                <a:avLst/>
                <a:gdLst/>
                <a:ahLst/>
                <a:cxnLst/>
                <a:rect l="l" t="t" r="r" b="b"/>
                <a:pathLst>
                  <a:path w="1663" h="1662" extrusionOk="0">
                    <a:moveTo>
                      <a:pt x="742" y="0"/>
                    </a:moveTo>
                    <a:lnTo>
                      <a:pt x="665" y="13"/>
                    </a:lnTo>
                    <a:lnTo>
                      <a:pt x="589" y="38"/>
                    </a:lnTo>
                    <a:lnTo>
                      <a:pt x="512" y="64"/>
                    </a:lnTo>
                    <a:lnTo>
                      <a:pt x="435" y="102"/>
                    </a:lnTo>
                    <a:lnTo>
                      <a:pt x="371" y="141"/>
                    </a:lnTo>
                    <a:lnTo>
                      <a:pt x="243" y="243"/>
                    </a:lnTo>
                    <a:lnTo>
                      <a:pt x="141" y="371"/>
                    </a:lnTo>
                    <a:lnTo>
                      <a:pt x="103" y="435"/>
                    </a:lnTo>
                    <a:lnTo>
                      <a:pt x="65" y="511"/>
                    </a:lnTo>
                    <a:lnTo>
                      <a:pt x="39" y="588"/>
                    </a:lnTo>
                    <a:lnTo>
                      <a:pt x="13" y="665"/>
                    </a:lnTo>
                    <a:lnTo>
                      <a:pt x="1" y="741"/>
                    </a:lnTo>
                    <a:lnTo>
                      <a:pt x="1" y="831"/>
                    </a:lnTo>
                    <a:lnTo>
                      <a:pt x="1" y="908"/>
                    </a:lnTo>
                    <a:lnTo>
                      <a:pt x="13" y="997"/>
                    </a:lnTo>
                    <a:lnTo>
                      <a:pt x="39" y="1074"/>
                    </a:lnTo>
                    <a:lnTo>
                      <a:pt x="65" y="1150"/>
                    </a:lnTo>
                    <a:lnTo>
                      <a:pt x="103" y="1227"/>
                    </a:lnTo>
                    <a:lnTo>
                      <a:pt x="141" y="1291"/>
                    </a:lnTo>
                    <a:lnTo>
                      <a:pt x="243" y="1419"/>
                    </a:lnTo>
                    <a:lnTo>
                      <a:pt x="371" y="1521"/>
                    </a:lnTo>
                    <a:lnTo>
                      <a:pt x="435" y="1559"/>
                    </a:lnTo>
                    <a:lnTo>
                      <a:pt x="512" y="1598"/>
                    </a:lnTo>
                    <a:lnTo>
                      <a:pt x="589" y="1623"/>
                    </a:lnTo>
                    <a:lnTo>
                      <a:pt x="665" y="1636"/>
                    </a:lnTo>
                    <a:lnTo>
                      <a:pt x="742" y="1649"/>
                    </a:lnTo>
                    <a:lnTo>
                      <a:pt x="831" y="1662"/>
                    </a:lnTo>
                    <a:lnTo>
                      <a:pt x="921" y="1649"/>
                    </a:lnTo>
                    <a:lnTo>
                      <a:pt x="998" y="1636"/>
                    </a:lnTo>
                    <a:lnTo>
                      <a:pt x="1074" y="1623"/>
                    </a:lnTo>
                    <a:lnTo>
                      <a:pt x="1151" y="1598"/>
                    </a:lnTo>
                    <a:lnTo>
                      <a:pt x="1228" y="1559"/>
                    </a:lnTo>
                    <a:lnTo>
                      <a:pt x="1292" y="1521"/>
                    </a:lnTo>
                    <a:lnTo>
                      <a:pt x="1419" y="1419"/>
                    </a:lnTo>
                    <a:lnTo>
                      <a:pt x="1522" y="1291"/>
                    </a:lnTo>
                    <a:lnTo>
                      <a:pt x="1560" y="1227"/>
                    </a:lnTo>
                    <a:lnTo>
                      <a:pt x="1598" y="1150"/>
                    </a:lnTo>
                    <a:lnTo>
                      <a:pt x="1624" y="1074"/>
                    </a:lnTo>
                    <a:lnTo>
                      <a:pt x="1650" y="997"/>
                    </a:lnTo>
                    <a:lnTo>
                      <a:pt x="1662" y="908"/>
                    </a:lnTo>
                    <a:lnTo>
                      <a:pt x="1662" y="831"/>
                    </a:lnTo>
                    <a:lnTo>
                      <a:pt x="1662" y="741"/>
                    </a:lnTo>
                    <a:lnTo>
                      <a:pt x="1650" y="665"/>
                    </a:lnTo>
                    <a:lnTo>
                      <a:pt x="1624" y="588"/>
                    </a:lnTo>
                    <a:lnTo>
                      <a:pt x="1598" y="511"/>
                    </a:lnTo>
                    <a:lnTo>
                      <a:pt x="1560" y="435"/>
                    </a:lnTo>
                    <a:lnTo>
                      <a:pt x="1522" y="371"/>
                    </a:lnTo>
                    <a:lnTo>
                      <a:pt x="1419" y="243"/>
                    </a:lnTo>
                    <a:lnTo>
                      <a:pt x="1292" y="141"/>
                    </a:lnTo>
                    <a:lnTo>
                      <a:pt x="1228" y="102"/>
                    </a:lnTo>
                    <a:lnTo>
                      <a:pt x="1151" y="64"/>
                    </a:lnTo>
                    <a:lnTo>
                      <a:pt x="1074" y="38"/>
                    </a:lnTo>
                    <a:lnTo>
                      <a:pt x="998" y="13"/>
                    </a:lnTo>
                    <a:lnTo>
                      <a:pt x="921"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9;p25">
                <a:extLst>
                  <a:ext uri="{FF2B5EF4-FFF2-40B4-BE49-F238E27FC236}">
                    <a16:creationId xmlns:a16="http://schemas.microsoft.com/office/drawing/2014/main" id="{5F4B9D43-5C54-4253-93CF-253590D71015}"/>
                  </a:ext>
                </a:extLst>
              </p:cNvPr>
              <p:cNvSpPr/>
              <p:nvPr/>
            </p:nvSpPr>
            <p:spPr>
              <a:xfrm>
                <a:off x="4804125" y="879125"/>
                <a:ext cx="34850" cy="47000"/>
              </a:xfrm>
              <a:custGeom>
                <a:avLst/>
                <a:gdLst/>
                <a:ahLst/>
                <a:cxnLst/>
                <a:rect l="l" t="t" r="r" b="b"/>
                <a:pathLst>
                  <a:path w="1394" h="1880" extrusionOk="0">
                    <a:moveTo>
                      <a:pt x="153" y="1"/>
                    </a:moveTo>
                    <a:lnTo>
                      <a:pt x="115" y="14"/>
                    </a:lnTo>
                    <a:lnTo>
                      <a:pt x="64" y="52"/>
                    </a:lnTo>
                    <a:lnTo>
                      <a:pt x="13" y="116"/>
                    </a:lnTo>
                    <a:lnTo>
                      <a:pt x="0" y="154"/>
                    </a:lnTo>
                    <a:lnTo>
                      <a:pt x="0" y="193"/>
                    </a:lnTo>
                    <a:lnTo>
                      <a:pt x="0" y="1688"/>
                    </a:lnTo>
                    <a:lnTo>
                      <a:pt x="0" y="1727"/>
                    </a:lnTo>
                    <a:lnTo>
                      <a:pt x="13" y="1765"/>
                    </a:lnTo>
                    <a:lnTo>
                      <a:pt x="64" y="1829"/>
                    </a:lnTo>
                    <a:lnTo>
                      <a:pt x="115" y="1867"/>
                    </a:lnTo>
                    <a:lnTo>
                      <a:pt x="153" y="1880"/>
                    </a:lnTo>
                    <a:lnTo>
                      <a:pt x="1240" y="1880"/>
                    </a:lnTo>
                    <a:lnTo>
                      <a:pt x="1278" y="1867"/>
                    </a:lnTo>
                    <a:lnTo>
                      <a:pt x="1342" y="1829"/>
                    </a:lnTo>
                    <a:lnTo>
                      <a:pt x="1381" y="1765"/>
                    </a:lnTo>
                    <a:lnTo>
                      <a:pt x="1393" y="1727"/>
                    </a:lnTo>
                    <a:lnTo>
                      <a:pt x="1393" y="1688"/>
                    </a:lnTo>
                    <a:lnTo>
                      <a:pt x="1393" y="1650"/>
                    </a:lnTo>
                    <a:lnTo>
                      <a:pt x="1381" y="1611"/>
                    </a:lnTo>
                    <a:lnTo>
                      <a:pt x="1342" y="1548"/>
                    </a:lnTo>
                    <a:lnTo>
                      <a:pt x="1278" y="1509"/>
                    </a:lnTo>
                    <a:lnTo>
                      <a:pt x="1240" y="1496"/>
                    </a:lnTo>
                    <a:lnTo>
                      <a:pt x="396" y="1496"/>
                    </a:lnTo>
                    <a:lnTo>
                      <a:pt x="396" y="193"/>
                    </a:lnTo>
                    <a:lnTo>
                      <a:pt x="384" y="154"/>
                    </a:lnTo>
                    <a:lnTo>
                      <a:pt x="371" y="116"/>
                    </a:lnTo>
                    <a:lnTo>
                      <a:pt x="332" y="52"/>
                    </a:lnTo>
                    <a:lnTo>
                      <a:pt x="269" y="14"/>
                    </a:lnTo>
                    <a:lnTo>
                      <a:pt x="230" y="1"/>
                    </a:lnTo>
                    <a:close/>
                  </a:path>
                </a:pathLst>
              </a:custGeom>
              <a:solidFill>
                <a:srgbClr val="C4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00;p25">
                <a:extLst>
                  <a:ext uri="{FF2B5EF4-FFF2-40B4-BE49-F238E27FC236}">
                    <a16:creationId xmlns:a16="http://schemas.microsoft.com/office/drawing/2014/main" id="{6FB36059-7E20-4FED-81D5-B63913B4610F}"/>
                  </a:ext>
                </a:extLst>
              </p:cNvPr>
              <p:cNvSpPr/>
              <p:nvPr/>
            </p:nvSpPr>
            <p:spPr>
              <a:xfrm>
                <a:off x="4648800" y="703700"/>
                <a:ext cx="135525" cy="42200"/>
              </a:xfrm>
              <a:custGeom>
                <a:avLst/>
                <a:gdLst/>
                <a:ahLst/>
                <a:cxnLst/>
                <a:rect l="l" t="t" r="r" b="b"/>
                <a:pathLst>
                  <a:path w="5421" h="1688" extrusionOk="0">
                    <a:moveTo>
                      <a:pt x="3133" y="1"/>
                    </a:moveTo>
                    <a:lnTo>
                      <a:pt x="2941" y="13"/>
                    </a:lnTo>
                    <a:lnTo>
                      <a:pt x="2749" y="26"/>
                    </a:lnTo>
                    <a:lnTo>
                      <a:pt x="2532" y="52"/>
                    </a:lnTo>
                    <a:lnTo>
                      <a:pt x="2340" y="77"/>
                    </a:lnTo>
                    <a:lnTo>
                      <a:pt x="2161" y="116"/>
                    </a:lnTo>
                    <a:lnTo>
                      <a:pt x="1982" y="167"/>
                    </a:lnTo>
                    <a:lnTo>
                      <a:pt x="1663" y="269"/>
                    </a:lnTo>
                    <a:lnTo>
                      <a:pt x="1369" y="384"/>
                    </a:lnTo>
                    <a:lnTo>
                      <a:pt x="1113" y="512"/>
                    </a:lnTo>
                    <a:lnTo>
                      <a:pt x="883" y="652"/>
                    </a:lnTo>
                    <a:lnTo>
                      <a:pt x="691" y="806"/>
                    </a:lnTo>
                    <a:lnTo>
                      <a:pt x="525" y="946"/>
                    </a:lnTo>
                    <a:lnTo>
                      <a:pt x="384" y="1087"/>
                    </a:lnTo>
                    <a:lnTo>
                      <a:pt x="269" y="1228"/>
                    </a:lnTo>
                    <a:lnTo>
                      <a:pt x="180" y="1355"/>
                    </a:lnTo>
                    <a:lnTo>
                      <a:pt x="116" y="1470"/>
                    </a:lnTo>
                    <a:lnTo>
                      <a:pt x="27" y="1624"/>
                    </a:lnTo>
                    <a:lnTo>
                      <a:pt x="1" y="1688"/>
                    </a:lnTo>
                    <a:lnTo>
                      <a:pt x="5421" y="1202"/>
                    </a:lnTo>
                    <a:lnTo>
                      <a:pt x="5395" y="1138"/>
                    </a:lnTo>
                    <a:lnTo>
                      <a:pt x="5306" y="985"/>
                    </a:lnTo>
                    <a:lnTo>
                      <a:pt x="5242" y="883"/>
                    </a:lnTo>
                    <a:lnTo>
                      <a:pt x="5152" y="767"/>
                    </a:lnTo>
                    <a:lnTo>
                      <a:pt x="5037" y="652"/>
                    </a:lnTo>
                    <a:lnTo>
                      <a:pt x="4909" y="525"/>
                    </a:lnTo>
                    <a:lnTo>
                      <a:pt x="4743" y="410"/>
                    </a:lnTo>
                    <a:lnTo>
                      <a:pt x="4551" y="295"/>
                    </a:lnTo>
                    <a:lnTo>
                      <a:pt x="4334" y="192"/>
                    </a:lnTo>
                    <a:lnTo>
                      <a:pt x="4091" y="116"/>
                    </a:lnTo>
                    <a:lnTo>
                      <a:pt x="3810" y="52"/>
                    </a:lnTo>
                    <a:lnTo>
                      <a:pt x="3657" y="26"/>
                    </a:lnTo>
                    <a:lnTo>
                      <a:pt x="3491" y="13"/>
                    </a:lnTo>
                    <a:lnTo>
                      <a:pt x="33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01;p25">
                <a:extLst>
                  <a:ext uri="{FF2B5EF4-FFF2-40B4-BE49-F238E27FC236}">
                    <a16:creationId xmlns:a16="http://schemas.microsoft.com/office/drawing/2014/main" id="{2D1FD378-31B4-4143-A32D-3E3EA90314FB}"/>
                  </a:ext>
                </a:extLst>
              </p:cNvPr>
              <p:cNvSpPr/>
              <p:nvPr/>
            </p:nvSpPr>
            <p:spPr>
              <a:xfrm>
                <a:off x="4862600" y="703700"/>
                <a:ext cx="135825" cy="42200"/>
              </a:xfrm>
              <a:custGeom>
                <a:avLst/>
                <a:gdLst/>
                <a:ahLst/>
                <a:cxnLst/>
                <a:rect l="l" t="t" r="r" b="b"/>
                <a:pathLst>
                  <a:path w="5433" h="1688" extrusionOk="0">
                    <a:moveTo>
                      <a:pt x="2109" y="1"/>
                    </a:moveTo>
                    <a:lnTo>
                      <a:pt x="1930" y="13"/>
                    </a:lnTo>
                    <a:lnTo>
                      <a:pt x="1777" y="26"/>
                    </a:lnTo>
                    <a:lnTo>
                      <a:pt x="1624" y="52"/>
                    </a:lnTo>
                    <a:lnTo>
                      <a:pt x="1342" y="116"/>
                    </a:lnTo>
                    <a:lnTo>
                      <a:pt x="1087" y="192"/>
                    </a:lnTo>
                    <a:lnTo>
                      <a:pt x="869" y="295"/>
                    </a:lnTo>
                    <a:lnTo>
                      <a:pt x="678" y="410"/>
                    </a:lnTo>
                    <a:lnTo>
                      <a:pt x="524" y="525"/>
                    </a:lnTo>
                    <a:lnTo>
                      <a:pt x="384" y="652"/>
                    </a:lnTo>
                    <a:lnTo>
                      <a:pt x="269" y="767"/>
                    </a:lnTo>
                    <a:lnTo>
                      <a:pt x="179" y="883"/>
                    </a:lnTo>
                    <a:lnTo>
                      <a:pt x="115" y="985"/>
                    </a:lnTo>
                    <a:lnTo>
                      <a:pt x="26" y="1138"/>
                    </a:lnTo>
                    <a:lnTo>
                      <a:pt x="0" y="1202"/>
                    </a:lnTo>
                    <a:lnTo>
                      <a:pt x="5433" y="1688"/>
                    </a:lnTo>
                    <a:lnTo>
                      <a:pt x="5394" y="1624"/>
                    </a:lnTo>
                    <a:lnTo>
                      <a:pt x="5318" y="1470"/>
                    </a:lnTo>
                    <a:lnTo>
                      <a:pt x="5241" y="1355"/>
                    </a:lnTo>
                    <a:lnTo>
                      <a:pt x="5151" y="1228"/>
                    </a:lnTo>
                    <a:lnTo>
                      <a:pt x="5036" y="1087"/>
                    </a:lnTo>
                    <a:lnTo>
                      <a:pt x="4896" y="946"/>
                    </a:lnTo>
                    <a:lnTo>
                      <a:pt x="4730" y="806"/>
                    </a:lnTo>
                    <a:lnTo>
                      <a:pt x="4538" y="652"/>
                    </a:lnTo>
                    <a:lnTo>
                      <a:pt x="4308" y="512"/>
                    </a:lnTo>
                    <a:lnTo>
                      <a:pt x="4052" y="384"/>
                    </a:lnTo>
                    <a:lnTo>
                      <a:pt x="3771" y="269"/>
                    </a:lnTo>
                    <a:lnTo>
                      <a:pt x="3439" y="167"/>
                    </a:lnTo>
                    <a:lnTo>
                      <a:pt x="3272" y="116"/>
                    </a:lnTo>
                    <a:lnTo>
                      <a:pt x="3081" y="77"/>
                    </a:lnTo>
                    <a:lnTo>
                      <a:pt x="2889" y="52"/>
                    </a:lnTo>
                    <a:lnTo>
                      <a:pt x="2684" y="26"/>
                    </a:lnTo>
                    <a:lnTo>
                      <a:pt x="2480" y="13"/>
                    </a:lnTo>
                    <a:lnTo>
                      <a:pt x="22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02;p25">
                <a:extLst>
                  <a:ext uri="{FF2B5EF4-FFF2-40B4-BE49-F238E27FC236}">
                    <a16:creationId xmlns:a16="http://schemas.microsoft.com/office/drawing/2014/main" id="{FF440596-765B-46B1-9EAF-A861F4F7FC9A}"/>
                  </a:ext>
                </a:extLst>
              </p:cNvPr>
              <p:cNvSpPr/>
              <p:nvPr/>
            </p:nvSpPr>
            <p:spPr>
              <a:xfrm>
                <a:off x="4742125" y="946550"/>
                <a:ext cx="99400" cy="31350"/>
              </a:xfrm>
              <a:custGeom>
                <a:avLst/>
                <a:gdLst/>
                <a:ahLst/>
                <a:cxnLst/>
                <a:rect l="l" t="t" r="r" b="b"/>
                <a:pathLst>
                  <a:path w="3976" h="1254" extrusionOk="0">
                    <a:moveTo>
                      <a:pt x="167" y="1"/>
                    </a:moveTo>
                    <a:lnTo>
                      <a:pt x="103" y="27"/>
                    </a:lnTo>
                    <a:lnTo>
                      <a:pt x="64" y="39"/>
                    </a:lnTo>
                    <a:lnTo>
                      <a:pt x="39" y="78"/>
                    </a:lnTo>
                    <a:lnTo>
                      <a:pt x="13" y="103"/>
                    </a:lnTo>
                    <a:lnTo>
                      <a:pt x="0" y="142"/>
                    </a:lnTo>
                    <a:lnTo>
                      <a:pt x="0" y="218"/>
                    </a:lnTo>
                    <a:lnTo>
                      <a:pt x="13" y="282"/>
                    </a:lnTo>
                    <a:lnTo>
                      <a:pt x="39" y="321"/>
                    </a:lnTo>
                    <a:lnTo>
                      <a:pt x="64" y="346"/>
                    </a:lnTo>
                    <a:lnTo>
                      <a:pt x="128" y="397"/>
                    </a:lnTo>
                    <a:lnTo>
                      <a:pt x="282" y="512"/>
                    </a:lnTo>
                    <a:lnTo>
                      <a:pt x="524" y="653"/>
                    </a:lnTo>
                    <a:lnTo>
                      <a:pt x="678" y="730"/>
                    </a:lnTo>
                    <a:lnTo>
                      <a:pt x="857" y="819"/>
                    </a:lnTo>
                    <a:lnTo>
                      <a:pt x="1036" y="896"/>
                    </a:lnTo>
                    <a:lnTo>
                      <a:pt x="1253" y="985"/>
                    </a:lnTo>
                    <a:lnTo>
                      <a:pt x="1470" y="1049"/>
                    </a:lnTo>
                    <a:lnTo>
                      <a:pt x="1713" y="1126"/>
                    </a:lnTo>
                    <a:lnTo>
                      <a:pt x="1982" y="1177"/>
                    </a:lnTo>
                    <a:lnTo>
                      <a:pt x="2250" y="1215"/>
                    </a:lnTo>
                    <a:lnTo>
                      <a:pt x="2544" y="1254"/>
                    </a:lnTo>
                    <a:lnTo>
                      <a:pt x="3081" y="1254"/>
                    </a:lnTo>
                    <a:lnTo>
                      <a:pt x="3311" y="1228"/>
                    </a:lnTo>
                    <a:lnTo>
                      <a:pt x="3567" y="1202"/>
                    </a:lnTo>
                    <a:lnTo>
                      <a:pt x="3822" y="1164"/>
                    </a:lnTo>
                    <a:lnTo>
                      <a:pt x="3861" y="1151"/>
                    </a:lnTo>
                    <a:lnTo>
                      <a:pt x="3886" y="1126"/>
                    </a:lnTo>
                    <a:lnTo>
                      <a:pt x="3937" y="1075"/>
                    </a:lnTo>
                    <a:lnTo>
                      <a:pt x="3963" y="1011"/>
                    </a:lnTo>
                    <a:lnTo>
                      <a:pt x="3976" y="972"/>
                    </a:lnTo>
                    <a:lnTo>
                      <a:pt x="3963" y="934"/>
                    </a:lnTo>
                    <a:lnTo>
                      <a:pt x="3963" y="896"/>
                    </a:lnTo>
                    <a:lnTo>
                      <a:pt x="3937" y="857"/>
                    </a:lnTo>
                    <a:lnTo>
                      <a:pt x="3886" y="806"/>
                    </a:lnTo>
                    <a:lnTo>
                      <a:pt x="3822" y="781"/>
                    </a:lnTo>
                    <a:lnTo>
                      <a:pt x="3784" y="768"/>
                    </a:lnTo>
                    <a:lnTo>
                      <a:pt x="3746" y="781"/>
                    </a:lnTo>
                    <a:lnTo>
                      <a:pt x="3554" y="806"/>
                    </a:lnTo>
                    <a:lnTo>
                      <a:pt x="3375" y="832"/>
                    </a:lnTo>
                    <a:lnTo>
                      <a:pt x="3017" y="857"/>
                    </a:lnTo>
                    <a:lnTo>
                      <a:pt x="2672" y="857"/>
                    </a:lnTo>
                    <a:lnTo>
                      <a:pt x="2352" y="832"/>
                    </a:lnTo>
                    <a:lnTo>
                      <a:pt x="2058" y="793"/>
                    </a:lnTo>
                    <a:lnTo>
                      <a:pt x="1777" y="730"/>
                    </a:lnTo>
                    <a:lnTo>
                      <a:pt x="1509" y="653"/>
                    </a:lnTo>
                    <a:lnTo>
                      <a:pt x="1279" y="563"/>
                    </a:lnTo>
                    <a:lnTo>
                      <a:pt x="1061" y="474"/>
                    </a:lnTo>
                    <a:lnTo>
                      <a:pt x="870" y="384"/>
                    </a:lnTo>
                    <a:lnTo>
                      <a:pt x="703" y="308"/>
                    </a:lnTo>
                    <a:lnTo>
                      <a:pt x="576" y="218"/>
                    </a:lnTo>
                    <a:lnTo>
                      <a:pt x="384" y="103"/>
                    </a:lnTo>
                    <a:lnTo>
                      <a:pt x="307" y="52"/>
                    </a:lnTo>
                    <a:lnTo>
                      <a:pt x="282" y="27"/>
                    </a:lnTo>
                    <a:lnTo>
                      <a:pt x="243" y="14"/>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03;p25">
                <a:extLst>
                  <a:ext uri="{FF2B5EF4-FFF2-40B4-BE49-F238E27FC236}">
                    <a16:creationId xmlns:a16="http://schemas.microsoft.com/office/drawing/2014/main" id="{15C9EE8B-F7BB-4662-B889-CB91CB536AD9}"/>
                  </a:ext>
                </a:extLst>
              </p:cNvPr>
              <p:cNvSpPr/>
              <p:nvPr/>
            </p:nvSpPr>
            <p:spPr>
              <a:xfrm>
                <a:off x="4605675" y="478425"/>
                <a:ext cx="469125" cy="187925"/>
              </a:xfrm>
              <a:custGeom>
                <a:avLst/>
                <a:gdLst/>
                <a:ahLst/>
                <a:cxnLst/>
                <a:rect l="l" t="t" r="r" b="b"/>
                <a:pathLst>
                  <a:path w="18765" h="7517" extrusionOk="0">
                    <a:moveTo>
                      <a:pt x="8999" y="0"/>
                    </a:moveTo>
                    <a:lnTo>
                      <a:pt x="8628" y="26"/>
                    </a:lnTo>
                    <a:lnTo>
                      <a:pt x="8258" y="51"/>
                    </a:lnTo>
                    <a:lnTo>
                      <a:pt x="7913" y="90"/>
                    </a:lnTo>
                    <a:lnTo>
                      <a:pt x="7567" y="128"/>
                    </a:lnTo>
                    <a:lnTo>
                      <a:pt x="7235" y="192"/>
                    </a:lnTo>
                    <a:lnTo>
                      <a:pt x="6903" y="256"/>
                    </a:lnTo>
                    <a:lnTo>
                      <a:pt x="6596" y="320"/>
                    </a:lnTo>
                    <a:lnTo>
                      <a:pt x="6289" y="409"/>
                    </a:lnTo>
                    <a:lnTo>
                      <a:pt x="5995" y="499"/>
                    </a:lnTo>
                    <a:lnTo>
                      <a:pt x="5701" y="588"/>
                    </a:lnTo>
                    <a:lnTo>
                      <a:pt x="5433" y="690"/>
                    </a:lnTo>
                    <a:lnTo>
                      <a:pt x="5164" y="805"/>
                    </a:lnTo>
                    <a:lnTo>
                      <a:pt x="4909" y="920"/>
                    </a:lnTo>
                    <a:lnTo>
                      <a:pt x="4653" y="1048"/>
                    </a:lnTo>
                    <a:lnTo>
                      <a:pt x="4410" y="1176"/>
                    </a:lnTo>
                    <a:lnTo>
                      <a:pt x="4180" y="1304"/>
                    </a:lnTo>
                    <a:lnTo>
                      <a:pt x="3950" y="1445"/>
                    </a:lnTo>
                    <a:lnTo>
                      <a:pt x="3733" y="1598"/>
                    </a:lnTo>
                    <a:lnTo>
                      <a:pt x="3528" y="1739"/>
                    </a:lnTo>
                    <a:lnTo>
                      <a:pt x="3324" y="1892"/>
                    </a:lnTo>
                    <a:lnTo>
                      <a:pt x="3132" y="2058"/>
                    </a:lnTo>
                    <a:lnTo>
                      <a:pt x="2761" y="2378"/>
                    </a:lnTo>
                    <a:lnTo>
                      <a:pt x="2429" y="2710"/>
                    </a:lnTo>
                    <a:lnTo>
                      <a:pt x="2122" y="3055"/>
                    </a:lnTo>
                    <a:lnTo>
                      <a:pt x="1828" y="3400"/>
                    </a:lnTo>
                    <a:lnTo>
                      <a:pt x="1573" y="3758"/>
                    </a:lnTo>
                    <a:lnTo>
                      <a:pt x="1343" y="4103"/>
                    </a:lnTo>
                    <a:lnTo>
                      <a:pt x="1138" y="4461"/>
                    </a:lnTo>
                    <a:lnTo>
                      <a:pt x="946" y="4806"/>
                    </a:lnTo>
                    <a:lnTo>
                      <a:pt x="780" y="5139"/>
                    </a:lnTo>
                    <a:lnTo>
                      <a:pt x="640" y="5458"/>
                    </a:lnTo>
                    <a:lnTo>
                      <a:pt x="512" y="5778"/>
                    </a:lnTo>
                    <a:lnTo>
                      <a:pt x="397" y="6072"/>
                    </a:lnTo>
                    <a:lnTo>
                      <a:pt x="307" y="6340"/>
                    </a:lnTo>
                    <a:lnTo>
                      <a:pt x="154" y="6826"/>
                    </a:lnTo>
                    <a:lnTo>
                      <a:pt x="64" y="7196"/>
                    </a:lnTo>
                    <a:lnTo>
                      <a:pt x="13" y="7427"/>
                    </a:lnTo>
                    <a:lnTo>
                      <a:pt x="0" y="7516"/>
                    </a:lnTo>
                    <a:lnTo>
                      <a:pt x="77" y="7452"/>
                    </a:lnTo>
                    <a:lnTo>
                      <a:pt x="320" y="7299"/>
                    </a:lnTo>
                    <a:lnTo>
                      <a:pt x="703" y="7069"/>
                    </a:lnTo>
                    <a:lnTo>
                      <a:pt x="946" y="6928"/>
                    </a:lnTo>
                    <a:lnTo>
                      <a:pt x="1240" y="6787"/>
                    </a:lnTo>
                    <a:lnTo>
                      <a:pt x="1560" y="6634"/>
                    </a:lnTo>
                    <a:lnTo>
                      <a:pt x="1918" y="6468"/>
                    </a:lnTo>
                    <a:lnTo>
                      <a:pt x="2327" y="6315"/>
                    </a:lnTo>
                    <a:lnTo>
                      <a:pt x="2761" y="6148"/>
                    </a:lnTo>
                    <a:lnTo>
                      <a:pt x="3221" y="5995"/>
                    </a:lnTo>
                    <a:lnTo>
                      <a:pt x="3733" y="5842"/>
                    </a:lnTo>
                    <a:lnTo>
                      <a:pt x="4282" y="5701"/>
                    </a:lnTo>
                    <a:lnTo>
                      <a:pt x="4858" y="5573"/>
                    </a:lnTo>
                    <a:lnTo>
                      <a:pt x="5471" y="5458"/>
                    </a:lnTo>
                    <a:lnTo>
                      <a:pt x="6123" y="5369"/>
                    </a:lnTo>
                    <a:lnTo>
                      <a:pt x="6800" y="5292"/>
                    </a:lnTo>
                    <a:lnTo>
                      <a:pt x="7516" y="5241"/>
                    </a:lnTo>
                    <a:lnTo>
                      <a:pt x="8270" y="5215"/>
                    </a:lnTo>
                    <a:lnTo>
                      <a:pt x="8667" y="5215"/>
                    </a:lnTo>
                    <a:lnTo>
                      <a:pt x="9063" y="5228"/>
                    </a:lnTo>
                    <a:lnTo>
                      <a:pt x="9472" y="5241"/>
                    </a:lnTo>
                    <a:lnTo>
                      <a:pt x="9881" y="5254"/>
                    </a:lnTo>
                    <a:lnTo>
                      <a:pt x="10303" y="5292"/>
                    </a:lnTo>
                    <a:lnTo>
                      <a:pt x="10737" y="5330"/>
                    </a:lnTo>
                    <a:lnTo>
                      <a:pt x="11172" y="5381"/>
                    </a:lnTo>
                    <a:lnTo>
                      <a:pt x="11619" y="5445"/>
                    </a:lnTo>
                    <a:lnTo>
                      <a:pt x="12079" y="5509"/>
                    </a:lnTo>
                    <a:lnTo>
                      <a:pt x="12540" y="5599"/>
                    </a:lnTo>
                    <a:lnTo>
                      <a:pt x="13013" y="5688"/>
                    </a:lnTo>
                    <a:lnTo>
                      <a:pt x="13498" y="5790"/>
                    </a:lnTo>
                    <a:lnTo>
                      <a:pt x="13984" y="5905"/>
                    </a:lnTo>
                    <a:lnTo>
                      <a:pt x="14483" y="6033"/>
                    </a:lnTo>
                    <a:lnTo>
                      <a:pt x="14994" y="6174"/>
                    </a:lnTo>
                    <a:lnTo>
                      <a:pt x="15505" y="6315"/>
                    </a:lnTo>
                    <a:lnTo>
                      <a:pt x="16029" y="6481"/>
                    </a:lnTo>
                    <a:lnTo>
                      <a:pt x="16553" y="6660"/>
                    </a:lnTo>
                    <a:lnTo>
                      <a:pt x="17090" y="6851"/>
                    </a:lnTo>
                    <a:lnTo>
                      <a:pt x="17640" y="7056"/>
                    </a:lnTo>
                    <a:lnTo>
                      <a:pt x="18202" y="7273"/>
                    </a:lnTo>
                    <a:lnTo>
                      <a:pt x="18765" y="7516"/>
                    </a:lnTo>
                    <a:lnTo>
                      <a:pt x="18739" y="7427"/>
                    </a:lnTo>
                    <a:lnTo>
                      <a:pt x="18701" y="7196"/>
                    </a:lnTo>
                    <a:lnTo>
                      <a:pt x="18611" y="6826"/>
                    </a:lnTo>
                    <a:lnTo>
                      <a:pt x="18458" y="6340"/>
                    </a:lnTo>
                    <a:lnTo>
                      <a:pt x="18368" y="6072"/>
                    </a:lnTo>
                    <a:lnTo>
                      <a:pt x="18253" y="5778"/>
                    </a:lnTo>
                    <a:lnTo>
                      <a:pt x="18125" y="5458"/>
                    </a:lnTo>
                    <a:lnTo>
                      <a:pt x="17985" y="5139"/>
                    </a:lnTo>
                    <a:lnTo>
                      <a:pt x="17819" y="4806"/>
                    </a:lnTo>
                    <a:lnTo>
                      <a:pt x="17627" y="4461"/>
                    </a:lnTo>
                    <a:lnTo>
                      <a:pt x="17422" y="4103"/>
                    </a:lnTo>
                    <a:lnTo>
                      <a:pt x="17192" y="3758"/>
                    </a:lnTo>
                    <a:lnTo>
                      <a:pt x="16937" y="3400"/>
                    </a:lnTo>
                    <a:lnTo>
                      <a:pt x="16643" y="3055"/>
                    </a:lnTo>
                    <a:lnTo>
                      <a:pt x="16336" y="2710"/>
                    </a:lnTo>
                    <a:lnTo>
                      <a:pt x="16004" y="2378"/>
                    </a:lnTo>
                    <a:lnTo>
                      <a:pt x="15633" y="2058"/>
                    </a:lnTo>
                    <a:lnTo>
                      <a:pt x="15441" y="1892"/>
                    </a:lnTo>
                    <a:lnTo>
                      <a:pt x="15237" y="1739"/>
                    </a:lnTo>
                    <a:lnTo>
                      <a:pt x="15032" y="1598"/>
                    </a:lnTo>
                    <a:lnTo>
                      <a:pt x="14815" y="1445"/>
                    </a:lnTo>
                    <a:lnTo>
                      <a:pt x="14585" y="1304"/>
                    </a:lnTo>
                    <a:lnTo>
                      <a:pt x="14355" y="1176"/>
                    </a:lnTo>
                    <a:lnTo>
                      <a:pt x="14112" y="1048"/>
                    </a:lnTo>
                    <a:lnTo>
                      <a:pt x="13856" y="920"/>
                    </a:lnTo>
                    <a:lnTo>
                      <a:pt x="13601" y="805"/>
                    </a:lnTo>
                    <a:lnTo>
                      <a:pt x="13332" y="690"/>
                    </a:lnTo>
                    <a:lnTo>
                      <a:pt x="13051" y="588"/>
                    </a:lnTo>
                    <a:lnTo>
                      <a:pt x="12770" y="499"/>
                    </a:lnTo>
                    <a:lnTo>
                      <a:pt x="12476" y="409"/>
                    </a:lnTo>
                    <a:lnTo>
                      <a:pt x="12169" y="320"/>
                    </a:lnTo>
                    <a:lnTo>
                      <a:pt x="11862" y="256"/>
                    </a:lnTo>
                    <a:lnTo>
                      <a:pt x="11530" y="192"/>
                    </a:lnTo>
                    <a:lnTo>
                      <a:pt x="11198" y="128"/>
                    </a:lnTo>
                    <a:lnTo>
                      <a:pt x="10852" y="90"/>
                    </a:lnTo>
                    <a:lnTo>
                      <a:pt x="10507" y="51"/>
                    </a:lnTo>
                    <a:lnTo>
                      <a:pt x="10137" y="26"/>
                    </a:lnTo>
                    <a:lnTo>
                      <a:pt x="97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04;p25">
                <a:extLst>
                  <a:ext uri="{FF2B5EF4-FFF2-40B4-BE49-F238E27FC236}">
                    <a16:creationId xmlns:a16="http://schemas.microsoft.com/office/drawing/2014/main" id="{BB409EE4-194A-419E-ACF3-6AA02F2CE560}"/>
                  </a:ext>
                </a:extLst>
              </p:cNvPr>
              <p:cNvSpPr/>
              <p:nvPr/>
            </p:nvSpPr>
            <p:spPr>
              <a:xfrm>
                <a:off x="4504375" y="423775"/>
                <a:ext cx="661500" cy="771100"/>
              </a:xfrm>
              <a:custGeom>
                <a:avLst/>
                <a:gdLst/>
                <a:ahLst/>
                <a:cxnLst/>
                <a:rect l="l" t="t" r="r" b="b"/>
                <a:pathLst>
                  <a:path w="26460" h="30844" extrusionOk="0">
                    <a:moveTo>
                      <a:pt x="13524" y="4321"/>
                    </a:moveTo>
                    <a:lnTo>
                      <a:pt x="13831" y="4346"/>
                    </a:lnTo>
                    <a:lnTo>
                      <a:pt x="14125" y="4372"/>
                    </a:lnTo>
                    <a:lnTo>
                      <a:pt x="14419" y="4410"/>
                    </a:lnTo>
                    <a:lnTo>
                      <a:pt x="14713" y="4461"/>
                    </a:lnTo>
                    <a:lnTo>
                      <a:pt x="15007" y="4538"/>
                    </a:lnTo>
                    <a:lnTo>
                      <a:pt x="15301" y="4615"/>
                    </a:lnTo>
                    <a:lnTo>
                      <a:pt x="15595" y="4704"/>
                    </a:lnTo>
                    <a:lnTo>
                      <a:pt x="15876" y="4794"/>
                    </a:lnTo>
                    <a:lnTo>
                      <a:pt x="16157" y="4909"/>
                    </a:lnTo>
                    <a:lnTo>
                      <a:pt x="16438" y="5037"/>
                    </a:lnTo>
                    <a:lnTo>
                      <a:pt x="16707" y="5177"/>
                    </a:lnTo>
                    <a:lnTo>
                      <a:pt x="16988" y="5318"/>
                    </a:lnTo>
                    <a:lnTo>
                      <a:pt x="17244" y="5484"/>
                    </a:lnTo>
                    <a:lnTo>
                      <a:pt x="17512" y="5650"/>
                    </a:lnTo>
                    <a:lnTo>
                      <a:pt x="17768" y="5842"/>
                    </a:lnTo>
                    <a:lnTo>
                      <a:pt x="18164" y="6149"/>
                    </a:lnTo>
                    <a:lnTo>
                      <a:pt x="18560" y="6481"/>
                    </a:lnTo>
                    <a:lnTo>
                      <a:pt x="18944" y="6839"/>
                    </a:lnTo>
                    <a:lnTo>
                      <a:pt x="19327" y="7210"/>
                    </a:lnTo>
                    <a:lnTo>
                      <a:pt x="19698" y="7606"/>
                    </a:lnTo>
                    <a:lnTo>
                      <a:pt x="20043" y="8015"/>
                    </a:lnTo>
                    <a:lnTo>
                      <a:pt x="20388" y="8449"/>
                    </a:lnTo>
                    <a:lnTo>
                      <a:pt x="20541" y="8679"/>
                    </a:lnTo>
                    <a:lnTo>
                      <a:pt x="20695" y="8910"/>
                    </a:lnTo>
                    <a:lnTo>
                      <a:pt x="20848" y="9152"/>
                    </a:lnTo>
                    <a:lnTo>
                      <a:pt x="20989" y="9395"/>
                    </a:lnTo>
                    <a:lnTo>
                      <a:pt x="21129" y="9651"/>
                    </a:lnTo>
                    <a:lnTo>
                      <a:pt x="21257" y="9907"/>
                    </a:lnTo>
                    <a:lnTo>
                      <a:pt x="21385" y="10162"/>
                    </a:lnTo>
                    <a:lnTo>
                      <a:pt x="21500" y="10431"/>
                    </a:lnTo>
                    <a:lnTo>
                      <a:pt x="21602" y="10699"/>
                    </a:lnTo>
                    <a:lnTo>
                      <a:pt x="21704" y="10980"/>
                    </a:lnTo>
                    <a:lnTo>
                      <a:pt x="21794" y="11261"/>
                    </a:lnTo>
                    <a:lnTo>
                      <a:pt x="21871" y="11555"/>
                    </a:lnTo>
                    <a:lnTo>
                      <a:pt x="21947" y="11849"/>
                    </a:lnTo>
                    <a:lnTo>
                      <a:pt x="22011" y="12156"/>
                    </a:lnTo>
                    <a:lnTo>
                      <a:pt x="22062" y="12463"/>
                    </a:lnTo>
                    <a:lnTo>
                      <a:pt x="22101" y="12783"/>
                    </a:lnTo>
                    <a:lnTo>
                      <a:pt x="22139" y="13102"/>
                    </a:lnTo>
                    <a:lnTo>
                      <a:pt x="22152" y="13422"/>
                    </a:lnTo>
                    <a:lnTo>
                      <a:pt x="22177" y="14010"/>
                    </a:lnTo>
                    <a:lnTo>
                      <a:pt x="22177" y="14598"/>
                    </a:lnTo>
                    <a:lnTo>
                      <a:pt x="22165" y="15173"/>
                    </a:lnTo>
                    <a:lnTo>
                      <a:pt x="22126" y="15748"/>
                    </a:lnTo>
                    <a:lnTo>
                      <a:pt x="22088" y="16323"/>
                    </a:lnTo>
                    <a:lnTo>
                      <a:pt x="22024" y="16886"/>
                    </a:lnTo>
                    <a:lnTo>
                      <a:pt x="21935" y="17435"/>
                    </a:lnTo>
                    <a:lnTo>
                      <a:pt x="21845" y="17985"/>
                    </a:lnTo>
                    <a:lnTo>
                      <a:pt x="21730" y="18534"/>
                    </a:lnTo>
                    <a:lnTo>
                      <a:pt x="21602" y="19071"/>
                    </a:lnTo>
                    <a:lnTo>
                      <a:pt x="21449" y="19595"/>
                    </a:lnTo>
                    <a:lnTo>
                      <a:pt x="21295" y="20107"/>
                    </a:lnTo>
                    <a:lnTo>
                      <a:pt x="21117" y="20618"/>
                    </a:lnTo>
                    <a:lnTo>
                      <a:pt x="20925" y="21116"/>
                    </a:lnTo>
                    <a:lnTo>
                      <a:pt x="20720" y="21602"/>
                    </a:lnTo>
                    <a:lnTo>
                      <a:pt x="20503" y="22075"/>
                    </a:lnTo>
                    <a:lnTo>
                      <a:pt x="20260" y="22548"/>
                    </a:lnTo>
                    <a:lnTo>
                      <a:pt x="20017" y="22995"/>
                    </a:lnTo>
                    <a:lnTo>
                      <a:pt x="19749" y="23443"/>
                    </a:lnTo>
                    <a:lnTo>
                      <a:pt x="19468" y="23865"/>
                    </a:lnTo>
                    <a:lnTo>
                      <a:pt x="19174" y="24274"/>
                    </a:lnTo>
                    <a:lnTo>
                      <a:pt x="18867" y="24683"/>
                    </a:lnTo>
                    <a:lnTo>
                      <a:pt x="18547" y="25066"/>
                    </a:lnTo>
                    <a:lnTo>
                      <a:pt x="18202" y="25437"/>
                    </a:lnTo>
                    <a:lnTo>
                      <a:pt x="17857" y="25782"/>
                    </a:lnTo>
                    <a:lnTo>
                      <a:pt x="17499" y="26127"/>
                    </a:lnTo>
                    <a:lnTo>
                      <a:pt x="17116" y="26447"/>
                    </a:lnTo>
                    <a:lnTo>
                      <a:pt x="16732" y="26753"/>
                    </a:lnTo>
                    <a:lnTo>
                      <a:pt x="16323" y="27035"/>
                    </a:lnTo>
                    <a:lnTo>
                      <a:pt x="15914" y="27303"/>
                    </a:lnTo>
                    <a:lnTo>
                      <a:pt x="15480" y="27546"/>
                    </a:lnTo>
                    <a:lnTo>
                      <a:pt x="15032" y="27776"/>
                    </a:lnTo>
                    <a:lnTo>
                      <a:pt x="14802" y="27891"/>
                    </a:lnTo>
                    <a:lnTo>
                      <a:pt x="14559" y="27980"/>
                    </a:lnTo>
                    <a:lnTo>
                      <a:pt x="14316" y="28057"/>
                    </a:lnTo>
                    <a:lnTo>
                      <a:pt x="14074" y="28121"/>
                    </a:lnTo>
                    <a:lnTo>
                      <a:pt x="13831" y="28172"/>
                    </a:lnTo>
                    <a:lnTo>
                      <a:pt x="13575" y="28211"/>
                    </a:lnTo>
                    <a:lnTo>
                      <a:pt x="13319" y="28223"/>
                    </a:lnTo>
                    <a:lnTo>
                      <a:pt x="13077" y="28236"/>
                    </a:lnTo>
                    <a:lnTo>
                      <a:pt x="12821" y="28223"/>
                    </a:lnTo>
                    <a:lnTo>
                      <a:pt x="12565" y="28198"/>
                    </a:lnTo>
                    <a:lnTo>
                      <a:pt x="12310" y="28159"/>
                    </a:lnTo>
                    <a:lnTo>
                      <a:pt x="12067" y="28108"/>
                    </a:lnTo>
                    <a:lnTo>
                      <a:pt x="11824" y="28044"/>
                    </a:lnTo>
                    <a:lnTo>
                      <a:pt x="11581" y="27968"/>
                    </a:lnTo>
                    <a:lnTo>
                      <a:pt x="11338" y="27878"/>
                    </a:lnTo>
                    <a:lnTo>
                      <a:pt x="11108" y="27763"/>
                    </a:lnTo>
                    <a:lnTo>
                      <a:pt x="10674" y="27533"/>
                    </a:lnTo>
                    <a:lnTo>
                      <a:pt x="10252" y="27277"/>
                    </a:lnTo>
                    <a:lnTo>
                      <a:pt x="9855" y="27009"/>
                    </a:lnTo>
                    <a:lnTo>
                      <a:pt x="9459" y="26715"/>
                    </a:lnTo>
                    <a:lnTo>
                      <a:pt x="9076" y="26421"/>
                    </a:lnTo>
                    <a:lnTo>
                      <a:pt x="8718" y="26089"/>
                    </a:lnTo>
                    <a:lnTo>
                      <a:pt x="8360" y="25756"/>
                    </a:lnTo>
                    <a:lnTo>
                      <a:pt x="8028" y="25398"/>
                    </a:lnTo>
                    <a:lnTo>
                      <a:pt x="7708" y="25028"/>
                    </a:lnTo>
                    <a:lnTo>
                      <a:pt x="7389" y="24644"/>
                    </a:lnTo>
                    <a:lnTo>
                      <a:pt x="7095" y="24248"/>
                    </a:lnTo>
                    <a:lnTo>
                      <a:pt x="6813" y="23826"/>
                    </a:lnTo>
                    <a:lnTo>
                      <a:pt x="6558" y="23404"/>
                    </a:lnTo>
                    <a:lnTo>
                      <a:pt x="6302" y="22970"/>
                    </a:lnTo>
                    <a:lnTo>
                      <a:pt x="6059" y="22510"/>
                    </a:lnTo>
                    <a:lnTo>
                      <a:pt x="5842" y="22050"/>
                    </a:lnTo>
                    <a:lnTo>
                      <a:pt x="5625" y="21577"/>
                    </a:lnTo>
                    <a:lnTo>
                      <a:pt x="5433" y="21091"/>
                    </a:lnTo>
                    <a:lnTo>
                      <a:pt x="5254" y="20592"/>
                    </a:lnTo>
                    <a:lnTo>
                      <a:pt x="5088" y="20081"/>
                    </a:lnTo>
                    <a:lnTo>
                      <a:pt x="4947" y="19570"/>
                    </a:lnTo>
                    <a:lnTo>
                      <a:pt x="4807" y="19046"/>
                    </a:lnTo>
                    <a:lnTo>
                      <a:pt x="4692" y="18509"/>
                    </a:lnTo>
                    <a:lnTo>
                      <a:pt x="4589" y="17972"/>
                    </a:lnTo>
                    <a:lnTo>
                      <a:pt x="4500" y="17422"/>
                    </a:lnTo>
                    <a:lnTo>
                      <a:pt x="4423" y="16873"/>
                    </a:lnTo>
                    <a:lnTo>
                      <a:pt x="4359" y="16310"/>
                    </a:lnTo>
                    <a:lnTo>
                      <a:pt x="4321" y="15735"/>
                    </a:lnTo>
                    <a:lnTo>
                      <a:pt x="4295" y="15173"/>
                    </a:lnTo>
                    <a:lnTo>
                      <a:pt x="4282" y="14598"/>
                    </a:lnTo>
                    <a:lnTo>
                      <a:pt x="4282" y="14010"/>
                    </a:lnTo>
                    <a:lnTo>
                      <a:pt x="4295" y="13422"/>
                    </a:lnTo>
                    <a:lnTo>
                      <a:pt x="4321" y="13102"/>
                    </a:lnTo>
                    <a:lnTo>
                      <a:pt x="4359" y="12783"/>
                    </a:lnTo>
                    <a:lnTo>
                      <a:pt x="4398" y="12463"/>
                    </a:lnTo>
                    <a:lnTo>
                      <a:pt x="4449" y="12156"/>
                    </a:lnTo>
                    <a:lnTo>
                      <a:pt x="4513" y="11849"/>
                    </a:lnTo>
                    <a:lnTo>
                      <a:pt x="4589" y="11555"/>
                    </a:lnTo>
                    <a:lnTo>
                      <a:pt x="4666" y="11261"/>
                    </a:lnTo>
                    <a:lnTo>
                      <a:pt x="4755" y="10980"/>
                    </a:lnTo>
                    <a:lnTo>
                      <a:pt x="4858" y="10699"/>
                    </a:lnTo>
                    <a:lnTo>
                      <a:pt x="4960" y="10431"/>
                    </a:lnTo>
                    <a:lnTo>
                      <a:pt x="5075" y="10162"/>
                    </a:lnTo>
                    <a:lnTo>
                      <a:pt x="5203" y="9907"/>
                    </a:lnTo>
                    <a:lnTo>
                      <a:pt x="5331" y="9651"/>
                    </a:lnTo>
                    <a:lnTo>
                      <a:pt x="5471" y="9395"/>
                    </a:lnTo>
                    <a:lnTo>
                      <a:pt x="5612" y="9152"/>
                    </a:lnTo>
                    <a:lnTo>
                      <a:pt x="5765" y="8910"/>
                    </a:lnTo>
                    <a:lnTo>
                      <a:pt x="5919" y="8679"/>
                    </a:lnTo>
                    <a:lnTo>
                      <a:pt x="6072" y="8449"/>
                    </a:lnTo>
                    <a:lnTo>
                      <a:pt x="6417" y="8015"/>
                    </a:lnTo>
                    <a:lnTo>
                      <a:pt x="6762" y="7606"/>
                    </a:lnTo>
                    <a:lnTo>
                      <a:pt x="7133" y="7210"/>
                    </a:lnTo>
                    <a:lnTo>
                      <a:pt x="7516" y="6839"/>
                    </a:lnTo>
                    <a:lnTo>
                      <a:pt x="7900" y="6481"/>
                    </a:lnTo>
                    <a:lnTo>
                      <a:pt x="8296" y="6149"/>
                    </a:lnTo>
                    <a:lnTo>
                      <a:pt x="8692" y="5842"/>
                    </a:lnTo>
                    <a:lnTo>
                      <a:pt x="8948" y="5650"/>
                    </a:lnTo>
                    <a:lnTo>
                      <a:pt x="9204" y="5484"/>
                    </a:lnTo>
                    <a:lnTo>
                      <a:pt x="9472" y="5318"/>
                    </a:lnTo>
                    <a:lnTo>
                      <a:pt x="9740" y="5177"/>
                    </a:lnTo>
                    <a:lnTo>
                      <a:pt x="10022" y="5037"/>
                    </a:lnTo>
                    <a:lnTo>
                      <a:pt x="10303" y="4909"/>
                    </a:lnTo>
                    <a:lnTo>
                      <a:pt x="10584" y="4794"/>
                    </a:lnTo>
                    <a:lnTo>
                      <a:pt x="10865" y="4704"/>
                    </a:lnTo>
                    <a:lnTo>
                      <a:pt x="11159" y="4615"/>
                    </a:lnTo>
                    <a:lnTo>
                      <a:pt x="11453" y="4538"/>
                    </a:lnTo>
                    <a:lnTo>
                      <a:pt x="11747" y="4461"/>
                    </a:lnTo>
                    <a:lnTo>
                      <a:pt x="12041" y="4410"/>
                    </a:lnTo>
                    <a:lnTo>
                      <a:pt x="12335" y="4372"/>
                    </a:lnTo>
                    <a:lnTo>
                      <a:pt x="12629" y="4346"/>
                    </a:lnTo>
                    <a:lnTo>
                      <a:pt x="12936" y="4321"/>
                    </a:lnTo>
                    <a:close/>
                    <a:moveTo>
                      <a:pt x="13294" y="0"/>
                    </a:moveTo>
                    <a:lnTo>
                      <a:pt x="12731" y="13"/>
                    </a:lnTo>
                    <a:lnTo>
                      <a:pt x="12182" y="52"/>
                    </a:lnTo>
                    <a:lnTo>
                      <a:pt x="11645" y="115"/>
                    </a:lnTo>
                    <a:lnTo>
                      <a:pt x="11095" y="205"/>
                    </a:lnTo>
                    <a:lnTo>
                      <a:pt x="10558" y="320"/>
                    </a:lnTo>
                    <a:lnTo>
                      <a:pt x="10022" y="461"/>
                    </a:lnTo>
                    <a:lnTo>
                      <a:pt x="9485" y="627"/>
                    </a:lnTo>
                    <a:lnTo>
                      <a:pt x="8961" y="831"/>
                    </a:lnTo>
                    <a:lnTo>
                      <a:pt x="8641" y="959"/>
                    </a:lnTo>
                    <a:lnTo>
                      <a:pt x="8309" y="1100"/>
                    </a:lnTo>
                    <a:lnTo>
                      <a:pt x="7977" y="1266"/>
                    </a:lnTo>
                    <a:lnTo>
                      <a:pt x="7644" y="1432"/>
                    </a:lnTo>
                    <a:lnTo>
                      <a:pt x="7299" y="1624"/>
                    </a:lnTo>
                    <a:lnTo>
                      <a:pt x="6954" y="1828"/>
                    </a:lnTo>
                    <a:lnTo>
                      <a:pt x="6596" y="2046"/>
                    </a:lnTo>
                    <a:lnTo>
                      <a:pt x="6251" y="2276"/>
                    </a:lnTo>
                    <a:lnTo>
                      <a:pt x="5906" y="2518"/>
                    </a:lnTo>
                    <a:lnTo>
                      <a:pt x="5548" y="2774"/>
                    </a:lnTo>
                    <a:lnTo>
                      <a:pt x="5203" y="3043"/>
                    </a:lnTo>
                    <a:lnTo>
                      <a:pt x="4858" y="3337"/>
                    </a:lnTo>
                    <a:lnTo>
                      <a:pt x="4513" y="3643"/>
                    </a:lnTo>
                    <a:lnTo>
                      <a:pt x="4180" y="3963"/>
                    </a:lnTo>
                    <a:lnTo>
                      <a:pt x="3848" y="4295"/>
                    </a:lnTo>
                    <a:lnTo>
                      <a:pt x="3528" y="4640"/>
                    </a:lnTo>
                    <a:lnTo>
                      <a:pt x="3209" y="5011"/>
                    </a:lnTo>
                    <a:lnTo>
                      <a:pt x="2902" y="5394"/>
                    </a:lnTo>
                    <a:lnTo>
                      <a:pt x="2608" y="5791"/>
                    </a:lnTo>
                    <a:lnTo>
                      <a:pt x="2314" y="6213"/>
                    </a:lnTo>
                    <a:lnTo>
                      <a:pt x="2046" y="6647"/>
                    </a:lnTo>
                    <a:lnTo>
                      <a:pt x="1777" y="7094"/>
                    </a:lnTo>
                    <a:lnTo>
                      <a:pt x="1534" y="7567"/>
                    </a:lnTo>
                    <a:lnTo>
                      <a:pt x="1304" y="8053"/>
                    </a:lnTo>
                    <a:lnTo>
                      <a:pt x="1087" y="8552"/>
                    </a:lnTo>
                    <a:lnTo>
                      <a:pt x="882" y="9076"/>
                    </a:lnTo>
                    <a:lnTo>
                      <a:pt x="704" y="9613"/>
                    </a:lnTo>
                    <a:lnTo>
                      <a:pt x="537" y="10162"/>
                    </a:lnTo>
                    <a:lnTo>
                      <a:pt x="384" y="10737"/>
                    </a:lnTo>
                    <a:lnTo>
                      <a:pt x="269" y="11338"/>
                    </a:lnTo>
                    <a:lnTo>
                      <a:pt x="167" y="11952"/>
                    </a:lnTo>
                    <a:lnTo>
                      <a:pt x="90" y="12578"/>
                    </a:lnTo>
                    <a:lnTo>
                      <a:pt x="39" y="13000"/>
                    </a:lnTo>
                    <a:lnTo>
                      <a:pt x="13" y="13434"/>
                    </a:lnTo>
                    <a:lnTo>
                      <a:pt x="0" y="13856"/>
                    </a:lnTo>
                    <a:lnTo>
                      <a:pt x="0" y="14278"/>
                    </a:lnTo>
                    <a:lnTo>
                      <a:pt x="0" y="14700"/>
                    </a:lnTo>
                    <a:lnTo>
                      <a:pt x="13" y="15122"/>
                    </a:lnTo>
                    <a:lnTo>
                      <a:pt x="39" y="15543"/>
                    </a:lnTo>
                    <a:lnTo>
                      <a:pt x="77" y="15965"/>
                    </a:lnTo>
                    <a:lnTo>
                      <a:pt x="116" y="16387"/>
                    </a:lnTo>
                    <a:lnTo>
                      <a:pt x="167" y="16796"/>
                    </a:lnTo>
                    <a:lnTo>
                      <a:pt x="231" y="17218"/>
                    </a:lnTo>
                    <a:lnTo>
                      <a:pt x="294" y="17627"/>
                    </a:lnTo>
                    <a:lnTo>
                      <a:pt x="371" y="18036"/>
                    </a:lnTo>
                    <a:lnTo>
                      <a:pt x="461" y="18445"/>
                    </a:lnTo>
                    <a:lnTo>
                      <a:pt x="640" y="19250"/>
                    </a:lnTo>
                    <a:lnTo>
                      <a:pt x="857" y="20056"/>
                    </a:lnTo>
                    <a:lnTo>
                      <a:pt x="1087" y="20835"/>
                    </a:lnTo>
                    <a:lnTo>
                      <a:pt x="1343" y="21589"/>
                    </a:lnTo>
                    <a:lnTo>
                      <a:pt x="1611" y="22344"/>
                    </a:lnTo>
                    <a:lnTo>
                      <a:pt x="1905" y="23072"/>
                    </a:lnTo>
                    <a:lnTo>
                      <a:pt x="2199" y="23775"/>
                    </a:lnTo>
                    <a:lnTo>
                      <a:pt x="2506" y="24453"/>
                    </a:lnTo>
                    <a:lnTo>
                      <a:pt x="2813" y="25104"/>
                    </a:lnTo>
                    <a:lnTo>
                      <a:pt x="3119" y="25744"/>
                    </a:lnTo>
                    <a:lnTo>
                      <a:pt x="3439" y="26344"/>
                    </a:lnTo>
                    <a:lnTo>
                      <a:pt x="3746" y="26907"/>
                    </a:lnTo>
                    <a:lnTo>
                      <a:pt x="4052" y="27456"/>
                    </a:lnTo>
                    <a:lnTo>
                      <a:pt x="4346" y="27955"/>
                    </a:lnTo>
                    <a:lnTo>
                      <a:pt x="4640" y="28428"/>
                    </a:lnTo>
                    <a:lnTo>
                      <a:pt x="5164" y="29259"/>
                    </a:lnTo>
                    <a:lnTo>
                      <a:pt x="5612" y="29936"/>
                    </a:lnTo>
                    <a:lnTo>
                      <a:pt x="5957" y="30422"/>
                    </a:lnTo>
                    <a:lnTo>
                      <a:pt x="6264" y="30844"/>
                    </a:lnTo>
                    <a:lnTo>
                      <a:pt x="13179" y="29144"/>
                    </a:lnTo>
                    <a:lnTo>
                      <a:pt x="20286" y="30844"/>
                    </a:lnTo>
                    <a:lnTo>
                      <a:pt x="20592" y="30422"/>
                    </a:lnTo>
                    <a:lnTo>
                      <a:pt x="20938" y="29936"/>
                    </a:lnTo>
                    <a:lnTo>
                      <a:pt x="21372" y="29259"/>
                    </a:lnTo>
                    <a:lnTo>
                      <a:pt x="21896" y="28428"/>
                    </a:lnTo>
                    <a:lnTo>
                      <a:pt x="22177" y="27955"/>
                    </a:lnTo>
                    <a:lnTo>
                      <a:pt x="22471" y="27456"/>
                    </a:lnTo>
                    <a:lnTo>
                      <a:pt x="22765" y="26907"/>
                    </a:lnTo>
                    <a:lnTo>
                      <a:pt x="23072" y="26344"/>
                    </a:lnTo>
                    <a:lnTo>
                      <a:pt x="23379" y="25744"/>
                    </a:lnTo>
                    <a:lnTo>
                      <a:pt x="23698" y="25104"/>
                    </a:lnTo>
                    <a:lnTo>
                      <a:pt x="23992" y="24453"/>
                    </a:lnTo>
                    <a:lnTo>
                      <a:pt x="24299" y="23775"/>
                    </a:lnTo>
                    <a:lnTo>
                      <a:pt x="24593" y="23072"/>
                    </a:lnTo>
                    <a:lnTo>
                      <a:pt x="24874" y="22344"/>
                    </a:lnTo>
                    <a:lnTo>
                      <a:pt x="25143" y="21589"/>
                    </a:lnTo>
                    <a:lnTo>
                      <a:pt x="25386" y="20835"/>
                    </a:lnTo>
                    <a:lnTo>
                      <a:pt x="25616" y="20056"/>
                    </a:lnTo>
                    <a:lnTo>
                      <a:pt x="25833" y="19250"/>
                    </a:lnTo>
                    <a:lnTo>
                      <a:pt x="26012" y="18445"/>
                    </a:lnTo>
                    <a:lnTo>
                      <a:pt x="26102" y="18036"/>
                    </a:lnTo>
                    <a:lnTo>
                      <a:pt x="26165" y="17627"/>
                    </a:lnTo>
                    <a:lnTo>
                      <a:pt x="26242" y="17218"/>
                    </a:lnTo>
                    <a:lnTo>
                      <a:pt x="26293" y="16796"/>
                    </a:lnTo>
                    <a:lnTo>
                      <a:pt x="26344" y="16387"/>
                    </a:lnTo>
                    <a:lnTo>
                      <a:pt x="26396" y="15965"/>
                    </a:lnTo>
                    <a:lnTo>
                      <a:pt x="26421" y="15543"/>
                    </a:lnTo>
                    <a:lnTo>
                      <a:pt x="26447" y="15122"/>
                    </a:lnTo>
                    <a:lnTo>
                      <a:pt x="26459" y="14700"/>
                    </a:lnTo>
                    <a:lnTo>
                      <a:pt x="26459" y="14278"/>
                    </a:lnTo>
                    <a:lnTo>
                      <a:pt x="26459" y="13856"/>
                    </a:lnTo>
                    <a:lnTo>
                      <a:pt x="26447" y="13434"/>
                    </a:lnTo>
                    <a:lnTo>
                      <a:pt x="26408" y="13000"/>
                    </a:lnTo>
                    <a:lnTo>
                      <a:pt x="26370" y="12578"/>
                    </a:lnTo>
                    <a:lnTo>
                      <a:pt x="26293" y="11952"/>
                    </a:lnTo>
                    <a:lnTo>
                      <a:pt x="26191" y="11338"/>
                    </a:lnTo>
                    <a:lnTo>
                      <a:pt x="26076" y="10750"/>
                    </a:lnTo>
                    <a:lnTo>
                      <a:pt x="25923" y="10175"/>
                    </a:lnTo>
                    <a:lnTo>
                      <a:pt x="25769" y="9625"/>
                    </a:lnTo>
                    <a:lnTo>
                      <a:pt x="25590" y="9088"/>
                    </a:lnTo>
                    <a:lnTo>
                      <a:pt x="25386" y="8564"/>
                    </a:lnTo>
                    <a:lnTo>
                      <a:pt x="25168" y="8066"/>
                    </a:lnTo>
                    <a:lnTo>
                      <a:pt x="24938" y="7580"/>
                    </a:lnTo>
                    <a:lnTo>
                      <a:pt x="24695" y="7120"/>
                    </a:lnTo>
                    <a:lnTo>
                      <a:pt x="24440" y="6660"/>
                    </a:lnTo>
                    <a:lnTo>
                      <a:pt x="24171" y="6225"/>
                    </a:lnTo>
                    <a:lnTo>
                      <a:pt x="23877" y="5816"/>
                    </a:lnTo>
                    <a:lnTo>
                      <a:pt x="23583" y="5420"/>
                    </a:lnTo>
                    <a:lnTo>
                      <a:pt x="23289" y="5037"/>
                    </a:lnTo>
                    <a:lnTo>
                      <a:pt x="22970" y="4666"/>
                    </a:lnTo>
                    <a:lnTo>
                      <a:pt x="22650" y="4321"/>
                    </a:lnTo>
                    <a:lnTo>
                      <a:pt x="22331" y="3976"/>
                    </a:lnTo>
                    <a:lnTo>
                      <a:pt x="21998" y="3656"/>
                    </a:lnTo>
                    <a:lnTo>
                      <a:pt x="21666" y="3349"/>
                    </a:lnTo>
                    <a:lnTo>
                      <a:pt x="21321" y="3068"/>
                    </a:lnTo>
                    <a:lnTo>
                      <a:pt x="20976" y="2787"/>
                    </a:lnTo>
                    <a:lnTo>
                      <a:pt x="20631" y="2531"/>
                    </a:lnTo>
                    <a:lnTo>
                      <a:pt x="20286" y="2288"/>
                    </a:lnTo>
                    <a:lnTo>
                      <a:pt x="19941" y="2058"/>
                    </a:lnTo>
                    <a:lnTo>
                      <a:pt x="19595" y="1841"/>
                    </a:lnTo>
                    <a:lnTo>
                      <a:pt x="19250" y="1637"/>
                    </a:lnTo>
                    <a:lnTo>
                      <a:pt x="18918" y="1458"/>
                    </a:lnTo>
                    <a:lnTo>
                      <a:pt x="18573" y="1279"/>
                    </a:lnTo>
                    <a:lnTo>
                      <a:pt x="18253" y="1125"/>
                    </a:lnTo>
                    <a:lnTo>
                      <a:pt x="17921" y="972"/>
                    </a:lnTo>
                    <a:lnTo>
                      <a:pt x="17601" y="844"/>
                    </a:lnTo>
                    <a:lnTo>
                      <a:pt x="17090" y="640"/>
                    </a:lnTo>
                    <a:lnTo>
                      <a:pt x="16553" y="473"/>
                    </a:lnTo>
                    <a:lnTo>
                      <a:pt x="16016" y="333"/>
                    </a:lnTo>
                    <a:lnTo>
                      <a:pt x="15480" y="205"/>
                    </a:lnTo>
                    <a:lnTo>
                      <a:pt x="14930" y="115"/>
                    </a:lnTo>
                    <a:lnTo>
                      <a:pt x="14393" y="52"/>
                    </a:lnTo>
                    <a:lnTo>
                      <a:pt x="13843" y="13"/>
                    </a:lnTo>
                    <a:lnTo>
                      <a:pt x="1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05;p25">
                <a:extLst>
                  <a:ext uri="{FF2B5EF4-FFF2-40B4-BE49-F238E27FC236}">
                    <a16:creationId xmlns:a16="http://schemas.microsoft.com/office/drawing/2014/main" id="{9EA54A7C-A578-4B46-A542-2E9B82CE84DA}"/>
                  </a:ext>
                </a:extLst>
              </p:cNvPr>
              <p:cNvSpPr/>
              <p:nvPr/>
            </p:nvSpPr>
            <p:spPr>
              <a:xfrm>
                <a:off x="4439825" y="1151400"/>
                <a:ext cx="806250" cy="277075"/>
              </a:xfrm>
              <a:custGeom>
                <a:avLst/>
                <a:gdLst/>
                <a:ahLst/>
                <a:cxnLst/>
                <a:rect l="l" t="t" r="r" b="b"/>
                <a:pathLst>
                  <a:path w="32250" h="11083" extrusionOk="0">
                    <a:moveTo>
                      <a:pt x="9574" y="0"/>
                    </a:moveTo>
                    <a:lnTo>
                      <a:pt x="1" y="6379"/>
                    </a:lnTo>
                    <a:lnTo>
                      <a:pt x="141" y="6481"/>
                    </a:lnTo>
                    <a:lnTo>
                      <a:pt x="563" y="6800"/>
                    </a:lnTo>
                    <a:lnTo>
                      <a:pt x="882" y="7005"/>
                    </a:lnTo>
                    <a:lnTo>
                      <a:pt x="1266" y="7248"/>
                    </a:lnTo>
                    <a:lnTo>
                      <a:pt x="1713" y="7529"/>
                    </a:lnTo>
                    <a:lnTo>
                      <a:pt x="2225" y="7823"/>
                    </a:lnTo>
                    <a:lnTo>
                      <a:pt x="2813" y="8130"/>
                    </a:lnTo>
                    <a:lnTo>
                      <a:pt x="3452" y="8449"/>
                    </a:lnTo>
                    <a:lnTo>
                      <a:pt x="4167" y="8782"/>
                    </a:lnTo>
                    <a:lnTo>
                      <a:pt x="4934" y="9101"/>
                    </a:lnTo>
                    <a:lnTo>
                      <a:pt x="5343" y="9255"/>
                    </a:lnTo>
                    <a:lnTo>
                      <a:pt x="5765" y="9421"/>
                    </a:lnTo>
                    <a:lnTo>
                      <a:pt x="6213" y="9574"/>
                    </a:lnTo>
                    <a:lnTo>
                      <a:pt x="6660" y="9727"/>
                    </a:lnTo>
                    <a:lnTo>
                      <a:pt x="7133" y="9868"/>
                    </a:lnTo>
                    <a:lnTo>
                      <a:pt x="7619" y="10009"/>
                    </a:lnTo>
                    <a:lnTo>
                      <a:pt x="8117" y="10149"/>
                    </a:lnTo>
                    <a:lnTo>
                      <a:pt x="8641" y="10277"/>
                    </a:lnTo>
                    <a:lnTo>
                      <a:pt x="9165" y="10405"/>
                    </a:lnTo>
                    <a:lnTo>
                      <a:pt x="9715" y="10520"/>
                    </a:lnTo>
                    <a:lnTo>
                      <a:pt x="10265" y="10622"/>
                    </a:lnTo>
                    <a:lnTo>
                      <a:pt x="10840" y="10724"/>
                    </a:lnTo>
                    <a:lnTo>
                      <a:pt x="11428" y="10801"/>
                    </a:lnTo>
                    <a:lnTo>
                      <a:pt x="12028" y="10878"/>
                    </a:lnTo>
                    <a:lnTo>
                      <a:pt x="12642" y="10942"/>
                    </a:lnTo>
                    <a:lnTo>
                      <a:pt x="13268" y="11006"/>
                    </a:lnTo>
                    <a:lnTo>
                      <a:pt x="13907" y="11044"/>
                    </a:lnTo>
                    <a:lnTo>
                      <a:pt x="14572" y="11070"/>
                    </a:lnTo>
                    <a:lnTo>
                      <a:pt x="15237" y="11082"/>
                    </a:lnTo>
                    <a:lnTo>
                      <a:pt x="15927" y="11082"/>
                    </a:lnTo>
                    <a:lnTo>
                      <a:pt x="16617" y="11070"/>
                    </a:lnTo>
                    <a:lnTo>
                      <a:pt x="17333" y="11031"/>
                    </a:lnTo>
                    <a:lnTo>
                      <a:pt x="18049" y="10980"/>
                    </a:lnTo>
                    <a:lnTo>
                      <a:pt x="18790" y="10916"/>
                    </a:lnTo>
                    <a:lnTo>
                      <a:pt x="19532" y="10827"/>
                    </a:lnTo>
                    <a:lnTo>
                      <a:pt x="20298" y="10724"/>
                    </a:lnTo>
                    <a:lnTo>
                      <a:pt x="21078" y="10609"/>
                    </a:lnTo>
                    <a:lnTo>
                      <a:pt x="21858" y="10456"/>
                    </a:lnTo>
                    <a:lnTo>
                      <a:pt x="22663" y="10303"/>
                    </a:lnTo>
                    <a:lnTo>
                      <a:pt x="23468" y="10111"/>
                    </a:lnTo>
                    <a:lnTo>
                      <a:pt x="24299" y="9906"/>
                    </a:lnTo>
                    <a:lnTo>
                      <a:pt x="25130" y="9676"/>
                    </a:lnTo>
                    <a:lnTo>
                      <a:pt x="25986" y="9421"/>
                    </a:lnTo>
                    <a:lnTo>
                      <a:pt x="26843" y="9140"/>
                    </a:lnTo>
                    <a:lnTo>
                      <a:pt x="27712" y="8833"/>
                    </a:lnTo>
                    <a:lnTo>
                      <a:pt x="28607" y="8500"/>
                    </a:lnTo>
                    <a:lnTo>
                      <a:pt x="29502" y="8142"/>
                    </a:lnTo>
                    <a:lnTo>
                      <a:pt x="30409" y="7759"/>
                    </a:lnTo>
                    <a:lnTo>
                      <a:pt x="31329" y="7350"/>
                    </a:lnTo>
                    <a:lnTo>
                      <a:pt x="32250" y="6915"/>
                    </a:lnTo>
                    <a:lnTo>
                      <a:pt x="22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06;p25">
                <a:extLst>
                  <a:ext uri="{FF2B5EF4-FFF2-40B4-BE49-F238E27FC236}">
                    <a16:creationId xmlns:a16="http://schemas.microsoft.com/office/drawing/2014/main" id="{59104651-FEFA-41FF-85E1-38B0E1C003B2}"/>
                  </a:ext>
                </a:extLst>
              </p:cNvPr>
              <p:cNvSpPr/>
              <p:nvPr/>
            </p:nvSpPr>
            <p:spPr>
              <a:xfrm>
                <a:off x="3081725" y="4792375"/>
                <a:ext cx="205175" cy="473925"/>
              </a:xfrm>
              <a:custGeom>
                <a:avLst/>
                <a:gdLst/>
                <a:ahLst/>
                <a:cxnLst/>
                <a:rect l="l" t="t" r="r" b="b"/>
                <a:pathLst>
                  <a:path w="8207" h="18957" extrusionOk="0">
                    <a:moveTo>
                      <a:pt x="1" y="1"/>
                    </a:moveTo>
                    <a:lnTo>
                      <a:pt x="448" y="18957"/>
                    </a:lnTo>
                    <a:lnTo>
                      <a:pt x="7095" y="18739"/>
                    </a:lnTo>
                    <a:lnTo>
                      <a:pt x="8207" y="3350"/>
                    </a:lnTo>
                    <a:lnTo>
                      <a:pt x="1" y="1"/>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07;p25">
                <a:extLst>
                  <a:ext uri="{FF2B5EF4-FFF2-40B4-BE49-F238E27FC236}">
                    <a16:creationId xmlns:a16="http://schemas.microsoft.com/office/drawing/2014/main" id="{9EC2CBAD-333A-4624-A2E8-0B9F9DBABB9B}"/>
                  </a:ext>
                </a:extLst>
              </p:cNvPr>
              <p:cNvSpPr/>
              <p:nvPr/>
            </p:nvSpPr>
            <p:spPr>
              <a:xfrm>
                <a:off x="2641375" y="5178075"/>
                <a:ext cx="697925" cy="237775"/>
              </a:xfrm>
              <a:custGeom>
                <a:avLst/>
                <a:gdLst/>
                <a:ahLst/>
                <a:cxnLst/>
                <a:rect l="l" t="t" r="r" b="b"/>
                <a:pathLst>
                  <a:path w="27917" h="9511" extrusionOk="0">
                    <a:moveTo>
                      <a:pt x="17921" y="1"/>
                    </a:moveTo>
                    <a:lnTo>
                      <a:pt x="1" y="9511"/>
                    </a:lnTo>
                    <a:lnTo>
                      <a:pt x="1" y="9511"/>
                    </a:lnTo>
                    <a:lnTo>
                      <a:pt x="27917" y="9344"/>
                    </a:lnTo>
                    <a:lnTo>
                      <a:pt x="25003" y="1560"/>
                    </a:lnTo>
                    <a:lnTo>
                      <a:pt x="24798" y="1675"/>
                    </a:lnTo>
                    <a:lnTo>
                      <a:pt x="24568" y="1803"/>
                    </a:lnTo>
                    <a:lnTo>
                      <a:pt x="24249" y="1944"/>
                    </a:lnTo>
                    <a:lnTo>
                      <a:pt x="23852" y="2097"/>
                    </a:lnTo>
                    <a:lnTo>
                      <a:pt x="23648" y="2174"/>
                    </a:lnTo>
                    <a:lnTo>
                      <a:pt x="23418" y="2250"/>
                    </a:lnTo>
                    <a:lnTo>
                      <a:pt x="23175" y="2314"/>
                    </a:lnTo>
                    <a:lnTo>
                      <a:pt x="22919" y="2378"/>
                    </a:lnTo>
                    <a:lnTo>
                      <a:pt x="22651" y="2417"/>
                    </a:lnTo>
                    <a:lnTo>
                      <a:pt x="22382" y="2455"/>
                    </a:lnTo>
                    <a:lnTo>
                      <a:pt x="22101" y="2480"/>
                    </a:lnTo>
                    <a:lnTo>
                      <a:pt x="21820" y="2493"/>
                    </a:lnTo>
                    <a:lnTo>
                      <a:pt x="21539" y="2493"/>
                    </a:lnTo>
                    <a:lnTo>
                      <a:pt x="21245" y="2455"/>
                    </a:lnTo>
                    <a:lnTo>
                      <a:pt x="20951" y="2417"/>
                    </a:lnTo>
                    <a:lnTo>
                      <a:pt x="20657" y="2340"/>
                    </a:lnTo>
                    <a:lnTo>
                      <a:pt x="20350" y="2250"/>
                    </a:lnTo>
                    <a:lnTo>
                      <a:pt x="20069" y="2135"/>
                    </a:lnTo>
                    <a:lnTo>
                      <a:pt x="19775" y="1982"/>
                    </a:lnTo>
                    <a:lnTo>
                      <a:pt x="19481" y="1803"/>
                    </a:lnTo>
                    <a:lnTo>
                      <a:pt x="19200" y="1598"/>
                    </a:lnTo>
                    <a:lnTo>
                      <a:pt x="19072" y="1483"/>
                    </a:lnTo>
                    <a:lnTo>
                      <a:pt x="18931" y="1356"/>
                    </a:lnTo>
                    <a:lnTo>
                      <a:pt x="18791" y="1215"/>
                    </a:lnTo>
                    <a:lnTo>
                      <a:pt x="18663" y="1074"/>
                    </a:lnTo>
                    <a:lnTo>
                      <a:pt x="18535" y="921"/>
                    </a:lnTo>
                    <a:lnTo>
                      <a:pt x="18407" y="755"/>
                    </a:lnTo>
                    <a:lnTo>
                      <a:pt x="18279" y="576"/>
                    </a:lnTo>
                    <a:lnTo>
                      <a:pt x="18164" y="397"/>
                    </a:lnTo>
                    <a:lnTo>
                      <a:pt x="18036" y="205"/>
                    </a:lnTo>
                    <a:lnTo>
                      <a:pt x="179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08;p25">
                <a:extLst>
                  <a:ext uri="{FF2B5EF4-FFF2-40B4-BE49-F238E27FC236}">
                    <a16:creationId xmlns:a16="http://schemas.microsoft.com/office/drawing/2014/main" id="{9BA8DD29-470C-4E87-9BE8-D3468FA6F730}"/>
                  </a:ext>
                </a:extLst>
              </p:cNvPr>
              <p:cNvSpPr/>
              <p:nvPr/>
            </p:nvSpPr>
            <p:spPr>
              <a:xfrm>
                <a:off x="2641375" y="5411675"/>
                <a:ext cx="698250" cy="65200"/>
              </a:xfrm>
              <a:custGeom>
                <a:avLst/>
                <a:gdLst/>
                <a:ahLst/>
                <a:cxnLst/>
                <a:rect l="l" t="t" r="r" b="b"/>
                <a:pathLst>
                  <a:path w="27930" h="2608" extrusionOk="0">
                    <a:moveTo>
                      <a:pt x="27917" y="0"/>
                    </a:moveTo>
                    <a:lnTo>
                      <a:pt x="1" y="167"/>
                    </a:lnTo>
                    <a:lnTo>
                      <a:pt x="14" y="2608"/>
                    </a:lnTo>
                    <a:lnTo>
                      <a:pt x="27930" y="2442"/>
                    </a:lnTo>
                    <a:lnTo>
                      <a:pt x="279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09;p25">
                <a:extLst>
                  <a:ext uri="{FF2B5EF4-FFF2-40B4-BE49-F238E27FC236}">
                    <a16:creationId xmlns:a16="http://schemas.microsoft.com/office/drawing/2014/main" id="{37C5DD1E-048A-47D0-A40F-75694F31F370}"/>
                  </a:ext>
                </a:extLst>
              </p:cNvPr>
              <p:cNvSpPr/>
              <p:nvPr/>
            </p:nvSpPr>
            <p:spPr>
              <a:xfrm>
                <a:off x="2971800" y="5217075"/>
                <a:ext cx="80875" cy="78300"/>
              </a:xfrm>
              <a:custGeom>
                <a:avLst/>
                <a:gdLst/>
                <a:ahLst/>
                <a:cxnLst/>
                <a:rect l="l" t="t" r="r" b="b"/>
                <a:pathLst>
                  <a:path w="3235" h="3132" extrusionOk="0">
                    <a:moveTo>
                      <a:pt x="461" y="0"/>
                    </a:moveTo>
                    <a:lnTo>
                      <a:pt x="371" y="13"/>
                    </a:lnTo>
                    <a:lnTo>
                      <a:pt x="295" y="38"/>
                    </a:lnTo>
                    <a:lnTo>
                      <a:pt x="205" y="77"/>
                    </a:lnTo>
                    <a:lnTo>
                      <a:pt x="141" y="128"/>
                    </a:lnTo>
                    <a:lnTo>
                      <a:pt x="77" y="205"/>
                    </a:lnTo>
                    <a:lnTo>
                      <a:pt x="26" y="281"/>
                    </a:lnTo>
                    <a:lnTo>
                      <a:pt x="1" y="358"/>
                    </a:lnTo>
                    <a:lnTo>
                      <a:pt x="1" y="448"/>
                    </a:lnTo>
                    <a:lnTo>
                      <a:pt x="1" y="537"/>
                    </a:lnTo>
                    <a:lnTo>
                      <a:pt x="26" y="614"/>
                    </a:lnTo>
                    <a:lnTo>
                      <a:pt x="77" y="690"/>
                    </a:lnTo>
                    <a:lnTo>
                      <a:pt x="128" y="754"/>
                    </a:lnTo>
                    <a:lnTo>
                      <a:pt x="205" y="818"/>
                    </a:lnTo>
                    <a:lnTo>
                      <a:pt x="397" y="959"/>
                    </a:lnTo>
                    <a:lnTo>
                      <a:pt x="614" y="1125"/>
                    </a:lnTo>
                    <a:lnTo>
                      <a:pt x="895" y="1355"/>
                    </a:lnTo>
                    <a:lnTo>
                      <a:pt x="1228" y="1649"/>
                    </a:lnTo>
                    <a:lnTo>
                      <a:pt x="1598" y="2020"/>
                    </a:lnTo>
                    <a:lnTo>
                      <a:pt x="1790" y="2224"/>
                    </a:lnTo>
                    <a:lnTo>
                      <a:pt x="1982" y="2442"/>
                    </a:lnTo>
                    <a:lnTo>
                      <a:pt x="2186" y="2684"/>
                    </a:lnTo>
                    <a:lnTo>
                      <a:pt x="2391" y="2953"/>
                    </a:lnTo>
                    <a:lnTo>
                      <a:pt x="2429" y="2991"/>
                    </a:lnTo>
                    <a:lnTo>
                      <a:pt x="2480" y="3030"/>
                    </a:lnTo>
                    <a:lnTo>
                      <a:pt x="2531" y="3068"/>
                    </a:lnTo>
                    <a:lnTo>
                      <a:pt x="2583" y="3093"/>
                    </a:lnTo>
                    <a:lnTo>
                      <a:pt x="2698" y="3132"/>
                    </a:lnTo>
                    <a:lnTo>
                      <a:pt x="2813" y="3132"/>
                    </a:lnTo>
                    <a:lnTo>
                      <a:pt x="2940" y="3106"/>
                    </a:lnTo>
                    <a:lnTo>
                      <a:pt x="2992" y="3081"/>
                    </a:lnTo>
                    <a:lnTo>
                      <a:pt x="3043" y="3042"/>
                    </a:lnTo>
                    <a:lnTo>
                      <a:pt x="3119" y="2991"/>
                    </a:lnTo>
                    <a:lnTo>
                      <a:pt x="3171" y="2914"/>
                    </a:lnTo>
                    <a:lnTo>
                      <a:pt x="3209" y="2838"/>
                    </a:lnTo>
                    <a:lnTo>
                      <a:pt x="3234" y="2761"/>
                    </a:lnTo>
                    <a:lnTo>
                      <a:pt x="3234" y="2672"/>
                    </a:lnTo>
                    <a:lnTo>
                      <a:pt x="3222" y="2582"/>
                    </a:lnTo>
                    <a:lnTo>
                      <a:pt x="3196" y="2505"/>
                    </a:lnTo>
                    <a:lnTo>
                      <a:pt x="3145" y="2429"/>
                    </a:lnTo>
                    <a:lnTo>
                      <a:pt x="2928" y="2135"/>
                    </a:lnTo>
                    <a:lnTo>
                      <a:pt x="2710" y="1879"/>
                    </a:lnTo>
                    <a:lnTo>
                      <a:pt x="2493" y="1623"/>
                    </a:lnTo>
                    <a:lnTo>
                      <a:pt x="2276" y="1406"/>
                    </a:lnTo>
                    <a:lnTo>
                      <a:pt x="1867" y="997"/>
                    </a:lnTo>
                    <a:lnTo>
                      <a:pt x="1509" y="678"/>
                    </a:lnTo>
                    <a:lnTo>
                      <a:pt x="1202" y="422"/>
                    </a:lnTo>
                    <a:lnTo>
                      <a:pt x="959" y="230"/>
                    </a:lnTo>
                    <a:lnTo>
                      <a:pt x="729" y="77"/>
                    </a:lnTo>
                    <a:lnTo>
                      <a:pt x="640" y="38"/>
                    </a:lnTo>
                    <a:lnTo>
                      <a:pt x="550" y="13"/>
                    </a:lnTo>
                    <a:lnTo>
                      <a:pt x="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10;p25">
                <a:extLst>
                  <a:ext uri="{FF2B5EF4-FFF2-40B4-BE49-F238E27FC236}">
                    <a16:creationId xmlns:a16="http://schemas.microsoft.com/office/drawing/2014/main" id="{3F36409C-9EBD-49CD-8F45-F2C6CC885244}"/>
                  </a:ext>
                </a:extLst>
              </p:cNvPr>
              <p:cNvSpPr/>
              <p:nvPr/>
            </p:nvSpPr>
            <p:spPr>
              <a:xfrm>
                <a:off x="2914600" y="5245500"/>
                <a:ext cx="81200" cy="78325"/>
              </a:xfrm>
              <a:custGeom>
                <a:avLst/>
                <a:gdLst/>
                <a:ahLst/>
                <a:cxnLst/>
                <a:rect l="l" t="t" r="r" b="b"/>
                <a:pathLst>
                  <a:path w="3248" h="3133" extrusionOk="0">
                    <a:moveTo>
                      <a:pt x="474" y="1"/>
                    </a:moveTo>
                    <a:lnTo>
                      <a:pt x="384" y="14"/>
                    </a:lnTo>
                    <a:lnTo>
                      <a:pt x="295" y="39"/>
                    </a:lnTo>
                    <a:lnTo>
                      <a:pt x="218" y="77"/>
                    </a:lnTo>
                    <a:lnTo>
                      <a:pt x="141" y="129"/>
                    </a:lnTo>
                    <a:lnTo>
                      <a:pt x="77" y="205"/>
                    </a:lnTo>
                    <a:lnTo>
                      <a:pt x="39" y="282"/>
                    </a:lnTo>
                    <a:lnTo>
                      <a:pt x="13" y="371"/>
                    </a:lnTo>
                    <a:lnTo>
                      <a:pt x="1" y="448"/>
                    </a:lnTo>
                    <a:lnTo>
                      <a:pt x="13" y="538"/>
                    </a:lnTo>
                    <a:lnTo>
                      <a:pt x="39" y="614"/>
                    </a:lnTo>
                    <a:lnTo>
                      <a:pt x="77" y="691"/>
                    </a:lnTo>
                    <a:lnTo>
                      <a:pt x="141" y="768"/>
                    </a:lnTo>
                    <a:lnTo>
                      <a:pt x="218" y="819"/>
                    </a:lnTo>
                    <a:lnTo>
                      <a:pt x="410" y="959"/>
                    </a:lnTo>
                    <a:lnTo>
                      <a:pt x="627" y="1126"/>
                    </a:lnTo>
                    <a:lnTo>
                      <a:pt x="908" y="1356"/>
                    </a:lnTo>
                    <a:lnTo>
                      <a:pt x="1228" y="1650"/>
                    </a:lnTo>
                    <a:lnTo>
                      <a:pt x="1598" y="2020"/>
                    </a:lnTo>
                    <a:lnTo>
                      <a:pt x="1790" y="2225"/>
                    </a:lnTo>
                    <a:lnTo>
                      <a:pt x="1995" y="2455"/>
                    </a:lnTo>
                    <a:lnTo>
                      <a:pt x="2199" y="2698"/>
                    </a:lnTo>
                    <a:lnTo>
                      <a:pt x="2391" y="2953"/>
                    </a:lnTo>
                    <a:lnTo>
                      <a:pt x="2442" y="3005"/>
                    </a:lnTo>
                    <a:lnTo>
                      <a:pt x="2480" y="3043"/>
                    </a:lnTo>
                    <a:lnTo>
                      <a:pt x="2531" y="3068"/>
                    </a:lnTo>
                    <a:lnTo>
                      <a:pt x="2595" y="3094"/>
                    </a:lnTo>
                    <a:lnTo>
                      <a:pt x="2710" y="3132"/>
                    </a:lnTo>
                    <a:lnTo>
                      <a:pt x="2825" y="3132"/>
                    </a:lnTo>
                    <a:lnTo>
                      <a:pt x="2940" y="3107"/>
                    </a:lnTo>
                    <a:lnTo>
                      <a:pt x="3004" y="3081"/>
                    </a:lnTo>
                    <a:lnTo>
                      <a:pt x="3056" y="3056"/>
                    </a:lnTo>
                    <a:lnTo>
                      <a:pt x="3119" y="2992"/>
                    </a:lnTo>
                    <a:lnTo>
                      <a:pt x="3183" y="2915"/>
                    </a:lnTo>
                    <a:lnTo>
                      <a:pt x="3222" y="2838"/>
                    </a:lnTo>
                    <a:lnTo>
                      <a:pt x="3234" y="2762"/>
                    </a:lnTo>
                    <a:lnTo>
                      <a:pt x="3247" y="2672"/>
                    </a:lnTo>
                    <a:lnTo>
                      <a:pt x="3234" y="2583"/>
                    </a:lnTo>
                    <a:lnTo>
                      <a:pt x="3209" y="2506"/>
                    </a:lnTo>
                    <a:lnTo>
                      <a:pt x="3158" y="2429"/>
                    </a:lnTo>
                    <a:lnTo>
                      <a:pt x="2928" y="2148"/>
                    </a:lnTo>
                    <a:lnTo>
                      <a:pt x="2710" y="1880"/>
                    </a:lnTo>
                    <a:lnTo>
                      <a:pt x="2493" y="1637"/>
                    </a:lnTo>
                    <a:lnTo>
                      <a:pt x="2276" y="1407"/>
                    </a:lnTo>
                    <a:lnTo>
                      <a:pt x="1880" y="1011"/>
                    </a:lnTo>
                    <a:lnTo>
                      <a:pt x="1522" y="678"/>
                    </a:lnTo>
                    <a:lnTo>
                      <a:pt x="1202" y="423"/>
                    </a:lnTo>
                    <a:lnTo>
                      <a:pt x="959" y="244"/>
                    </a:lnTo>
                    <a:lnTo>
                      <a:pt x="729" y="77"/>
                    </a:lnTo>
                    <a:lnTo>
                      <a:pt x="652" y="39"/>
                    </a:lnTo>
                    <a:lnTo>
                      <a:pt x="563" y="14"/>
                    </a:lnTo>
                    <a:lnTo>
                      <a:pt x="4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1;p25">
                <a:extLst>
                  <a:ext uri="{FF2B5EF4-FFF2-40B4-BE49-F238E27FC236}">
                    <a16:creationId xmlns:a16="http://schemas.microsoft.com/office/drawing/2014/main" id="{0F36BDA9-92F3-453E-9C91-A17F13D0A8D1}"/>
                  </a:ext>
                </a:extLst>
              </p:cNvPr>
              <p:cNvSpPr/>
              <p:nvPr/>
            </p:nvSpPr>
            <p:spPr>
              <a:xfrm>
                <a:off x="2857725" y="5274275"/>
                <a:ext cx="80875" cy="77975"/>
              </a:xfrm>
              <a:custGeom>
                <a:avLst/>
                <a:gdLst/>
                <a:ahLst/>
                <a:cxnLst/>
                <a:rect l="l" t="t" r="r" b="b"/>
                <a:pathLst>
                  <a:path w="3235" h="3119" extrusionOk="0">
                    <a:moveTo>
                      <a:pt x="371" y="0"/>
                    </a:moveTo>
                    <a:lnTo>
                      <a:pt x="294" y="26"/>
                    </a:lnTo>
                    <a:lnTo>
                      <a:pt x="205" y="64"/>
                    </a:lnTo>
                    <a:lnTo>
                      <a:pt x="141" y="128"/>
                    </a:lnTo>
                    <a:lnTo>
                      <a:pt x="77" y="192"/>
                    </a:lnTo>
                    <a:lnTo>
                      <a:pt x="39" y="269"/>
                    </a:lnTo>
                    <a:lnTo>
                      <a:pt x="0" y="358"/>
                    </a:lnTo>
                    <a:lnTo>
                      <a:pt x="0" y="448"/>
                    </a:lnTo>
                    <a:lnTo>
                      <a:pt x="13" y="524"/>
                    </a:lnTo>
                    <a:lnTo>
                      <a:pt x="39" y="614"/>
                    </a:lnTo>
                    <a:lnTo>
                      <a:pt x="77" y="690"/>
                    </a:lnTo>
                    <a:lnTo>
                      <a:pt x="128" y="754"/>
                    </a:lnTo>
                    <a:lnTo>
                      <a:pt x="205" y="805"/>
                    </a:lnTo>
                    <a:lnTo>
                      <a:pt x="397" y="946"/>
                    </a:lnTo>
                    <a:lnTo>
                      <a:pt x="614" y="1112"/>
                    </a:lnTo>
                    <a:lnTo>
                      <a:pt x="895" y="1342"/>
                    </a:lnTo>
                    <a:lnTo>
                      <a:pt x="1227" y="1649"/>
                    </a:lnTo>
                    <a:lnTo>
                      <a:pt x="1598" y="2007"/>
                    </a:lnTo>
                    <a:lnTo>
                      <a:pt x="1790" y="2211"/>
                    </a:lnTo>
                    <a:lnTo>
                      <a:pt x="1982" y="2442"/>
                    </a:lnTo>
                    <a:lnTo>
                      <a:pt x="2186" y="2684"/>
                    </a:lnTo>
                    <a:lnTo>
                      <a:pt x="2391" y="2940"/>
                    </a:lnTo>
                    <a:lnTo>
                      <a:pt x="2429" y="2991"/>
                    </a:lnTo>
                    <a:lnTo>
                      <a:pt x="2480" y="3030"/>
                    </a:lnTo>
                    <a:lnTo>
                      <a:pt x="2531" y="3068"/>
                    </a:lnTo>
                    <a:lnTo>
                      <a:pt x="2582" y="3093"/>
                    </a:lnTo>
                    <a:lnTo>
                      <a:pt x="2697" y="3119"/>
                    </a:lnTo>
                    <a:lnTo>
                      <a:pt x="2812" y="3119"/>
                    </a:lnTo>
                    <a:lnTo>
                      <a:pt x="2940" y="3093"/>
                    </a:lnTo>
                    <a:lnTo>
                      <a:pt x="2991" y="3068"/>
                    </a:lnTo>
                    <a:lnTo>
                      <a:pt x="3043" y="3042"/>
                    </a:lnTo>
                    <a:lnTo>
                      <a:pt x="3119" y="2978"/>
                    </a:lnTo>
                    <a:lnTo>
                      <a:pt x="3170" y="2914"/>
                    </a:lnTo>
                    <a:lnTo>
                      <a:pt x="3209" y="2838"/>
                    </a:lnTo>
                    <a:lnTo>
                      <a:pt x="3234" y="2748"/>
                    </a:lnTo>
                    <a:lnTo>
                      <a:pt x="3234" y="2659"/>
                    </a:lnTo>
                    <a:lnTo>
                      <a:pt x="3221" y="2582"/>
                    </a:lnTo>
                    <a:lnTo>
                      <a:pt x="3196" y="2493"/>
                    </a:lnTo>
                    <a:lnTo>
                      <a:pt x="3145" y="2416"/>
                    </a:lnTo>
                    <a:lnTo>
                      <a:pt x="2927" y="2135"/>
                    </a:lnTo>
                    <a:lnTo>
                      <a:pt x="2710" y="1866"/>
                    </a:lnTo>
                    <a:lnTo>
                      <a:pt x="2493" y="1623"/>
                    </a:lnTo>
                    <a:lnTo>
                      <a:pt x="2276" y="1393"/>
                    </a:lnTo>
                    <a:lnTo>
                      <a:pt x="1867" y="997"/>
                    </a:lnTo>
                    <a:lnTo>
                      <a:pt x="1509" y="665"/>
                    </a:lnTo>
                    <a:lnTo>
                      <a:pt x="1202" y="409"/>
                    </a:lnTo>
                    <a:lnTo>
                      <a:pt x="959" y="230"/>
                    </a:lnTo>
                    <a:lnTo>
                      <a:pt x="729" y="64"/>
                    </a:lnTo>
                    <a:lnTo>
                      <a:pt x="639" y="26"/>
                    </a:lnTo>
                    <a:lnTo>
                      <a:pt x="5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12;p25">
                <a:extLst>
                  <a:ext uri="{FF2B5EF4-FFF2-40B4-BE49-F238E27FC236}">
                    <a16:creationId xmlns:a16="http://schemas.microsoft.com/office/drawing/2014/main" id="{0971E313-37E0-43FC-81EF-7ED1017AC9EA}"/>
                  </a:ext>
                </a:extLst>
              </p:cNvPr>
              <p:cNvSpPr/>
              <p:nvPr/>
            </p:nvSpPr>
            <p:spPr>
              <a:xfrm>
                <a:off x="3743525" y="4792375"/>
                <a:ext cx="205175" cy="473925"/>
              </a:xfrm>
              <a:custGeom>
                <a:avLst/>
                <a:gdLst/>
                <a:ahLst/>
                <a:cxnLst/>
                <a:rect l="l" t="t" r="r" b="b"/>
                <a:pathLst>
                  <a:path w="8207" h="18957" extrusionOk="0">
                    <a:moveTo>
                      <a:pt x="8206" y="1"/>
                    </a:moveTo>
                    <a:lnTo>
                      <a:pt x="0" y="3350"/>
                    </a:lnTo>
                    <a:lnTo>
                      <a:pt x="1125" y="18739"/>
                    </a:lnTo>
                    <a:lnTo>
                      <a:pt x="7759" y="18957"/>
                    </a:lnTo>
                    <a:lnTo>
                      <a:pt x="8206" y="1"/>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13;p25">
                <a:extLst>
                  <a:ext uri="{FF2B5EF4-FFF2-40B4-BE49-F238E27FC236}">
                    <a16:creationId xmlns:a16="http://schemas.microsoft.com/office/drawing/2014/main" id="{08976753-7C46-4E55-984C-A44075EF21BF}"/>
                  </a:ext>
                </a:extLst>
              </p:cNvPr>
              <p:cNvSpPr/>
              <p:nvPr/>
            </p:nvSpPr>
            <p:spPr>
              <a:xfrm>
                <a:off x="3691125" y="5178075"/>
                <a:ext cx="697925" cy="237775"/>
              </a:xfrm>
              <a:custGeom>
                <a:avLst/>
                <a:gdLst/>
                <a:ahLst/>
                <a:cxnLst/>
                <a:rect l="l" t="t" r="r" b="b"/>
                <a:pathLst>
                  <a:path w="27917" h="9511" extrusionOk="0">
                    <a:moveTo>
                      <a:pt x="9996" y="1"/>
                    </a:moveTo>
                    <a:lnTo>
                      <a:pt x="9881" y="205"/>
                    </a:lnTo>
                    <a:lnTo>
                      <a:pt x="9766" y="397"/>
                    </a:lnTo>
                    <a:lnTo>
                      <a:pt x="9638" y="576"/>
                    </a:lnTo>
                    <a:lnTo>
                      <a:pt x="9510" y="755"/>
                    </a:lnTo>
                    <a:lnTo>
                      <a:pt x="9382" y="921"/>
                    </a:lnTo>
                    <a:lnTo>
                      <a:pt x="9254" y="1074"/>
                    </a:lnTo>
                    <a:lnTo>
                      <a:pt x="9126" y="1215"/>
                    </a:lnTo>
                    <a:lnTo>
                      <a:pt x="8986" y="1356"/>
                    </a:lnTo>
                    <a:lnTo>
                      <a:pt x="8858" y="1483"/>
                    </a:lnTo>
                    <a:lnTo>
                      <a:pt x="8717" y="1598"/>
                    </a:lnTo>
                    <a:lnTo>
                      <a:pt x="8436" y="1803"/>
                    </a:lnTo>
                    <a:lnTo>
                      <a:pt x="8142" y="1982"/>
                    </a:lnTo>
                    <a:lnTo>
                      <a:pt x="7861" y="2135"/>
                    </a:lnTo>
                    <a:lnTo>
                      <a:pt x="7567" y="2250"/>
                    </a:lnTo>
                    <a:lnTo>
                      <a:pt x="7273" y="2340"/>
                    </a:lnTo>
                    <a:lnTo>
                      <a:pt x="6979" y="2417"/>
                    </a:lnTo>
                    <a:lnTo>
                      <a:pt x="6685" y="2455"/>
                    </a:lnTo>
                    <a:lnTo>
                      <a:pt x="6391" y="2493"/>
                    </a:lnTo>
                    <a:lnTo>
                      <a:pt x="6097" y="2493"/>
                    </a:lnTo>
                    <a:lnTo>
                      <a:pt x="5816" y="2480"/>
                    </a:lnTo>
                    <a:lnTo>
                      <a:pt x="5535" y="2455"/>
                    </a:lnTo>
                    <a:lnTo>
                      <a:pt x="5266" y="2417"/>
                    </a:lnTo>
                    <a:lnTo>
                      <a:pt x="4998" y="2378"/>
                    </a:lnTo>
                    <a:lnTo>
                      <a:pt x="4755" y="2314"/>
                    </a:lnTo>
                    <a:lnTo>
                      <a:pt x="4512" y="2250"/>
                    </a:lnTo>
                    <a:lnTo>
                      <a:pt x="4282" y="2174"/>
                    </a:lnTo>
                    <a:lnTo>
                      <a:pt x="4065" y="2097"/>
                    </a:lnTo>
                    <a:lnTo>
                      <a:pt x="3669" y="1944"/>
                    </a:lnTo>
                    <a:lnTo>
                      <a:pt x="3349" y="1803"/>
                    </a:lnTo>
                    <a:lnTo>
                      <a:pt x="3119" y="1675"/>
                    </a:lnTo>
                    <a:lnTo>
                      <a:pt x="2914" y="1560"/>
                    </a:lnTo>
                    <a:lnTo>
                      <a:pt x="0" y="9344"/>
                    </a:lnTo>
                    <a:lnTo>
                      <a:pt x="27916" y="9511"/>
                    </a:lnTo>
                    <a:lnTo>
                      <a:pt x="99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14;p25">
                <a:extLst>
                  <a:ext uri="{FF2B5EF4-FFF2-40B4-BE49-F238E27FC236}">
                    <a16:creationId xmlns:a16="http://schemas.microsoft.com/office/drawing/2014/main" id="{F1C094CB-7C6C-4983-A707-A7268312F38D}"/>
                  </a:ext>
                </a:extLst>
              </p:cNvPr>
              <p:cNvSpPr/>
              <p:nvPr/>
            </p:nvSpPr>
            <p:spPr>
              <a:xfrm>
                <a:off x="3690800" y="5411675"/>
                <a:ext cx="698250" cy="65200"/>
              </a:xfrm>
              <a:custGeom>
                <a:avLst/>
                <a:gdLst/>
                <a:ahLst/>
                <a:cxnLst/>
                <a:rect l="l" t="t" r="r" b="b"/>
                <a:pathLst>
                  <a:path w="27930" h="2608" extrusionOk="0">
                    <a:moveTo>
                      <a:pt x="13" y="0"/>
                    </a:moveTo>
                    <a:lnTo>
                      <a:pt x="0" y="2442"/>
                    </a:lnTo>
                    <a:lnTo>
                      <a:pt x="27916" y="2608"/>
                    </a:lnTo>
                    <a:lnTo>
                      <a:pt x="27929" y="167"/>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15;p25">
                <a:extLst>
                  <a:ext uri="{FF2B5EF4-FFF2-40B4-BE49-F238E27FC236}">
                    <a16:creationId xmlns:a16="http://schemas.microsoft.com/office/drawing/2014/main" id="{506C291A-B5C4-4D63-836B-5E53BCADFE6C}"/>
                  </a:ext>
                </a:extLst>
              </p:cNvPr>
              <p:cNvSpPr/>
              <p:nvPr/>
            </p:nvSpPr>
            <p:spPr>
              <a:xfrm>
                <a:off x="3977750" y="5217075"/>
                <a:ext cx="80875" cy="78300"/>
              </a:xfrm>
              <a:custGeom>
                <a:avLst/>
                <a:gdLst/>
                <a:ahLst/>
                <a:cxnLst/>
                <a:rect l="l" t="t" r="r" b="b"/>
                <a:pathLst>
                  <a:path w="3235" h="3132" extrusionOk="0">
                    <a:moveTo>
                      <a:pt x="2774" y="0"/>
                    </a:moveTo>
                    <a:lnTo>
                      <a:pt x="2685" y="13"/>
                    </a:lnTo>
                    <a:lnTo>
                      <a:pt x="2595" y="38"/>
                    </a:lnTo>
                    <a:lnTo>
                      <a:pt x="2519" y="77"/>
                    </a:lnTo>
                    <a:lnTo>
                      <a:pt x="2276" y="230"/>
                    </a:lnTo>
                    <a:lnTo>
                      <a:pt x="2033" y="422"/>
                    </a:lnTo>
                    <a:lnTo>
                      <a:pt x="1726" y="678"/>
                    </a:lnTo>
                    <a:lnTo>
                      <a:pt x="1368" y="997"/>
                    </a:lnTo>
                    <a:lnTo>
                      <a:pt x="959" y="1406"/>
                    </a:lnTo>
                    <a:lnTo>
                      <a:pt x="755" y="1623"/>
                    </a:lnTo>
                    <a:lnTo>
                      <a:pt x="537" y="1879"/>
                    </a:lnTo>
                    <a:lnTo>
                      <a:pt x="307" y="2135"/>
                    </a:lnTo>
                    <a:lnTo>
                      <a:pt x="90" y="2429"/>
                    </a:lnTo>
                    <a:lnTo>
                      <a:pt x="39" y="2505"/>
                    </a:lnTo>
                    <a:lnTo>
                      <a:pt x="13" y="2582"/>
                    </a:lnTo>
                    <a:lnTo>
                      <a:pt x="1" y="2672"/>
                    </a:lnTo>
                    <a:lnTo>
                      <a:pt x="1" y="2761"/>
                    </a:lnTo>
                    <a:lnTo>
                      <a:pt x="26" y="2838"/>
                    </a:lnTo>
                    <a:lnTo>
                      <a:pt x="65" y="2914"/>
                    </a:lnTo>
                    <a:lnTo>
                      <a:pt x="116" y="2991"/>
                    </a:lnTo>
                    <a:lnTo>
                      <a:pt x="192" y="3042"/>
                    </a:lnTo>
                    <a:lnTo>
                      <a:pt x="243" y="3081"/>
                    </a:lnTo>
                    <a:lnTo>
                      <a:pt x="307" y="3106"/>
                    </a:lnTo>
                    <a:lnTo>
                      <a:pt x="422" y="3132"/>
                    </a:lnTo>
                    <a:lnTo>
                      <a:pt x="537" y="3132"/>
                    </a:lnTo>
                    <a:lnTo>
                      <a:pt x="652" y="3093"/>
                    </a:lnTo>
                    <a:lnTo>
                      <a:pt x="704" y="3068"/>
                    </a:lnTo>
                    <a:lnTo>
                      <a:pt x="755" y="3030"/>
                    </a:lnTo>
                    <a:lnTo>
                      <a:pt x="806" y="2991"/>
                    </a:lnTo>
                    <a:lnTo>
                      <a:pt x="844" y="2953"/>
                    </a:lnTo>
                    <a:lnTo>
                      <a:pt x="1049" y="2684"/>
                    </a:lnTo>
                    <a:lnTo>
                      <a:pt x="1253" y="2442"/>
                    </a:lnTo>
                    <a:lnTo>
                      <a:pt x="1445" y="2224"/>
                    </a:lnTo>
                    <a:lnTo>
                      <a:pt x="1649" y="2020"/>
                    </a:lnTo>
                    <a:lnTo>
                      <a:pt x="2007" y="1649"/>
                    </a:lnTo>
                    <a:lnTo>
                      <a:pt x="2340" y="1355"/>
                    </a:lnTo>
                    <a:lnTo>
                      <a:pt x="2621" y="1125"/>
                    </a:lnTo>
                    <a:lnTo>
                      <a:pt x="2838" y="959"/>
                    </a:lnTo>
                    <a:lnTo>
                      <a:pt x="3030" y="818"/>
                    </a:lnTo>
                    <a:lnTo>
                      <a:pt x="3107" y="754"/>
                    </a:lnTo>
                    <a:lnTo>
                      <a:pt x="3158" y="690"/>
                    </a:lnTo>
                    <a:lnTo>
                      <a:pt x="3209" y="614"/>
                    </a:lnTo>
                    <a:lnTo>
                      <a:pt x="3234" y="537"/>
                    </a:lnTo>
                    <a:lnTo>
                      <a:pt x="3234" y="448"/>
                    </a:lnTo>
                    <a:lnTo>
                      <a:pt x="3234" y="358"/>
                    </a:lnTo>
                    <a:lnTo>
                      <a:pt x="3209" y="281"/>
                    </a:lnTo>
                    <a:lnTo>
                      <a:pt x="3158" y="205"/>
                    </a:lnTo>
                    <a:lnTo>
                      <a:pt x="3107" y="128"/>
                    </a:lnTo>
                    <a:lnTo>
                      <a:pt x="3030" y="77"/>
                    </a:lnTo>
                    <a:lnTo>
                      <a:pt x="2953" y="38"/>
                    </a:lnTo>
                    <a:lnTo>
                      <a:pt x="2864" y="13"/>
                    </a:lnTo>
                    <a:lnTo>
                      <a:pt x="2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16;p25">
                <a:extLst>
                  <a:ext uri="{FF2B5EF4-FFF2-40B4-BE49-F238E27FC236}">
                    <a16:creationId xmlns:a16="http://schemas.microsoft.com/office/drawing/2014/main" id="{454B52E7-9CB5-43AD-9F85-4FAC5CADC4CB}"/>
                  </a:ext>
                </a:extLst>
              </p:cNvPr>
              <p:cNvSpPr/>
              <p:nvPr/>
            </p:nvSpPr>
            <p:spPr>
              <a:xfrm>
                <a:off x="4034625" y="5245500"/>
                <a:ext cx="81200" cy="78325"/>
              </a:xfrm>
              <a:custGeom>
                <a:avLst/>
                <a:gdLst/>
                <a:ahLst/>
                <a:cxnLst/>
                <a:rect l="l" t="t" r="r" b="b"/>
                <a:pathLst>
                  <a:path w="3248" h="3133" extrusionOk="0">
                    <a:moveTo>
                      <a:pt x="2775" y="1"/>
                    </a:moveTo>
                    <a:lnTo>
                      <a:pt x="2685" y="14"/>
                    </a:lnTo>
                    <a:lnTo>
                      <a:pt x="2596" y="39"/>
                    </a:lnTo>
                    <a:lnTo>
                      <a:pt x="2519" y="77"/>
                    </a:lnTo>
                    <a:lnTo>
                      <a:pt x="2289" y="244"/>
                    </a:lnTo>
                    <a:lnTo>
                      <a:pt x="2046" y="423"/>
                    </a:lnTo>
                    <a:lnTo>
                      <a:pt x="1739" y="678"/>
                    </a:lnTo>
                    <a:lnTo>
                      <a:pt x="1369" y="1011"/>
                    </a:lnTo>
                    <a:lnTo>
                      <a:pt x="972" y="1407"/>
                    </a:lnTo>
                    <a:lnTo>
                      <a:pt x="755" y="1637"/>
                    </a:lnTo>
                    <a:lnTo>
                      <a:pt x="538" y="1880"/>
                    </a:lnTo>
                    <a:lnTo>
                      <a:pt x="320" y="2148"/>
                    </a:lnTo>
                    <a:lnTo>
                      <a:pt x="90" y="2429"/>
                    </a:lnTo>
                    <a:lnTo>
                      <a:pt x="52" y="2506"/>
                    </a:lnTo>
                    <a:lnTo>
                      <a:pt x="14" y="2583"/>
                    </a:lnTo>
                    <a:lnTo>
                      <a:pt x="1" y="2672"/>
                    </a:lnTo>
                    <a:lnTo>
                      <a:pt x="14" y="2762"/>
                    </a:lnTo>
                    <a:lnTo>
                      <a:pt x="39" y="2838"/>
                    </a:lnTo>
                    <a:lnTo>
                      <a:pt x="78" y="2915"/>
                    </a:lnTo>
                    <a:lnTo>
                      <a:pt x="129" y="2992"/>
                    </a:lnTo>
                    <a:lnTo>
                      <a:pt x="193" y="3056"/>
                    </a:lnTo>
                    <a:lnTo>
                      <a:pt x="256" y="3081"/>
                    </a:lnTo>
                    <a:lnTo>
                      <a:pt x="308" y="3107"/>
                    </a:lnTo>
                    <a:lnTo>
                      <a:pt x="423" y="3132"/>
                    </a:lnTo>
                    <a:lnTo>
                      <a:pt x="550" y="3132"/>
                    </a:lnTo>
                    <a:lnTo>
                      <a:pt x="665" y="3094"/>
                    </a:lnTo>
                    <a:lnTo>
                      <a:pt x="717" y="3068"/>
                    </a:lnTo>
                    <a:lnTo>
                      <a:pt x="768" y="3043"/>
                    </a:lnTo>
                    <a:lnTo>
                      <a:pt x="806" y="3005"/>
                    </a:lnTo>
                    <a:lnTo>
                      <a:pt x="857" y="2953"/>
                    </a:lnTo>
                    <a:lnTo>
                      <a:pt x="1062" y="2698"/>
                    </a:lnTo>
                    <a:lnTo>
                      <a:pt x="1253" y="2455"/>
                    </a:lnTo>
                    <a:lnTo>
                      <a:pt x="1458" y="2225"/>
                    </a:lnTo>
                    <a:lnTo>
                      <a:pt x="1650" y="2020"/>
                    </a:lnTo>
                    <a:lnTo>
                      <a:pt x="2020" y="1650"/>
                    </a:lnTo>
                    <a:lnTo>
                      <a:pt x="2353" y="1356"/>
                    </a:lnTo>
                    <a:lnTo>
                      <a:pt x="2634" y="1126"/>
                    </a:lnTo>
                    <a:lnTo>
                      <a:pt x="2851" y="959"/>
                    </a:lnTo>
                    <a:lnTo>
                      <a:pt x="3043" y="819"/>
                    </a:lnTo>
                    <a:lnTo>
                      <a:pt x="3107" y="768"/>
                    </a:lnTo>
                    <a:lnTo>
                      <a:pt x="3171" y="691"/>
                    </a:lnTo>
                    <a:lnTo>
                      <a:pt x="3209" y="614"/>
                    </a:lnTo>
                    <a:lnTo>
                      <a:pt x="3235" y="538"/>
                    </a:lnTo>
                    <a:lnTo>
                      <a:pt x="3247" y="448"/>
                    </a:lnTo>
                    <a:lnTo>
                      <a:pt x="3235" y="371"/>
                    </a:lnTo>
                    <a:lnTo>
                      <a:pt x="3209" y="282"/>
                    </a:lnTo>
                    <a:lnTo>
                      <a:pt x="3171" y="205"/>
                    </a:lnTo>
                    <a:lnTo>
                      <a:pt x="3107" y="129"/>
                    </a:lnTo>
                    <a:lnTo>
                      <a:pt x="3030" y="77"/>
                    </a:lnTo>
                    <a:lnTo>
                      <a:pt x="2953" y="39"/>
                    </a:lnTo>
                    <a:lnTo>
                      <a:pt x="2864" y="14"/>
                    </a:lnTo>
                    <a:lnTo>
                      <a:pt x="27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17;p25">
                <a:extLst>
                  <a:ext uri="{FF2B5EF4-FFF2-40B4-BE49-F238E27FC236}">
                    <a16:creationId xmlns:a16="http://schemas.microsoft.com/office/drawing/2014/main" id="{71868224-8571-44F0-B517-AF90FF565A45}"/>
                  </a:ext>
                </a:extLst>
              </p:cNvPr>
              <p:cNvSpPr/>
              <p:nvPr/>
            </p:nvSpPr>
            <p:spPr>
              <a:xfrm>
                <a:off x="4091825" y="5274275"/>
                <a:ext cx="80875" cy="77975"/>
              </a:xfrm>
              <a:custGeom>
                <a:avLst/>
                <a:gdLst/>
                <a:ahLst/>
                <a:cxnLst/>
                <a:rect l="l" t="t" r="r" b="b"/>
                <a:pathLst>
                  <a:path w="3235" h="3119" extrusionOk="0">
                    <a:moveTo>
                      <a:pt x="2685" y="0"/>
                    </a:moveTo>
                    <a:lnTo>
                      <a:pt x="2596" y="26"/>
                    </a:lnTo>
                    <a:lnTo>
                      <a:pt x="2506" y="64"/>
                    </a:lnTo>
                    <a:lnTo>
                      <a:pt x="2276" y="230"/>
                    </a:lnTo>
                    <a:lnTo>
                      <a:pt x="2033" y="409"/>
                    </a:lnTo>
                    <a:lnTo>
                      <a:pt x="1726" y="665"/>
                    </a:lnTo>
                    <a:lnTo>
                      <a:pt x="1368" y="997"/>
                    </a:lnTo>
                    <a:lnTo>
                      <a:pt x="959" y="1393"/>
                    </a:lnTo>
                    <a:lnTo>
                      <a:pt x="755" y="1623"/>
                    </a:lnTo>
                    <a:lnTo>
                      <a:pt x="538" y="1866"/>
                    </a:lnTo>
                    <a:lnTo>
                      <a:pt x="308" y="2135"/>
                    </a:lnTo>
                    <a:lnTo>
                      <a:pt x="90" y="2416"/>
                    </a:lnTo>
                    <a:lnTo>
                      <a:pt x="39" y="2493"/>
                    </a:lnTo>
                    <a:lnTo>
                      <a:pt x="14" y="2582"/>
                    </a:lnTo>
                    <a:lnTo>
                      <a:pt x="1" y="2659"/>
                    </a:lnTo>
                    <a:lnTo>
                      <a:pt x="1" y="2748"/>
                    </a:lnTo>
                    <a:lnTo>
                      <a:pt x="26" y="2838"/>
                    </a:lnTo>
                    <a:lnTo>
                      <a:pt x="65" y="2914"/>
                    </a:lnTo>
                    <a:lnTo>
                      <a:pt x="116" y="2978"/>
                    </a:lnTo>
                    <a:lnTo>
                      <a:pt x="193" y="3042"/>
                    </a:lnTo>
                    <a:lnTo>
                      <a:pt x="244" y="3068"/>
                    </a:lnTo>
                    <a:lnTo>
                      <a:pt x="308" y="3093"/>
                    </a:lnTo>
                    <a:lnTo>
                      <a:pt x="423" y="3119"/>
                    </a:lnTo>
                    <a:lnTo>
                      <a:pt x="538" y="3119"/>
                    </a:lnTo>
                    <a:lnTo>
                      <a:pt x="653" y="3093"/>
                    </a:lnTo>
                    <a:lnTo>
                      <a:pt x="704" y="3068"/>
                    </a:lnTo>
                    <a:lnTo>
                      <a:pt x="755" y="3030"/>
                    </a:lnTo>
                    <a:lnTo>
                      <a:pt x="806" y="2991"/>
                    </a:lnTo>
                    <a:lnTo>
                      <a:pt x="844" y="2940"/>
                    </a:lnTo>
                    <a:lnTo>
                      <a:pt x="1049" y="2684"/>
                    </a:lnTo>
                    <a:lnTo>
                      <a:pt x="1253" y="2442"/>
                    </a:lnTo>
                    <a:lnTo>
                      <a:pt x="1445" y="2211"/>
                    </a:lnTo>
                    <a:lnTo>
                      <a:pt x="1650" y="2007"/>
                    </a:lnTo>
                    <a:lnTo>
                      <a:pt x="2008" y="1649"/>
                    </a:lnTo>
                    <a:lnTo>
                      <a:pt x="2340" y="1342"/>
                    </a:lnTo>
                    <a:lnTo>
                      <a:pt x="2621" y="1112"/>
                    </a:lnTo>
                    <a:lnTo>
                      <a:pt x="2838" y="946"/>
                    </a:lnTo>
                    <a:lnTo>
                      <a:pt x="3030" y="805"/>
                    </a:lnTo>
                    <a:lnTo>
                      <a:pt x="3107" y="754"/>
                    </a:lnTo>
                    <a:lnTo>
                      <a:pt x="3158" y="690"/>
                    </a:lnTo>
                    <a:lnTo>
                      <a:pt x="3209" y="614"/>
                    </a:lnTo>
                    <a:lnTo>
                      <a:pt x="3235" y="524"/>
                    </a:lnTo>
                    <a:lnTo>
                      <a:pt x="3235" y="448"/>
                    </a:lnTo>
                    <a:lnTo>
                      <a:pt x="3235" y="358"/>
                    </a:lnTo>
                    <a:lnTo>
                      <a:pt x="3209" y="269"/>
                    </a:lnTo>
                    <a:lnTo>
                      <a:pt x="3158" y="192"/>
                    </a:lnTo>
                    <a:lnTo>
                      <a:pt x="3094" y="128"/>
                    </a:lnTo>
                    <a:lnTo>
                      <a:pt x="3030" y="64"/>
                    </a:lnTo>
                    <a:lnTo>
                      <a:pt x="2953" y="26"/>
                    </a:lnTo>
                    <a:lnTo>
                      <a:pt x="28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18;p25">
                <a:extLst>
                  <a:ext uri="{FF2B5EF4-FFF2-40B4-BE49-F238E27FC236}">
                    <a16:creationId xmlns:a16="http://schemas.microsoft.com/office/drawing/2014/main" id="{A3D8CD87-5373-472E-8434-E43400F00302}"/>
                  </a:ext>
                </a:extLst>
              </p:cNvPr>
              <p:cNvSpPr/>
              <p:nvPr/>
            </p:nvSpPr>
            <p:spPr>
              <a:xfrm>
                <a:off x="3395850" y="2370175"/>
                <a:ext cx="641050" cy="2708550"/>
              </a:xfrm>
              <a:custGeom>
                <a:avLst/>
                <a:gdLst/>
                <a:ahLst/>
                <a:cxnLst/>
                <a:rect l="l" t="t" r="r" b="b"/>
                <a:pathLst>
                  <a:path w="25642" h="108342" extrusionOk="0">
                    <a:moveTo>
                      <a:pt x="0" y="0"/>
                    </a:moveTo>
                    <a:lnTo>
                      <a:pt x="0" y="17844"/>
                    </a:lnTo>
                    <a:lnTo>
                      <a:pt x="5752" y="17844"/>
                    </a:lnTo>
                    <a:lnTo>
                      <a:pt x="8833" y="60536"/>
                    </a:lnTo>
                    <a:lnTo>
                      <a:pt x="11057" y="108341"/>
                    </a:lnTo>
                    <a:lnTo>
                      <a:pt x="25641" y="108341"/>
                    </a:lnTo>
                    <a:lnTo>
                      <a:pt x="24133" y="60038"/>
                    </a:lnTo>
                    <a:lnTo>
                      <a:pt x="24133" y="55769"/>
                    </a:lnTo>
                    <a:lnTo>
                      <a:pt x="24120" y="51678"/>
                    </a:lnTo>
                    <a:lnTo>
                      <a:pt x="24095" y="47780"/>
                    </a:lnTo>
                    <a:lnTo>
                      <a:pt x="24069" y="44073"/>
                    </a:lnTo>
                    <a:lnTo>
                      <a:pt x="24018" y="40532"/>
                    </a:lnTo>
                    <a:lnTo>
                      <a:pt x="23967" y="37183"/>
                    </a:lnTo>
                    <a:lnTo>
                      <a:pt x="23903" y="34001"/>
                    </a:lnTo>
                    <a:lnTo>
                      <a:pt x="23839" y="30984"/>
                    </a:lnTo>
                    <a:lnTo>
                      <a:pt x="23762" y="28134"/>
                    </a:lnTo>
                    <a:lnTo>
                      <a:pt x="23686" y="25449"/>
                    </a:lnTo>
                    <a:lnTo>
                      <a:pt x="23596" y="22919"/>
                    </a:lnTo>
                    <a:lnTo>
                      <a:pt x="23507" y="20541"/>
                    </a:lnTo>
                    <a:lnTo>
                      <a:pt x="23417" y="18330"/>
                    </a:lnTo>
                    <a:lnTo>
                      <a:pt x="23328" y="16246"/>
                    </a:lnTo>
                    <a:lnTo>
                      <a:pt x="23225" y="14316"/>
                    </a:lnTo>
                    <a:lnTo>
                      <a:pt x="23123" y="12527"/>
                    </a:lnTo>
                    <a:lnTo>
                      <a:pt x="23034" y="10878"/>
                    </a:lnTo>
                    <a:lnTo>
                      <a:pt x="22931" y="9357"/>
                    </a:lnTo>
                    <a:lnTo>
                      <a:pt x="22740" y="6698"/>
                    </a:lnTo>
                    <a:lnTo>
                      <a:pt x="22561" y="4525"/>
                    </a:lnTo>
                    <a:lnTo>
                      <a:pt x="22407" y="2825"/>
                    </a:lnTo>
                    <a:lnTo>
                      <a:pt x="22267" y="1547"/>
                    </a:lnTo>
                    <a:lnTo>
                      <a:pt x="22165" y="665"/>
                    </a:lnTo>
                    <a:lnTo>
                      <a:pt x="22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19;p25">
                <a:extLst>
                  <a:ext uri="{FF2B5EF4-FFF2-40B4-BE49-F238E27FC236}">
                    <a16:creationId xmlns:a16="http://schemas.microsoft.com/office/drawing/2014/main" id="{C701D58E-8E3E-4A53-A8C4-59E1DEC902F3}"/>
                  </a:ext>
                </a:extLst>
              </p:cNvPr>
              <p:cNvSpPr/>
              <p:nvPr/>
            </p:nvSpPr>
            <p:spPr>
              <a:xfrm>
                <a:off x="3007600" y="2370175"/>
                <a:ext cx="641050" cy="2708550"/>
              </a:xfrm>
              <a:custGeom>
                <a:avLst/>
                <a:gdLst/>
                <a:ahLst/>
                <a:cxnLst/>
                <a:rect l="l" t="t" r="r" b="b"/>
                <a:pathLst>
                  <a:path w="25642" h="108342" extrusionOk="0">
                    <a:moveTo>
                      <a:pt x="3566" y="0"/>
                    </a:moveTo>
                    <a:lnTo>
                      <a:pt x="3477" y="691"/>
                    </a:lnTo>
                    <a:lnTo>
                      <a:pt x="3375" y="1598"/>
                    </a:lnTo>
                    <a:lnTo>
                      <a:pt x="3234" y="2902"/>
                    </a:lnTo>
                    <a:lnTo>
                      <a:pt x="3081" y="4653"/>
                    </a:lnTo>
                    <a:lnTo>
                      <a:pt x="2902" y="6864"/>
                    </a:lnTo>
                    <a:lnTo>
                      <a:pt x="2710" y="9574"/>
                    </a:lnTo>
                    <a:lnTo>
                      <a:pt x="2608" y="11121"/>
                    </a:lnTo>
                    <a:lnTo>
                      <a:pt x="2518" y="12795"/>
                    </a:lnTo>
                    <a:lnTo>
                      <a:pt x="2416" y="14610"/>
                    </a:lnTo>
                    <a:lnTo>
                      <a:pt x="2314" y="16566"/>
                    </a:lnTo>
                    <a:lnTo>
                      <a:pt x="2224" y="18662"/>
                    </a:lnTo>
                    <a:lnTo>
                      <a:pt x="2135" y="20912"/>
                    </a:lnTo>
                    <a:lnTo>
                      <a:pt x="2045" y="23315"/>
                    </a:lnTo>
                    <a:lnTo>
                      <a:pt x="1956" y="25858"/>
                    </a:lnTo>
                    <a:lnTo>
                      <a:pt x="1879" y="28568"/>
                    </a:lnTo>
                    <a:lnTo>
                      <a:pt x="1802" y="31431"/>
                    </a:lnTo>
                    <a:lnTo>
                      <a:pt x="1739" y="34474"/>
                    </a:lnTo>
                    <a:lnTo>
                      <a:pt x="1675" y="37669"/>
                    </a:lnTo>
                    <a:lnTo>
                      <a:pt x="1624" y="41044"/>
                    </a:lnTo>
                    <a:lnTo>
                      <a:pt x="1572" y="44584"/>
                    </a:lnTo>
                    <a:lnTo>
                      <a:pt x="1547" y="48304"/>
                    </a:lnTo>
                    <a:lnTo>
                      <a:pt x="1521" y="52215"/>
                    </a:lnTo>
                    <a:lnTo>
                      <a:pt x="1508" y="56306"/>
                    </a:lnTo>
                    <a:lnTo>
                      <a:pt x="1508" y="60575"/>
                    </a:lnTo>
                    <a:lnTo>
                      <a:pt x="0" y="108341"/>
                    </a:lnTo>
                    <a:lnTo>
                      <a:pt x="14585" y="108341"/>
                    </a:lnTo>
                    <a:lnTo>
                      <a:pt x="16246" y="60536"/>
                    </a:lnTo>
                    <a:lnTo>
                      <a:pt x="19889" y="17844"/>
                    </a:lnTo>
                    <a:lnTo>
                      <a:pt x="25641" y="17844"/>
                    </a:lnTo>
                    <a:lnTo>
                      <a:pt x="25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20;p25">
                <a:extLst>
                  <a:ext uri="{FF2B5EF4-FFF2-40B4-BE49-F238E27FC236}">
                    <a16:creationId xmlns:a16="http://schemas.microsoft.com/office/drawing/2014/main" id="{B8C952D8-8BF2-40BD-8A85-3135226A81AD}"/>
                  </a:ext>
                </a:extLst>
              </p:cNvPr>
              <p:cNvSpPr/>
              <p:nvPr/>
            </p:nvSpPr>
            <p:spPr>
              <a:xfrm>
                <a:off x="2777825" y="2076825"/>
                <a:ext cx="263675" cy="842350"/>
              </a:xfrm>
              <a:custGeom>
                <a:avLst/>
                <a:gdLst/>
                <a:ahLst/>
                <a:cxnLst/>
                <a:rect l="l" t="t" r="r" b="b"/>
                <a:pathLst>
                  <a:path w="10547" h="33694" extrusionOk="0">
                    <a:moveTo>
                      <a:pt x="6775" y="0"/>
                    </a:moveTo>
                    <a:lnTo>
                      <a:pt x="6596" y="13"/>
                    </a:lnTo>
                    <a:lnTo>
                      <a:pt x="6405" y="39"/>
                    </a:lnTo>
                    <a:lnTo>
                      <a:pt x="6213" y="64"/>
                    </a:lnTo>
                    <a:lnTo>
                      <a:pt x="6021" y="103"/>
                    </a:lnTo>
                    <a:lnTo>
                      <a:pt x="5829" y="154"/>
                    </a:lnTo>
                    <a:lnTo>
                      <a:pt x="5651" y="218"/>
                    </a:lnTo>
                    <a:lnTo>
                      <a:pt x="5459" y="282"/>
                    </a:lnTo>
                    <a:lnTo>
                      <a:pt x="5280" y="358"/>
                    </a:lnTo>
                    <a:lnTo>
                      <a:pt x="5101" y="435"/>
                    </a:lnTo>
                    <a:lnTo>
                      <a:pt x="4922" y="537"/>
                    </a:lnTo>
                    <a:lnTo>
                      <a:pt x="4743" y="627"/>
                    </a:lnTo>
                    <a:lnTo>
                      <a:pt x="4577" y="742"/>
                    </a:lnTo>
                    <a:lnTo>
                      <a:pt x="4411" y="857"/>
                    </a:lnTo>
                    <a:lnTo>
                      <a:pt x="4257" y="972"/>
                    </a:lnTo>
                    <a:lnTo>
                      <a:pt x="4104" y="1100"/>
                    </a:lnTo>
                    <a:lnTo>
                      <a:pt x="3951" y="1227"/>
                    </a:lnTo>
                    <a:lnTo>
                      <a:pt x="3810" y="1368"/>
                    </a:lnTo>
                    <a:lnTo>
                      <a:pt x="3682" y="1509"/>
                    </a:lnTo>
                    <a:lnTo>
                      <a:pt x="3554" y="1649"/>
                    </a:lnTo>
                    <a:lnTo>
                      <a:pt x="3439" y="1803"/>
                    </a:lnTo>
                    <a:lnTo>
                      <a:pt x="3337" y="1969"/>
                    </a:lnTo>
                    <a:lnTo>
                      <a:pt x="3235" y="2122"/>
                    </a:lnTo>
                    <a:lnTo>
                      <a:pt x="3145" y="2288"/>
                    </a:lnTo>
                    <a:lnTo>
                      <a:pt x="3069" y="2454"/>
                    </a:lnTo>
                    <a:lnTo>
                      <a:pt x="3005" y="2633"/>
                    </a:lnTo>
                    <a:lnTo>
                      <a:pt x="2954" y="2800"/>
                    </a:lnTo>
                    <a:lnTo>
                      <a:pt x="2915" y="2979"/>
                    </a:lnTo>
                    <a:lnTo>
                      <a:pt x="2877" y="3157"/>
                    </a:lnTo>
                    <a:lnTo>
                      <a:pt x="2596" y="5509"/>
                    </a:lnTo>
                    <a:lnTo>
                      <a:pt x="2314" y="7951"/>
                    </a:lnTo>
                    <a:lnTo>
                      <a:pt x="2046" y="10469"/>
                    </a:lnTo>
                    <a:lnTo>
                      <a:pt x="1778" y="13025"/>
                    </a:lnTo>
                    <a:lnTo>
                      <a:pt x="1522" y="15582"/>
                    </a:lnTo>
                    <a:lnTo>
                      <a:pt x="1292" y="18100"/>
                    </a:lnTo>
                    <a:lnTo>
                      <a:pt x="857" y="22880"/>
                    </a:lnTo>
                    <a:lnTo>
                      <a:pt x="499" y="27098"/>
                    </a:lnTo>
                    <a:lnTo>
                      <a:pt x="231" y="30460"/>
                    </a:lnTo>
                    <a:lnTo>
                      <a:pt x="1" y="33489"/>
                    </a:lnTo>
                    <a:lnTo>
                      <a:pt x="4168" y="33694"/>
                    </a:lnTo>
                    <a:lnTo>
                      <a:pt x="10482" y="4321"/>
                    </a:lnTo>
                    <a:lnTo>
                      <a:pt x="10521" y="4154"/>
                    </a:lnTo>
                    <a:lnTo>
                      <a:pt x="10533" y="3988"/>
                    </a:lnTo>
                    <a:lnTo>
                      <a:pt x="10546" y="3822"/>
                    </a:lnTo>
                    <a:lnTo>
                      <a:pt x="10546" y="3643"/>
                    </a:lnTo>
                    <a:lnTo>
                      <a:pt x="10533" y="3477"/>
                    </a:lnTo>
                    <a:lnTo>
                      <a:pt x="10508" y="3298"/>
                    </a:lnTo>
                    <a:lnTo>
                      <a:pt x="10469" y="3132"/>
                    </a:lnTo>
                    <a:lnTo>
                      <a:pt x="10431" y="2966"/>
                    </a:lnTo>
                    <a:lnTo>
                      <a:pt x="10380" y="2787"/>
                    </a:lnTo>
                    <a:lnTo>
                      <a:pt x="10329" y="2621"/>
                    </a:lnTo>
                    <a:lnTo>
                      <a:pt x="10252" y="2454"/>
                    </a:lnTo>
                    <a:lnTo>
                      <a:pt x="10175" y="2288"/>
                    </a:lnTo>
                    <a:lnTo>
                      <a:pt x="10099" y="2135"/>
                    </a:lnTo>
                    <a:lnTo>
                      <a:pt x="10009" y="1969"/>
                    </a:lnTo>
                    <a:lnTo>
                      <a:pt x="9805" y="1662"/>
                    </a:lnTo>
                    <a:lnTo>
                      <a:pt x="9587" y="1381"/>
                    </a:lnTo>
                    <a:lnTo>
                      <a:pt x="9332" y="1100"/>
                    </a:lnTo>
                    <a:lnTo>
                      <a:pt x="9063" y="857"/>
                    </a:lnTo>
                    <a:lnTo>
                      <a:pt x="8923" y="742"/>
                    </a:lnTo>
                    <a:lnTo>
                      <a:pt x="8782" y="639"/>
                    </a:lnTo>
                    <a:lnTo>
                      <a:pt x="8629" y="537"/>
                    </a:lnTo>
                    <a:lnTo>
                      <a:pt x="8488" y="435"/>
                    </a:lnTo>
                    <a:lnTo>
                      <a:pt x="8322" y="358"/>
                    </a:lnTo>
                    <a:lnTo>
                      <a:pt x="8169" y="282"/>
                    </a:lnTo>
                    <a:lnTo>
                      <a:pt x="8002" y="205"/>
                    </a:lnTo>
                    <a:lnTo>
                      <a:pt x="7849" y="154"/>
                    </a:lnTo>
                    <a:lnTo>
                      <a:pt x="7683" y="103"/>
                    </a:lnTo>
                    <a:lnTo>
                      <a:pt x="7517" y="64"/>
                    </a:lnTo>
                    <a:lnTo>
                      <a:pt x="7338" y="26"/>
                    </a:lnTo>
                    <a:lnTo>
                      <a:pt x="7146" y="13"/>
                    </a:lnTo>
                    <a:lnTo>
                      <a:pt x="6967"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21;p25">
                <a:extLst>
                  <a:ext uri="{FF2B5EF4-FFF2-40B4-BE49-F238E27FC236}">
                    <a16:creationId xmlns:a16="http://schemas.microsoft.com/office/drawing/2014/main" id="{33BB1A53-0D43-4695-9139-789CFC7EE2A6}"/>
                  </a:ext>
                </a:extLst>
              </p:cNvPr>
              <p:cNvSpPr/>
              <p:nvPr/>
            </p:nvSpPr>
            <p:spPr>
              <a:xfrm>
                <a:off x="2741075" y="2851725"/>
                <a:ext cx="172925" cy="517700"/>
              </a:xfrm>
              <a:custGeom>
                <a:avLst/>
                <a:gdLst/>
                <a:ahLst/>
                <a:cxnLst/>
                <a:rect l="l" t="t" r="r" b="b"/>
                <a:pathLst>
                  <a:path w="6917" h="20708" extrusionOk="0">
                    <a:moveTo>
                      <a:pt x="1880" y="1"/>
                    </a:moveTo>
                    <a:lnTo>
                      <a:pt x="103" y="10687"/>
                    </a:lnTo>
                    <a:lnTo>
                      <a:pt x="52" y="11057"/>
                    </a:lnTo>
                    <a:lnTo>
                      <a:pt x="14" y="11428"/>
                    </a:lnTo>
                    <a:lnTo>
                      <a:pt x="1" y="11799"/>
                    </a:lnTo>
                    <a:lnTo>
                      <a:pt x="14" y="12169"/>
                    </a:lnTo>
                    <a:lnTo>
                      <a:pt x="26" y="12540"/>
                    </a:lnTo>
                    <a:lnTo>
                      <a:pt x="65" y="12911"/>
                    </a:lnTo>
                    <a:lnTo>
                      <a:pt x="129" y="13269"/>
                    </a:lnTo>
                    <a:lnTo>
                      <a:pt x="205" y="13639"/>
                    </a:lnTo>
                    <a:lnTo>
                      <a:pt x="295" y="13985"/>
                    </a:lnTo>
                    <a:lnTo>
                      <a:pt x="397" y="14330"/>
                    </a:lnTo>
                    <a:lnTo>
                      <a:pt x="525" y="14675"/>
                    </a:lnTo>
                    <a:lnTo>
                      <a:pt x="678" y="15007"/>
                    </a:lnTo>
                    <a:lnTo>
                      <a:pt x="832" y="15339"/>
                    </a:lnTo>
                    <a:lnTo>
                      <a:pt x="1011" y="15659"/>
                    </a:lnTo>
                    <a:lnTo>
                      <a:pt x="1202" y="15966"/>
                    </a:lnTo>
                    <a:lnTo>
                      <a:pt x="1420" y="16260"/>
                    </a:lnTo>
                    <a:lnTo>
                      <a:pt x="4411" y="20261"/>
                    </a:lnTo>
                    <a:lnTo>
                      <a:pt x="4513" y="20376"/>
                    </a:lnTo>
                    <a:lnTo>
                      <a:pt x="4615" y="20478"/>
                    </a:lnTo>
                    <a:lnTo>
                      <a:pt x="4743" y="20555"/>
                    </a:lnTo>
                    <a:lnTo>
                      <a:pt x="4858" y="20618"/>
                    </a:lnTo>
                    <a:lnTo>
                      <a:pt x="4986" y="20670"/>
                    </a:lnTo>
                    <a:lnTo>
                      <a:pt x="5114" y="20695"/>
                    </a:lnTo>
                    <a:lnTo>
                      <a:pt x="5254" y="20708"/>
                    </a:lnTo>
                    <a:lnTo>
                      <a:pt x="5382" y="20708"/>
                    </a:lnTo>
                    <a:lnTo>
                      <a:pt x="5523" y="20682"/>
                    </a:lnTo>
                    <a:lnTo>
                      <a:pt x="5651" y="20644"/>
                    </a:lnTo>
                    <a:lnTo>
                      <a:pt x="5778" y="20593"/>
                    </a:lnTo>
                    <a:lnTo>
                      <a:pt x="5893" y="20516"/>
                    </a:lnTo>
                    <a:lnTo>
                      <a:pt x="6008" y="20427"/>
                    </a:lnTo>
                    <a:lnTo>
                      <a:pt x="6111" y="20324"/>
                    </a:lnTo>
                    <a:lnTo>
                      <a:pt x="6200" y="20209"/>
                    </a:lnTo>
                    <a:lnTo>
                      <a:pt x="6290" y="20069"/>
                    </a:lnTo>
                    <a:lnTo>
                      <a:pt x="6354" y="19928"/>
                    </a:lnTo>
                    <a:lnTo>
                      <a:pt x="6405" y="19762"/>
                    </a:lnTo>
                    <a:lnTo>
                      <a:pt x="6430" y="19609"/>
                    </a:lnTo>
                    <a:lnTo>
                      <a:pt x="6443" y="19443"/>
                    </a:lnTo>
                    <a:lnTo>
                      <a:pt x="6430" y="19276"/>
                    </a:lnTo>
                    <a:lnTo>
                      <a:pt x="6392" y="19123"/>
                    </a:lnTo>
                    <a:lnTo>
                      <a:pt x="6341" y="18970"/>
                    </a:lnTo>
                    <a:lnTo>
                      <a:pt x="6277" y="18829"/>
                    </a:lnTo>
                    <a:lnTo>
                      <a:pt x="4385" y="15493"/>
                    </a:lnTo>
                    <a:lnTo>
                      <a:pt x="4257" y="15276"/>
                    </a:lnTo>
                    <a:lnTo>
                      <a:pt x="4142" y="15045"/>
                    </a:lnTo>
                    <a:lnTo>
                      <a:pt x="4053" y="14815"/>
                    </a:lnTo>
                    <a:lnTo>
                      <a:pt x="3951" y="14585"/>
                    </a:lnTo>
                    <a:lnTo>
                      <a:pt x="3874" y="14342"/>
                    </a:lnTo>
                    <a:lnTo>
                      <a:pt x="3797" y="14100"/>
                    </a:lnTo>
                    <a:lnTo>
                      <a:pt x="3733" y="13857"/>
                    </a:lnTo>
                    <a:lnTo>
                      <a:pt x="3682" y="13614"/>
                    </a:lnTo>
                    <a:lnTo>
                      <a:pt x="3631" y="13358"/>
                    </a:lnTo>
                    <a:lnTo>
                      <a:pt x="3593" y="13115"/>
                    </a:lnTo>
                    <a:lnTo>
                      <a:pt x="3567" y="12860"/>
                    </a:lnTo>
                    <a:lnTo>
                      <a:pt x="3554" y="12604"/>
                    </a:lnTo>
                    <a:lnTo>
                      <a:pt x="3554" y="12348"/>
                    </a:lnTo>
                    <a:lnTo>
                      <a:pt x="3554" y="12093"/>
                    </a:lnTo>
                    <a:lnTo>
                      <a:pt x="3567" y="11824"/>
                    </a:lnTo>
                    <a:lnTo>
                      <a:pt x="3593" y="11569"/>
                    </a:lnTo>
                    <a:lnTo>
                      <a:pt x="3695" y="10712"/>
                    </a:lnTo>
                    <a:lnTo>
                      <a:pt x="4628" y="12975"/>
                    </a:lnTo>
                    <a:lnTo>
                      <a:pt x="4679" y="13090"/>
                    </a:lnTo>
                    <a:lnTo>
                      <a:pt x="4743" y="13192"/>
                    </a:lnTo>
                    <a:lnTo>
                      <a:pt x="4820" y="13282"/>
                    </a:lnTo>
                    <a:lnTo>
                      <a:pt x="4896" y="13371"/>
                    </a:lnTo>
                    <a:lnTo>
                      <a:pt x="4986" y="13448"/>
                    </a:lnTo>
                    <a:lnTo>
                      <a:pt x="5075" y="13524"/>
                    </a:lnTo>
                    <a:lnTo>
                      <a:pt x="5178" y="13588"/>
                    </a:lnTo>
                    <a:lnTo>
                      <a:pt x="5280" y="13627"/>
                    </a:lnTo>
                    <a:lnTo>
                      <a:pt x="5382" y="13665"/>
                    </a:lnTo>
                    <a:lnTo>
                      <a:pt x="5484" y="13691"/>
                    </a:lnTo>
                    <a:lnTo>
                      <a:pt x="5599" y="13716"/>
                    </a:lnTo>
                    <a:lnTo>
                      <a:pt x="5715" y="13716"/>
                    </a:lnTo>
                    <a:lnTo>
                      <a:pt x="5830" y="13703"/>
                    </a:lnTo>
                    <a:lnTo>
                      <a:pt x="5945" y="13691"/>
                    </a:lnTo>
                    <a:lnTo>
                      <a:pt x="6060" y="13652"/>
                    </a:lnTo>
                    <a:lnTo>
                      <a:pt x="6175" y="13614"/>
                    </a:lnTo>
                    <a:lnTo>
                      <a:pt x="6277" y="13563"/>
                    </a:lnTo>
                    <a:lnTo>
                      <a:pt x="6366" y="13499"/>
                    </a:lnTo>
                    <a:lnTo>
                      <a:pt x="6456" y="13435"/>
                    </a:lnTo>
                    <a:lnTo>
                      <a:pt x="6533" y="13358"/>
                    </a:lnTo>
                    <a:lnTo>
                      <a:pt x="6609" y="13269"/>
                    </a:lnTo>
                    <a:lnTo>
                      <a:pt x="6673" y="13179"/>
                    </a:lnTo>
                    <a:lnTo>
                      <a:pt x="6737" y="13090"/>
                    </a:lnTo>
                    <a:lnTo>
                      <a:pt x="6788" y="12988"/>
                    </a:lnTo>
                    <a:lnTo>
                      <a:pt x="6827" y="12885"/>
                    </a:lnTo>
                    <a:lnTo>
                      <a:pt x="6865" y="12770"/>
                    </a:lnTo>
                    <a:lnTo>
                      <a:pt x="6890" y="12668"/>
                    </a:lnTo>
                    <a:lnTo>
                      <a:pt x="6916" y="12553"/>
                    </a:lnTo>
                    <a:lnTo>
                      <a:pt x="6916" y="12438"/>
                    </a:lnTo>
                    <a:lnTo>
                      <a:pt x="6916" y="12323"/>
                    </a:lnTo>
                    <a:lnTo>
                      <a:pt x="6903" y="12208"/>
                    </a:lnTo>
                    <a:lnTo>
                      <a:pt x="6878" y="12093"/>
                    </a:lnTo>
                    <a:lnTo>
                      <a:pt x="5945" y="8079"/>
                    </a:lnTo>
                    <a:lnTo>
                      <a:pt x="6060" y="7696"/>
                    </a:lnTo>
                    <a:lnTo>
                      <a:pt x="6149" y="7325"/>
                    </a:lnTo>
                    <a:lnTo>
                      <a:pt x="6213" y="6954"/>
                    </a:lnTo>
                    <a:lnTo>
                      <a:pt x="6277" y="6584"/>
                    </a:lnTo>
                    <a:lnTo>
                      <a:pt x="6315" y="6239"/>
                    </a:lnTo>
                    <a:lnTo>
                      <a:pt x="6341" y="5881"/>
                    </a:lnTo>
                    <a:lnTo>
                      <a:pt x="6354" y="5536"/>
                    </a:lnTo>
                    <a:lnTo>
                      <a:pt x="6354" y="5203"/>
                    </a:lnTo>
                    <a:lnTo>
                      <a:pt x="6341" y="4884"/>
                    </a:lnTo>
                    <a:lnTo>
                      <a:pt x="6328" y="4564"/>
                    </a:lnTo>
                    <a:lnTo>
                      <a:pt x="6290" y="4257"/>
                    </a:lnTo>
                    <a:lnTo>
                      <a:pt x="6251" y="3963"/>
                    </a:lnTo>
                    <a:lnTo>
                      <a:pt x="6200" y="3682"/>
                    </a:lnTo>
                    <a:lnTo>
                      <a:pt x="6149" y="3401"/>
                    </a:lnTo>
                    <a:lnTo>
                      <a:pt x="6021" y="2890"/>
                    </a:lnTo>
                    <a:lnTo>
                      <a:pt x="5893" y="2417"/>
                    </a:lnTo>
                    <a:lnTo>
                      <a:pt x="5740" y="1995"/>
                    </a:lnTo>
                    <a:lnTo>
                      <a:pt x="5599" y="1637"/>
                    </a:lnTo>
                    <a:lnTo>
                      <a:pt x="5459" y="1330"/>
                    </a:lnTo>
                    <a:lnTo>
                      <a:pt x="5344" y="1087"/>
                    </a:lnTo>
                    <a:lnTo>
                      <a:pt x="5242" y="908"/>
                    </a:lnTo>
                    <a:lnTo>
                      <a:pt x="5152" y="768"/>
                    </a:lnTo>
                    <a:lnTo>
                      <a:pt x="1880" y="1"/>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22;p25">
                <a:extLst>
                  <a:ext uri="{FF2B5EF4-FFF2-40B4-BE49-F238E27FC236}">
                    <a16:creationId xmlns:a16="http://schemas.microsoft.com/office/drawing/2014/main" id="{B6992151-D257-4CEE-8526-F9BF1ED2BB19}"/>
                  </a:ext>
                </a:extLst>
              </p:cNvPr>
              <p:cNvSpPr/>
              <p:nvPr/>
            </p:nvSpPr>
            <p:spPr>
              <a:xfrm>
                <a:off x="2849725" y="1528150"/>
                <a:ext cx="308075" cy="665650"/>
              </a:xfrm>
              <a:custGeom>
                <a:avLst/>
                <a:gdLst/>
                <a:ahLst/>
                <a:cxnLst/>
                <a:rect l="l" t="t" r="r" b="b"/>
                <a:pathLst>
                  <a:path w="12323" h="26626" extrusionOk="0">
                    <a:moveTo>
                      <a:pt x="3708" y="0"/>
                    </a:moveTo>
                    <a:lnTo>
                      <a:pt x="1" y="25104"/>
                    </a:lnTo>
                    <a:lnTo>
                      <a:pt x="7529" y="26626"/>
                    </a:lnTo>
                    <a:lnTo>
                      <a:pt x="12323" y="2800"/>
                    </a:lnTo>
                    <a:lnTo>
                      <a:pt x="3708"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23;p25">
                <a:extLst>
                  <a:ext uri="{FF2B5EF4-FFF2-40B4-BE49-F238E27FC236}">
                    <a16:creationId xmlns:a16="http://schemas.microsoft.com/office/drawing/2014/main" id="{69B81F6F-A56D-4075-ADB4-22E15F2942BE}"/>
                  </a:ext>
                </a:extLst>
              </p:cNvPr>
              <p:cNvSpPr/>
              <p:nvPr/>
            </p:nvSpPr>
            <p:spPr>
              <a:xfrm>
                <a:off x="2787425" y="1267700"/>
                <a:ext cx="387000" cy="786775"/>
              </a:xfrm>
              <a:custGeom>
                <a:avLst/>
                <a:gdLst/>
                <a:ahLst/>
                <a:cxnLst/>
                <a:rect l="l" t="t" r="r" b="b"/>
                <a:pathLst>
                  <a:path w="15480" h="31471" extrusionOk="0">
                    <a:moveTo>
                      <a:pt x="15479" y="1"/>
                    </a:moveTo>
                    <a:lnTo>
                      <a:pt x="15224" y="39"/>
                    </a:lnTo>
                    <a:lnTo>
                      <a:pt x="14930" y="116"/>
                    </a:lnTo>
                    <a:lnTo>
                      <a:pt x="14521" y="231"/>
                    </a:lnTo>
                    <a:lnTo>
                      <a:pt x="14291" y="308"/>
                    </a:lnTo>
                    <a:lnTo>
                      <a:pt x="14048" y="397"/>
                    </a:lnTo>
                    <a:lnTo>
                      <a:pt x="13767" y="499"/>
                    </a:lnTo>
                    <a:lnTo>
                      <a:pt x="13485" y="627"/>
                    </a:lnTo>
                    <a:lnTo>
                      <a:pt x="13179" y="768"/>
                    </a:lnTo>
                    <a:lnTo>
                      <a:pt x="12872" y="921"/>
                    </a:lnTo>
                    <a:lnTo>
                      <a:pt x="12540" y="1100"/>
                    </a:lnTo>
                    <a:lnTo>
                      <a:pt x="12207" y="1305"/>
                    </a:lnTo>
                    <a:lnTo>
                      <a:pt x="11849" y="1535"/>
                    </a:lnTo>
                    <a:lnTo>
                      <a:pt x="11504" y="1778"/>
                    </a:lnTo>
                    <a:lnTo>
                      <a:pt x="11146" y="2059"/>
                    </a:lnTo>
                    <a:lnTo>
                      <a:pt x="10776" y="2353"/>
                    </a:lnTo>
                    <a:lnTo>
                      <a:pt x="10418" y="2672"/>
                    </a:lnTo>
                    <a:lnTo>
                      <a:pt x="10047" y="3030"/>
                    </a:lnTo>
                    <a:lnTo>
                      <a:pt x="9676" y="3414"/>
                    </a:lnTo>
                    <a:lnTo>
                      <a:pt x="9318" y="3836"/>
                    </a:lnTo>
                    <a:lnTo>
                      <a:pt x="8961" y="4283"/>
                    </a:lnTo>
                    <a:lnTo>
                      <a:pt x="8603" y="4756"/>
                    </a:lnTo>
                    <a:lnTo>
                      <a:pt x="8258" y="5267"/>
                    </a:lnTo>
                    <a:lnTo>
                      <a:pt x="7912" y="5817"/>
                    </a:lnTo>
                    <a:lnTo>
                      <a:pt x="7593" y="6405"/>
                    </a:lnTo>
                    <a:lnTo>
                      <a:pt x="7273" y="7031"/>
                    </a:lnTo>
                    <a:lnTo>
                      <a:pt x="6967" y="7696"/>
                    </a:lnTo>
                    <a:lnTo>
                      <a:pt x="6685" y="8399"/>
                    </a:lnTo>
                    <a:lnTo>
                      <a:pt x="6110" y="9843"/>
                    </a:lnTo>
                    <a:lnTo>
                      <a:pt x="5535" y="11300"/>
                    </a:lnTo>
                    <a:lnTo>
                      <a:pt x="4947" y="12732"/>
                    </a:lnTo>
                    <a:lnTo>
                      <a:pt x="4372" y="14138"/>
                    </a:lnTo>
                    <a:lnTo>
                      <a:pt x="3247" y="16809"/>
                    </a:lnTo>
                    <a:lnTo>
                      <a:pt x="2212" y="19212"/>
                    </a:lnTo>
                    <a:lnTo>
                      <a:pt x="1330" y="21258"/>
                    </a:lnTo>
                    <a:lnTo>
                      <a:pt x="627" y="22843"/>
                    </a:lnTo>
                    <a:lnTo>
                      <a:pt x="0" y="24223"/>
                    </a:lnTo>
                    <a:lnTo>
                      <a:pt x="13025" y="31471"/>
                    </a:lnTo>
                    <a:lnTo>
                      <a:pt x="154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24;p25">
                <a:extLst>
                  <a:ext uri="{FF2B5EF4-FFF2-40B4-BE49-F238E27FC236}">
                    <a16:creationId xmlns:a16="http://schemas.microsoft.com/office/drawing/2014/main" id="{9AD76D96-D305-432E-B93F-BCCE6EF7A759}"/>
                  </a:ext>
                </a:extLst>
              </p:cNvPr>
              <p:cNvSpPr/>
              <p:nvPr/>
            </p:nvSpPr>
            <p:spPr>
              <a:xfrm>
                <a:off x="3995325" y="1752475"/>
                <a:ext cx="850675" cy="549650"/>
              </a:xfrm>
              <a:custGeom>
                <a:avLst/>
                <a:gdLst/>
                <a:ahLst/>
                <a:cxnLst/>
                <a:rect l="l" t="t" r="r" b="b"/>
                <a:pathLst>
                  <a:path w="34027" h="21986" extrusionOk="0">
                    <a:moveTo>
                      <a:pt x="32301" y="0"/>
                    </a:moveTo>
                    <a:lnTo>
                      <a:pt x="31432" y="371"/>
                    </a:lnTo>
                    <a:lnTo>
                      <a:pt x="29042" y="1406"/>
                    </a:lnTo>
                    <a:lnTo>
                      <a:pt x="25463" y="2979"/>
                    </a:lnTo>
                    <a:lnTo>
                      <a:pt x="23341" y="3925"/>
                    </a:lnTo>
                    <a:lnTo>
                      <a:pt x="21053" y="4947"/>
                    </a:lnTo>
                    <a:lnTo>
                      <a:pt x="18637" y="6046"/>
                    </a:lnTo>
                    <a:lnTo>
                      <a:pt x="16132" y="7197"/>
                    </a:lnTo>
                    <a:lnTo>
                      <a:pt x="13588" y="8386"/>
                    </a:lnTo>
                    <a:lnTo>
                      <a:pt x="11044" y="9600"/>
                    </a:lnTo>
                    <a:lnTo>
                      <a:pt x="8552" y="10814"/>
                    </a:lnTo>
                    <a:lnTo>
                      <a:pt x="6136" y="12003"/>
                    </a:lnTo>
                    <a:lnTo>
                      <a:pt x="4973" y="12604"/>
                    </a:lnTo>
                    <a:lnTo>
                      <a:pt x="3848" y="13179"/>
                    </a:lnTo>
                    <a:lnTo>
                      <a:pt x="2774" y="13754"/>
                    </a:lnTo>
                    <a:lnTo>
                      <a:pt x="1739" y="14304"/>
                    </a:lnTo>
                    <a:lnTo>
                      <a:pt x="1586" y="14406"/>
                    </a:lnTo>
                    <a:lnTo>
                      <a:pt x="1432" y="14508"/>
                    </a:lnTo>
                    <a:lnTo>
                      <a:pt x="1292" y="14636"/>
                    </a:lnTo>
                    <a:lnTo>
                      <a:pt x="1151" y="14764"/>
                    </a:lnTo>
                    <a:lnTo>
                      <a:pt x="1023" y="14917"/>
                    </a:lnTo>
                    <a:lnTo>
                      <a:pt x="908" y="15071"/>
                    </a:lnTo>
                    <a:lnTo>
                      <a:pt x="793" y="15237"/>
                    </a:lnTo>
                    <a:lnTo>
                      <a:pt x="678" y="15416"/>
                    </a:lnTo>
                    <a:lnTo>
                      <a:pt x="589" y="15595"/>
                    </a:lnTo>
                    <a:lnTo>
                      <a:pt x="486" y="15786"/>
                    </a:lnTo>
                    <a:lnTo>
                      <a:pt x="410" y="15978"/>
                    </a:lnTo>
                    <a:lnTo>
                      <a:pt x="333" y="16183"/>
                    </a:lnTo>
                    <a:lnTo>
                      <a:pt x="256" y="16400"/>
                    </a:lnTo>
                    <a:lnTo>
                      <a:pt x="192" y="16617"/>
                    </a:lnTo>
                    <a:lnTo>
                      <a:pt x="141" y="16834"/>
                    </a:lnTo>
                    <a:lnTo>
                      <a:pt x="103" y="17052"/>
                    </a:lnTo>
                    <a:lnTo>
                      <a:pt x="65" y="17269"/>
                    </a:lnTo>
                    <a:lnTo>
                      <a:pt x="39" y="17499"/>
                    </a:lnTo>
                    <a:lnTo>
                      <a:pt x="13" y="17716"/>
                    </a:lnTo>
                    <a:lnTo>
                      <a:pt x="1" y="17947"/>
                    </a:lnTo>
                    <a:lnTo>
                      <a:pt x="1" y="18164"/>
                    </a:lnTo>
                    <a:lnTo>
                      <a:pt x="1" y="18381"/>
                    </a:lnTo>
                    <a:lnTo>
                      <a:pt x="13" y="18598"/>
                    </a:lnTo>
                    <a:lnTo>
                      <a:pt x="39" y="18816"/>
                    </a:lnTo>
                    <a:lnTo>
                      <a:pt x="65" y="19033"/>
                    </a:lnTo>
                    <a:lnTo>
                      <a:pt x="103" y="19238"/>
                    </a:lnTo>
                    <a:lnTo>
                      <a:pt x="154" y="19429"/>
                    </a:lnTo>
                    <a:lnTo>
                      <a:pt x="218" y="19621"/>
                    </a:lnTo>
                    <a:lnTo>
                      <a:pt x="282" y="19813"/>
                    </a:lnTo>
                    <a:lnTo>
                      <a:pt x="359" y="19992"/>
                    </a:lnTo>
                    <a:lnTo>
                      <a:pt x="448" y="20158"/>
                    </a:lnTo>
                    <a:lnTo>
                      <a:pt x="537" y="20311"/>
                    </a:lnTo>
                    <a:lnTo>
                      <a:pt x="640" y="20452"/>
                    </a:lnTo>
                    <a:lnTo>
                      <a:pt x="742" y="20580"/>
                    </a:lnTo>
                    <a:lnTo>
                      <a:pt x="857" y="20720"/>
                    </a:lnTo>
                    <a:lnTo>
                      <a:pt x="985" y="20835"/>
                    </a:lnTo>
                    <a:lnTo>
                      <a:pt x="1113" y="20963"/>
                    </a:lnTo>
                    <a:lnTo>
                      <a:pt x="1240" y="21078"/>
                    </a:lnTo>
                    <a:lnTo>
                      <a:pt x="1394" y="21180"/>
                    </a:lnTo>
                    <a:lnTo>
                      <a:pt x="1534" y="21283"/>
                    </a:lnTo>
                    <a:lnTo>
                      <a:pt x="1688" y="21372"/>
                    </a:lnTo>
                    <a:lnTo>
                      <a:pt x="1841" y="21462"/>
                    </a:lnTo>
                    <a:lnTo>
                      <a:pt x="2174" y="21628"/>
                    </a:lnTo>
                    <a:lnTo>
                      <a:pt x="2519" y="21756"/>
                    </a:lnTo>
                    <a:lnTo>
                      <a:pt x="2877" y="21858"/>
                    </a:lnTo>
                    <a:lnTo>
                      <a:pt x="3234" y="21935"/>
                    </a:lnTo>
                    <a:lnTo>
                      <a:pt x="3413" y="21960"/>
                    </a:lnTo>
                    <a:lnTo>
                      <a:pt x="3592" y="21986"/>
                    </a:lnTo>
                    <a:lnTo>
                      <a:pt x="4129" y="21986"/>
                    </a:lnTo>
                    <a:lnTo>
                      <a:pt x="4308" y="21973"/>
                    </a:lnTo>
                    <a:lnTo>
                      <a:pt x="4474" y="21947"/>
                    </a:lnTo>
                    <a:lnTo>
                      <a:pt x="4653" y="21909"/>
                    </a:lnTo>
                    <a:lnTo>
                      <a:pt x="4819" y="21871"/>
                    </a:lnTo>
                    <a:lnTo>
                      <a:pt x="4986" y="21820"/>
                    </a:lnTo>
                    <a:lnTo>
                      <a:pt x="5139" y="21756"/>
                    </a:lnTo>
                    <a:lnTo>
                      <a:pt x="5292" y="21692"/>
                    </a:lnTo>
                    <a:lnTo>
                      <a:pt x="5446" y="21615"/>
                    </a:lnTo>
                    <a:lnTo>
                      <a:pt x="5599" y="21526"/>
                    </a:lnTo>
                    <a:lnTo>
                      <a:pt x="34027" y="6046"/>
                    </a:lnTo>
                    <a:lnTo>
                      <a:pt x="32301"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25;p25">
                <a:extLst>
                  <a:ext uri="{FF2B5EF4-FFF2-40B4-BE49-F238E27FC236}">
                    <a16:creationId xmlns:a16="http://schemas.microsoft.com/office/drawing/2014/main" id="{6CF4D9A3-C87A-4D92-8754-8936AA2C4AA5}"/>
                  </a:ext>
                </a:extLst>
              </p:cNvPr>
              <p:cNvSpPr/>
              <p:nvPr/>
            </p:nvSpPr>
            <p:spPr>
              <a:xfrm>
                <a:off x="4683000" y="1382100"/>
                <a:ext cx="349300" cy="522500"/>
              </a:xfrm>
              <a:custGeom>
                <a:avLst/>
                <a:gdLst/>
                <a:ahLst/>
                <a:cxnLst/>
                <a:rect l="l" t="t" r="r" b="b"/>
                <a:pathLst>
                  <a:path w="13972" h="20900" extrusionOk="0">
                    <a:moveTo>
                      <a:pt x="10290" y="1"/>
                    </a:moveTo>
                    <a:lnTo>
                      <a:pt x="10201" y="14"/>
                    </a:lnTo>
                    <a:lnTo>
                      <a:pt x="10124" y="27"/>
                    </a:lnTo>
                    <a:lnTo>
                      <a:pt x="10047" y="52"/>
                    </a:lnTo>
                    <a:lnTo>
                      <a:pt x="9971" y="78"/>
                    </a:lnTo>
                    <a:lnTo>
                      <a:pt x="9894" y="129"/>
                    </a:lnTo>
                    <a:lnTo>
                      <a:pt x="9830" y="167"/>
                    </a:lnTo>
                    <a:lnTo>
                      <a:pt x="9766" y="231"/>
                    </a:lnTo>
                    <a:lnTo>
                      <a:pt x="9702" y="295"/>
                    </a:lnTo>
                    <a:lnTo>
                      <a:pt x="9651" y="359"/>
                    </a:lnTo>
                    <a:lnTo>
                      <a:pt x="9613" y="436"/>
                    </a:lnTo>
                    <a:lnTo>
                      <a:pt x="9574" y="512"/>
                    </a:lnTo>
                    <a:lnTo>
                      <a:pt x="6392" y="7568"/>
                    </a:lnTo>
                    <a:lnTo>
                      <a:pt x="8271" y="1164"/>
                    </a:lnTo>
                    <a:lnTo>
                      <a:pt x="8296" y="1024"/>
                    </a:lnTo>
                    <a:lnTo>
                      <a:pt x="8296" y="896"/>
                    </a:lnTo>
                    <a:lnTo>
                      <a:pt x="8258" y="755"/>
                    </a:lnTo>
                    <a:lnTo>
                      <a:pt x="8207" y="627"/>
                    </a:lnTo>
                    <a:lnTo>
                      <a:pt x="8143" y="512"/>
                    </a:lnTo>
                    <a:lnTo>
                      <a:pt x="8053" y="410"/>
                    </a:lnTo>
                    <a:lnTo>
                      <a:pt x="7951" y="321"/>
                    </a:lnTo>
                    <a:lnTo>
                      <a:pt x="7823" y="257"/>
                    </a:lnTo>
                    <a:lnTo>
                      <a:pt x="7529" y="116"/>
                    </a:lnTo>
                    <a:lnTo>
                      <a:pt x="7440" y="90"/>
                    </a:lnTo>
                    <a:lnTo>
                      <a:pt x="7363" y="65"/>
                    </a:lnTo>
                    <a:lnTo>
                      <a:pt x="7274" y="52"/>
                    </a:lnTo>
                    <a:lnTo>
                      <a:pt x="7108" y="52"/>
                    </a:lnTo>
                    <a:lnTo>
                      <a:pt x="7018" y="65"/>
                    </a:lnTo>
                    <a:lnTo>
                      <a:pt x="6941" y="90"/>
                    </a:lnTo>
                    <a:lnTo>
                      <a:pt x="6865" y="129"/>
                    </a:lnTo>
                    <a:lnTo>
                      <a:pt x="6788" y="154"/>
                    </a:lnTo>
                    <a:lnTo>
                      <a:pt x="6724" y="205"/>
                    </a:lnTo>
                    <a:lnTo>
                      <a:pt x="6660" y="257"/>
                    </a:lnTo>
                    <a:lnTo>
                      <a:pt x="6596" y="321"/>
                    </a:lnTo>
                    <a:lnTo>
                      <a:pt x="6545" y="384"/>
                    </a:lnTo>
                    <a:lnTo>
                      <a:pt x="6494" y="461"/>
                    </a:lnTo>
                    <a:lnTo>
                      <a:pt x="6456" y="538"/>
                    </a:lnTo>
                    <a:lnTo>
                      <a:pt x="6430" y="615"/>
                    </a:lnTo>
                    <a:lnTo>
                      <a:pt x="2902" y="11313"/>
                    </a:lnTo>
                    <a:lnTo>
                      <a:pt x="2340" y="8488"/>
                    </a:lnTo>
                    <a:lnTo>
                      <a:pt x="2314" y="8399"/>
                    </a:lnTo>
                    <a:lnTo>
                      <a:pt x="2289" y="8297"/>
                    </a:lnTo>
                    <a:lnTo>
                      <a:pt x="2199" y="8118"/>
                    </a:lnTo>
                    <a:lnTo>
                      <a:pt x="2097" y="7951"/>
                    </a:lnTo>
                    <a:lnTo>
                      <a:pt x="1969" y="7811"/>
                    </a:lnTo>
                    <a:lnTo>
                      <a:pt x="1816" y="7683"/>
                    </a:lnTo>
                    <a:lnTo>
                      <a:pt x="1650" y="7581"/>
                    </a:lnTo>
                    <a:lnTo>
                      <a:pt x="1471" y="7504"/>
                    </a:lnTo>
                    <a:lnTo>
                      <a:pt x="1381" y="7466"/>
                    </a:lnTo>
                    <a:lnTo>
                      <a:pt x="1279" y="7453"/>
                    </a:lnTo>
                    <a:lnTo>
                      <a:pt x="1164" y="7427"/>
                    </a:lnTo>
                    <a:lnTo>
                      <a:pt x="1049" y="7427"/>
                    </a:lnTo>
                    <a:lnTo>
                      <a:pt x="934" y="7440"/>
                    </a:lnTo>
                    <a:lnTo>
                      <a:pt x="819" y="7466"/>
                    </a:lnTo>
                    <a:lnTo>
                      <a:pt x="716" y="7504"/>
                    </a:lnTo>
                    <a:lnTo>
                      <a:pt x="614" y="7542"/>
                    </a:lnTo>
                    <a:lnTo>
                      <a:pt x="512" y="7606"/>
                    </a:lnTo>
                    <a:lnTo>
                      <a:pt x="422" y="7670"/>
                    </a:lnTo>
                    <a:lnTo>
                      <a:pt x="346" y="7734"/>
                    </a:lnTo>
                    <a:lnTo>
                      <a:pt x="269" y="7824"/>
                    </a:lnTo>
                    <a:lnTo>
                      <a:pt x="205" y="7913"/>
                    </a:lnTo>
                    <a:lnTo>
                      <a:pt x="154" y="8003"/>
                    </a:lnTo>
                    <a:lnTo>
                      <a:pt x="116" y="8105"/>
                    </a:lnTo>
                    <a:lnTo>
                      <a:pt x="77" y="8220"/>
                    </a:lnTo>
                    <a:lnTo>
                      <a:pt x="52" y="8335"/>
                    </a:lnTo>
                    <a:lnTo>
                      <a:pt x="52" y="8450"/>
                    </a:lnTo>
                    <a:lnTo>
                      <a:pt x="1" y="11160"/>
                    </a:lnTo>
                    <a:lnTo>
                      <a:pt x="1" y="11454"/>
                    </a:lnTo>
                    <a:lnTo>
                      <a:pt x="13" y="11735"/>
                    </a:lnTo>
                    <a:lnTo>
                      <a:pt x="26" y="12029"/>
                    </a:lnTo>
                    <a:lnTo>
                      <a:pt x="52" y="12310"/>
                    </a:lnTo>
                    <a:lnTo>
                      <a:pt x="77" y="12591"/>
                    </a:lnTo>
                    <a:lnTo>
                      <a:pt x="128" y="12873"/>
                    </a:lnTo>
                    <a:lnTo>
                      <a:pt x="167" y="13154"/>
                    </a:lnTo>
                    <a:lnTo>
                      <a:pt x="231" y="13435"/>
                    </a:lnTo>
                    <a:lnTo>
                      <a:pt x="295" y="13716"/>
                    </a:lnTo>
                    <a:lnTo>
                      <a:pt x="371" y="13997"/>
                    </a:lnTo>
                    <a:lnTo>
                      <a:pt x="448" y="14266"/>
                    </a:lnTo>
                    <a:lnTo>
                      <a:pt x="538" y="14547"/>
                    </a:lnTo>
                    <a:lnTo>
                      <a:pt x="640" y="14815"/>
                    </a:lnTo>
                    <a:lnTo>
                      <a:pt x="742" y="15084"/>
                    </a:lnTo>
                    <a:lnTo>
                      <a:pt x="857" y="15340"/>
                    </a:lnTo>
                    <a:lnTo>
                      <a:pt x="985" y="15608"/>
                    </a:lnTo>
                    <a:lnTo>
                      <a:pt x="2263" y="18254"/>
                    </a:lnTo>
                    <a:lnTo>
                      <a:pt x="6481" y="20900"/>
                    </a:lnTo>
                    <a:lnTo>
                      <a:pt x="13869" y="7517"/>
                    </a:lnTo>
                    <a:lnTo>
                      <a:pt x="13908" y="7427"/>
                    </a:lnTo>
                    <a:lnTo>
                      <a:pt x="13946" y="7325"/>
                    </a:lnTo>
                    <a:lnTo>
                      <a:pt x="13959" y="7223"/>
                    </a:lnTo>
                    <a:lnTo>
                      <a:pt x="13972" y="7121"/>
                    </a:lnTo>
                    <a:lnTo>
                      <a:pt x="13959" y="7018"/>
                    </a:lnTo>
                    <a:lnTo>
                      <a:pt x="13933" y="6916"/>
                    </a:lnTo>
                    <a:lnTo>
                      <a:pt x="13908" y="6827"/>
                    </a:lnTo>
                    <a:lnTo>
                      <a:pt x="13856" y="6724"/>
                    </a:lnTo>
                    <a:lnTo>
                      <a:pt x="13793" y="6635"/>
                    </a:lnTo>
                    <a:lnTo>
                      <a:pt x="13729" y="6558"/>
                    </a:lnTo>
                    <a:lnTo>
                      <a:pt x="13652" y="6494"/>
                    </a:lnTo>
                    <a:lnTo>
                      <a:pt x="13562" y="6430"/>
                    </a:lnTo>
                    <a:lnTo>
                      <a:pt x="13473" y="6392"/>
                    </a:lnTo>
                    <a:lnTo>
                      <a:pt x="13384" y="6354"/>
                    </a:lnTo>
                    <a:lnTo>
                      <a:pt x="13281" y="6328"/>
                    </a:lnTo>
                    <a:lnTo>
                      <a:pt x="13090" y="6328"/>
                    </a:lnTo>
                    <a:lnTo>
                      <a:pt x="13000" y="6341"/>
                    </a:lnTo>
                    <a:lnTo>
                      <a:pt x="12898" y="6366"/>
                    </a:lnTo>
                    <a:lnTo>
                      <a:pt x="12808" y="6405"/>
                    </a:lnTo>
                    <a:lnTo>
                      <a:pt x="12719" y="6456"/>
                    </a:lnTo>
                    <a:lnTo>
                      <a:pt x="12642" y="6520"/>
                    </a:lnTo>
                    <a:lnTo>
                      <a:pt x="12565" y="6597"/>
                    </a:lnTo>
                    <a:lnTo>
                      <a:pt x="12489" y="6673"/>
                    </a:lnTo>
                    <a:lnTo>
                      <a:pt x="10150" y="10137"/>
                    </a:lnTo>
                    <a:lnTo>
                      <a:pt x="10150" y="10137"/>
                    </a:lnTo>
                    <a:lnTo>
                      <a:pt x="13243" y="4015"/>
                    </a:lnTo>
                    <a:lnTo>
                      <a:pt x="13294" y="3887"/>
                    </a:lnTo>
                    <a:lnTo>
                      <a:pt x="13320" y="3759"/>
                    </a:lnTo>
                    <a:lnTo>
                      <a:pt x="13332" y="3631"/>
                    </a:lnTo>
                    <a:lnTo>
                      <a:pt x="13320" y="3516"/>
                    </a:lnTo>
                    <a:lnTo>
                      <a:pt x="13294" y="3388"/>
                    </a:lnTo>
                    <a:lnTo>
                      <a:pt x="13243" y="3273"/>
                    </a:lnTo>
                    <a:lnTo>
                      <a:pt x="13166" y="3158"/>
                    </a:lnTo>
                    <a:lnTo>
                      <a:pt x="13090" y="3069"/>
                    </a:lnTo>
                    <a:lnTo>
                      <a:pt x="13013" y="2992"/>
                    </a:lnTo>
                    <a:lnTo>
                      <a:pt x="12936" y="2928"/>
                    </a:lnTo>
                    <a:lnTo>
                      <a:pt x="12859" y="2877"/>
                    </a:lnTo>
                    <a:lnTo>
                      <a:pt x="12783" y="2839"/>
                    </a:lnTo>
                    <a:lnTo>
                      <a:pt x="12693" y="2800"/>
                    </a:lnTo>
                    <a:lnTo>
                      <a:pt x="12617" y="2787"/>
                    </a:lnTo>
                    <a:lnTo>
                      <a:pt x="12527" y="2775"/>
                    </a:lnTo>
                    <a:lnTo>
                      <a:pt x="12438" y="2762"/>
                    </a:lnTo>
                    <a:lnTo>
                      <a:pt x="12348" y="2775"/>
                    </a:lnTo>
                    <a:lnTo>
                      <a:pt x="12259" y="2787"/>
                    </a:lnTo>
                    <a:lnTo>
                      <a:pt x="12182" y="2813"/>
                    </a:lnTo>
                    <a:lnTo>
                      <a:pt x="12093" y="2851"/>
                    </a:lnTo>
                    <a:lnTo>
                      <a:pt x="12016" y="2890"/>
                    </a:lnTo>
                    <a:lnTo>
                      <a:pt x="11952" y="2941"/>
                    </a:lnTo>
                    <a:lnTo>
                      <a:pt x="11875" y="3005"/>
                    </a:lnTo>
                    <a:lnTo>
                      <a:pt x="11824" y="3069"/>
                    </a:lnTo>
                    <a:lnTo>
                      <a:pt x="11760" y="3145"/>
                    </a:lnTo>
                    <a:lnTo>
                      <a:pt x="8194" y="8629"/>
                    </a:lnTo>
                    <a:lnTo>
                      <a:pt x="11287" y="1202"/>
                    </a:lnTo>
                    <a:lnTo>
                      <a:pt x="11326" y="1062"/>
                    </a:lnTo>
                    <a:lnTo>
                      <a:pt x="11338" y="909"/>
                    </a:lnTo>
                    <a:lnTo>
                      <a:pt x="11326" y="768"/>
                    </a:lnTo>
                    <a:lnTo>
                      <a:pt x="11287" y="627"/>
                    </a:lnTo>
                    <a:lnTo>
                      <a:pt x="11223" y="499"/>
                    </a:lnTo>
                    <a:lnTo>
                      <a:pt x="11147" y="384"/>
                    </a:lnTo>
                    <a:lnTo>
                      <a:pt x="11044" y="282"/>
                    </a:lnTo>
                    <a:lnTo>
                      <a:pt x="10917" y="205"/>
                    </a:lnTo>
                    <a:lnTo>
                      <a:pt x="10699" y="90"/>
                    </a:lnTo>
                    <a:lnTo>
                      <a:pt x="10623" y="52"/>
                    </a:lnTo>
                    <a:lnTo>
                      <a:pt x="10533" y="27"/>
                    </a:lnTo>
                    <a:lnTo>
                      <a:pt x="10456" y="14"/>
                    </a:lnTo>
                    <a:lnTo>
                      <a:pt x="10367" y="1"/>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26;p25">
                <a:extLst>
                  <a:ext uri="{FF2B5EF4-FFF2-40B4-BE49-F238E27FC236}">
                    <a16:creationId xmlns:a16="http://schemas.microsoft.com/office/drawing/2014/main" id="{5B37A61C-6890-4EB8-AFA4-01F0391ABF55}"/>
                  </a:ext>
                </a:extLst>
              </p:cNvPr>
              <p:cNvSpPr/>
              <p:nvPr/>
            </p:nvSpPr>
            <p:spPr>
              <a:xfrm>
                <a:off x="4750425" y="1659475"/>
                <a:ext cx="68425" cy="107400"/>
              </a:xfrm>
              <a:custGeom>
                <a:avLst/>
                <a:gdLst/>
                <a:ahLst/>
                <a:cxnLst/>
                <a:rect l="l" t="t" r="r" b="b"/>
                <a:pathLst>
                  <a:path w="2737" h="4296" extrusionOk="0">
                    <a:moveTo>
                      <a:pt x="192" y="1"/>
                    </a:moveTo>
                    <a:lnTo>
                      <a:pt x="154" y="14"/>
                    </a:lnTo>
                    <a:lnTo>
                      <a:pt x="116" y="26"/>
                    </a:lnTo>
                    <a:lnTo>
                      <a:pt x="77" y="39"/>
                    </a:lnTo>
                    <a:lnTo>
                      <a:pt x="52" y="78"/>
                    </a:lnTo>
                    <a:lnTo>
                      <a:pt x="26" y="116"/>
                    </a:lnTo>
                    <a:lnTo>
                      <a:pt x="1" y="154"/>
                    </a:lnTo>
                    <a:lnTo>
                      <a:pt x="1" y="193"/>
                    </a:lnTo>
                    <a:lnTo>
                      <a:pt x="1" y="231"/>
                    </a:lnTo>
                    <a:lnTo>
                      <a:pt x="1" y="269"/>
                    </a:lnTo>
                    <a:lnTo>
                      <a:pt x="13" y="308"/>
                    </a:lnTo>
                    <a:lnTo>
                      <a:pt x="39" y="346"/>
                    </a:lnTo>
                    <a:lnTo>
                      <a:pt x="65" y="384"/>
                    </a:lnTo>
                    <a:lnTo>
                      <a:pt x="103" y="410"/>
                    </a:lnTo>
                    <a:lnTo>
                      <a:pt x="192" y="461"/>
                    </a:lnTo>
                    <a:lnTo>
                      <a:pt x="410" y="614"/>
                    </a:lnTo>
                    <a:lnTo>
                      <a:pt x="550" y="742"/>
                    </a:lnTo>
                    <a:lnTo>
                      <a:pt x="716" y="883"/>
                    </a:lnTo>
                    <a:lnTo>
                      <a:pt x="895" y="1062"/>
                    </a:lnTo>
                    <a:lnTo>
                      <a:pt x="1087" y="1279"/>
                    </a:lnTo>
                    <a:lnTo>
                      <a:pt x="1279" y="1509"/>
                    </a:lnTo>
                    <a:lnTo>
                      <a:pt x="1458" y="1790"/>
                    </a:lnTo>
                    <a:lnTo>
                      <a:pt x="1650" y="2084"/>
                    </a:lnTo>
                    <a:lnTo>
                      <a:pt x="1816" y="2417"/>
                    </a:lnTo>
                    <a:lnTo>
                      <a:pt x="1982" y="2787"/>
                    </a:lnTo>
                    <a:lnTo>
                      <a:pt x="2046" y="2992"/>
                    </a:lnTo>
                    <a:lnTo>
                      <a:pt x="2123" y="3196"/>
                    </a:lnTo>
                    <a:lnTo>
                      <a:pt x="2174" y="3414"/>
                    </a:lnTo>
                    <a:lnTo>
                      <a:pt x="2225" y="3631"/>
                    </a:lnTo>
                    <a:lnTo>
                      <a:pt x="2276" y="3861"/>
                    </a:lnTo>
                    <a:lnTo>
                      <a:pt x="2314" y="4104"/>
                    </a:lnTo>
                    <a:lnTo>
                      <a:pt x="2340" y="4181"/>
                    </a:lnTo>
                    <a:lnTo>
                      <a:pt x="2391" y="4232"/>
                    </a:lnTo>
                    <a:lnTo>
                      <a:pt x="2455" y="4283"/>
                    </a:lnTo>
                    <a:lnTo>
                      <a:pt x="2532" y="4296"/>
                    </a:lnTo>
                    <a:lnTo>
                      <a:pt x="2557" y="4283"/>
                    </a:lnTo>
                    <a:lnTo>
                      <a:pt x="2595" y="4283"/>
                    </a:lnTo>
                    <a:lnTo>
                      <a:pt x="2634" y="4257"/>
                    </a:lnTo>
                    <a:lnTo>
                      <a:pt x="2672" y="4232"/>
                    </a:lnTo>
                    <a:lnTo>
                      <a:pt x="2698" y="4206"/>
                    </a:lnTo>
                    <a:lnTo>
                      <a:pt x="2723" y="4168"/>
                    </a:lnTo>
                    <a:lnTo>
                      <a:pt x="2736" y="4129"/>
                    </a:lnTo>
                    <a:lnTo>
                      <a:pt x="2736" y="4091"/>
                    </a:lnTo>
                    <a:lnTo>
                      <a:pt x="2736" y="4040"/>
                    </a:lnTo>
                    <a:lnTo>
                      <a:pt x="2698" y="3784"/>
                    </a:lnTo>
                    <a:lnTo>
                      <a:pt x="2647" y="3529"/>
                    </a:lnTo>
                    <a:lnTo>
                      <a:pt x="2595" y="3286"/>
                    </a:lnTo>
                    <a:lnTo>
                      <a:pt x="2532" y="3056"/>
                    </a:lnTo>
                    <a:lnTo>
                      <a:pt x="2455" y="2838"/>
                    </a:lnTo>
                    <a:lnTo>
                      <a:pt x="2378" y="2621"/>
                    </a:lnTo>
                    <a:lnTo>
                      <a:pt x="2301" y="2417"/>
                    </a:lnTo>
                    <a:lnTo>
                      <a:pt x="2212" y="2225"/>
                    </a:lnTo>
                    <a:lnTo>
                      <a:pt x="2020" y="1867"/>
                    </a:lnTo>
                    <a:lnTo>
                      <a:pt x="1829" y="1535"/>
                    </a:lnTo>
                    <a:lnTo>
                      <a:pt x="1624" y="1254"/>
                    </a:lnTo>
                    <a:lnTo>
                      <a:pt x="1420" y="985"/>
                    </a:lnTo>
                    <a:lnTo>
                      <a:pt x="1215" y="768"/>
                    </a:lnTo>
                    <a:lnTo>
                      <a:pt x="1023" y="576"/>
                    </a:lnTo>
                    <a:lnTo>
                      <a:pt x="832" y="410"/>
                    </a:lnTo>
                    <a:lnTo>
                      <a:pt x="678" y="282"/>
                    </a:lnTo>
                    <a:lnTo>
                      <a:pt x="423" y="103"/>
                    </a:lnTo>
                    <a:lnTo>
                      <a:pt x="320" y="26"/>
                    </a:lnTo>
                    <a:lnTo>
                      <a:pt x="269" y="14"/>
                    </a:lnTo>
                    <a:lnTo>
                      <a:pt x="231" y="1"/>
                    </a:lnTo>
                    <a:close/>
                  </a:path>
                </a:pathLst>
              </a:custGeom>
              <a:solidFill>
                <a:srgbClr val="A85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27;p25">
                <a:extLst>
                  <a:ext uri="{FF2B5EF4-FFF2-40B4-BE49-F238E27FC236}">
                    <a16:creationId xmlns:a16="http://schemas.microsoft.com/office/drawing/2014/main" id="{133029DC-3E26-4CE7-AA87-0747A87C3CFB}"/>
                  </a:ext>
                </a:extLst>
              </p:cNvPr>
              <p:cNvSpPr/>
              <p:nvPr/>
            </p:nvSpPr>
            <p:spPr>
              <a:xfrm>
                <a:off x="3831400" y="1528150"/>
                <a:ext cx="362400" cy="715500"/>
              </a:xfrm>
              <a:custGeom>
                <a:avLst/>
                <a:gdLst/>
                <a:ahLst/>
                <a:cxnLst/>
                <a:rect l="l" t="t" r="r" b="b"/>
                <a:pathLst>
                  <a:path w="14496" h="28620" extrusionOk="0">
                    <a:moveTo>
                      <a:pt x="8616" y="0"/>
                    </a:moveTo>
                    <a:lnTo>
                      <a:pt x="0" y="2800"/>
                    </a:lnTo>
                    <a:lnTo>
                      <a:pt x="6775" y="28620"/>
                    </a:lnTo>
                    <a:lnTo>
                      <a:pt x="14495" y="25220"/>
                    </a:lnTo>
                    <a:lnTo>
                      <a:pt x="8616"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28;p25">
                <a:extLst>
                  <a:ext uri="{FF2B5EF4-FFF2-40B4-BE49-F238E27FC236}">
                    <a16:creationId xmlns:a16="http://schemas.microsoft.com/office/drawing/2014/main" id="{A40E767C-4C45-49E4-899C-F2799B94072B}"/>
                  </a:ext>
                </a:extLst>
              </p:cNvPr>
              <p:cNvSpPr/>
              <p:nvPr/>
            </p:nvSpPr>
            <p:spPr>
              <a:xfrm>
                <a:off x="3842575" y="1262600"/>
                <a:ext cx="393400" cy="779100"/>
              </a:xfrm>
              <a:custGeom>
                <a:avLst/>
                <a:gdLst/>
                <a:ahLst/>
                <a:cxnLst/>
                <a:rect l="l" t="t" r="r" b="b"/>
                <a:pathLst>
                  <a:path w="15736" h="31164" extrusionOk="0">
                    <a:moveTo>
                      <a:pt x="1" y="0"/>
                    </a:moveTo>
                    <a:lnTo>
                      <a:pt x="3196" y="31163"/>
                    </a:lnTo>
                    <a:lnTo>
                      <a:pt x="15736" y="23392"/>
                    </a:lnTo>
                    <a:lnTo>
                      <a:pt x="15199" y="22165"/>
                    </a:lnTo>
                    <a:lnTo>
                      <a:pt x="13793" y="18880"/>
                    </a:lnTo>
                    <a:lnTo>
                      <a:pt x="12847" y="16656"/>
                    </a:lnTo>
                    <a:lnTo>
                      <a:pt x="11786" y="14150"/>
                    </a:lnTo>
                    <a:lnTo>
                      <a:pt x="10661" y="11440"/>
                    </a:lnTo>
                    <a:lnTo>
                      <a:pt x="9485" y="8603"/>
                    </a:lnTo>
                    <a:lnTo>
                      <a:pt x="9332" y="8232"/>
                    </a:lnTo>
                    <a:lnTo>
                      <a:pt x="9178" y="7887"/>
                    </a:lnTo>
                    <a:lnTo>
                      <a:pt x="9012" y="7542"/>
                    </a:lnTo>
                    <a:lnTo>
                      <a:pt x="8859" y="7210"/>
                    </a:lnTo>
                    <a:lnTo>
                      <a:pt x="8680" y="6890"/>
                    </a:lnTo>
                    <a:lnTo>
                      <a:pt x="8514" y="6570"/>
                    </a:lnTo>
                    <a:lnTo>
                      <a:pt x="8156" y="5970"/>
                    </a:lnTo>
                    <a:lnTo>
                      <a:pt x="7798" y="5420"/>
                    </a:lnTo>
                    <a:lnTo>
                      <a:pt x="7427" y="4896"/>
                    </a:lnTo>
                    <a:lnTo>
                      <a:pt x="7044" y="4398"/>
                    </a:lnTo>
                    <a:lnTo>
                      <a:pt x="6660" y="3937"/>
                    </a:lnTo>
                    <a:lnTo>
                      <a:pt x="6264" y="3516"/>
                    </a:lnTo>
                    <a:lnTo>
                      <a:pt x="5868" y="3132"/>
                    </a:lnTo>
                    <a:lnTo>
                      <a:pt x="5472" y="2761"/>
                    </a:lnTo>
                    <a:lnTo>
                      <a:pt x="5075" y="2429"/>
                    </a:lnTo>
                    <a:lnTo>
                      <a:pt x="4692" y="2122"/>
                    </a:lnTo>
                    <a:lnTo>
                      <a:pt x="4296" y="1841"/>
                    </a:lnTo>
                    <a:lnTo>
                      <a:pt x="3912" y="1585"/>
                    </a:lnTo>
                    <a:lnTo>
                      <a:pt x="3541" y="1355"/>
                    </a:lnTo>
                    <a:lnTo>
                      <a:pt x="3184" y="1151"/>
                    </a:lnTo>
                    <a:lnTo>
                      <a:pt x="2826" y="959"/>
                    </a:lnTo>
                    <a:lnTo>
                      <a:pt x="2481" y="793"/>
                    </a:lnTo>
                    <a:lnTo>
                      <a:pt x="2161" y="652"/>
                    </a:lnTo>
                    <a:lnTo>
                      <a:pt x="1841" y="525"/>
                    </a:lnTo>
                    <a:lnTo>
                      <a:pt x="1560" y="409"/>
                    </a:lnTo>
                    <a:lnTo>
                      <a:pt x="1279" y="320"/>
                    </a:lnTo>
                    <a:lnTo>
                      <a:pt x="1036" y="243"/>
                    </a:lnTo>
                    <a:lnTo>
                      <a:pt x="602" y="128"/>
                    </a:lnTo>
                    <a:lnTo>
                      <a:pt x="269" y="5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29;p25">
                <a:extLst>
                  <a:ext uri="{FF2B5EF4-FFF2-40B4-BE49-F238E27FC236}">
                    <a16:creationId xmlns:a16="http://schemas.microsoft.com/office/drawing/2014/main" id="{EEC2409E-A126-436D-A102-CD27B0DFEB50}"/>
                  </a:ext>
                </a:extLst>
              </p:cNvPr>
              <p:cNvSpPr/>
              <p:nvPr/>
            </p:nvSpPr>
            <p:spPr>
              <a:xfrm>
                <a:off x="3003750" y="1248850"/>
                <a:ext cx="1033150" cy="1427475"/>
              </a:xfrm>
              <a:custGeom>
                <a:avLst/>
                <a:gdLst/>
                <a:ahLst/>
                <a:cxnLst/>
                <a:rect l="l" t="t" r="r" b="b"/>
                <a:pathLst>
                  <a:path w="41326" h="57099" extrusionOk="0">
                    <a:moveTo>
                      <a:pt x="10444" y="1"/>
                    </a:moveTo>
                    <a:lnTo>
                      <a:pt x="10290" y="14"/>
                    </a:lnTo>
                    <a:lnTo>
                      <a:pt x="9843" y="78"/>
                    </a:lnTo>
                    <a:lnTo>
                      <a:pt x="9178" y="180"/>
                    </a:lnTo>
                    <a:lnTo>
                      <a:pt x="8782" y="256"/>
                    </a:lnTo>
                    <a:lnTo>
                      <a:pt x="8360" y="346"/>
                    </a:lnTo>
                    <a:lnTo>
                      <a:pt x="7900" y="448"/>
                    </a:lnTo>
                    <a:lnTo>
                      <a:pt x="7427" y="576"/>
                    </a:lnTo>
                    <a:lnTo>
                      <a:pt x="6941" y="717"/>
                    </a:lnTo>
                    <a:lnTo>
                      <a:pt x="6443" y="870"/>
                    </a:lnTo>
                    <a:lnTo>
                      <a:pt x="5957" y="1062"/>
                    </a:lnTo>
                    <a:lnTo>
                      <a:pt x="5484" y="1253"/>
                    </a:lnTo>
                    <a:lnTo>
                      <a:pt x="5024" y="1484"/>
                    </a:lnTo>
                    <a:lnTo>
                      <a:pt x="4807" y="1599"/>
                    </a:lnTo>
                    <a:lnTo>
                      <a:pt x="4590" y="1726"/>
                    </a:lnTo>
                    <a:lnTo>
                      <a:pt x="4513" y="24952"/>
                    </a:lnTo>
                    <a:lnTo>
                      <a:pt x="1" y="56868"/>
                    </a:lnTo>
                    <a:lnTo>
                      <a:pt x="41325" y="57099"/>
                    </a:lnTo>
                    <a:lnTo>
                      <a:pt x="41325" y="57099"/>
                    </a:lnTo>
                    <a:lnTo>
                      <a:pt x="36583" y="25373"/>
                    </a:lnTo>
                    <a:lnTo>
                      <a:pt x="36468" y="1726"/>
                    </a:lnTo>
                    <a:lnTo>
                      <a:pt x="36264" y="1599"/>
                    </a:lnTo>
                    <a:lnTo>
                      <a:pt x="36034" y="1484"/>
                    </a:lnTo>
                    <a:lnTo>
                      <a:pt x="35573" y="1253"/>
                    </a:lnTo>
                    <a:lnTo>
                      <a:pt x="35100" y="1062"/>
                    </a:lnTo>
                    <a:lnTo>
                      <a:pt x="34615" y="870"/>
                    </a:lnTo>
                    <a:lnTo>
                      <a:pt x="34116" y="717"/>
                    </a:lnTo>
                    <a:lnTo>
                      <a:pt x="33630" y="576"/>
                    </a:lnTo>
                    <a:lnTo>
                      <a:pt x="33158" y="448"/>
                    </a:lnTo>
                    <a:lnTo>
                      <a:pt x="32710" y="346"/>
                    </a:lnTo>
                    <a:lnTo>
                      <a:pt x="32276" y="256"/>
                    </a:lnTo>
                    <a:lnTo>
                      <a:pt x="31879" y="180"/>
                    </a:lnTo>
                    <a:lnTo>
                      <a:pt x="31215" y="78"/>
                    </a:lnTo>
                    <a:lnTo>
                      <a:pt x="30767" y="14"/>
                    </a:lnTo>
                    <a:lnTo>
                      <a:pt x="30614" y="1"/>
                    </a:lnTo>
                    <a:lnTo>
                      <a:pt x="20529" y="1023"/>
                    </a:lnTo>
                    <a:lnTo>
                      <a:pt x="10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30;p25">
                <a:extLst>
                  <a:ext uri="{FF2B5EF4-FFF2-40B4-BE49-F238E27FC236}">
                    <a16:creationId xmlns:a16="http://schemas.microsoft.com/office/drawing/2014/main" id="{E92473D4-A1A1-4133-840E-39339AF4632E}"/>
                  </a:ext>
                </a:extLst>
              </p:cNvPr>
              <p:cNvSpPr/>
              <p:nvPr/>
            </p:nvSpPr>
            <p:spPr>
              <a:xfrm>
                <a:off x="3174400" y="1189425"/>
                <a:ext cx="668200" cy="214125"/>
              </a:xfrm>
              <a:custGeom>
                <a:avLst/>
                <a:gdLst/>
                <a:ahLst/>
                <a:cxnLst/>
                <a:rect l="l" t="t" r="r" b="b"/>
                <a:pathLst>
                  <a:path w="26728" h="8565" extrusionOk="0">
                    <a:moveTo>
                      <a:pt x="11888" y="0"/>
                    </a:moveTo>
                    <a:lnTo>
                      <a:pt x="0" y="3132"/>
                    </a:lnTo>
                    <a:lnTo>
                      <a:pt x="614" y="3362"/>
                    </a:lnTo>
                    <a:lnTo>
                      <a:pt x="946" y="3771"/>
                    </a:lnTo>
                    <a:lnTo>
                      <a:pt x="1291" y="4167"/>
                    </a:lnTo>
                    <a:lnTo>
                      <a:pt x="1637" y="4538"/>
                    </a:lnTo>
                    <a:lnTo>
                      <a:pt x="1994" y="4896"/>
                    </a:lnTo>
                    <a:lnTo>
                      <a:pt x="2365" y="5228"/>
                    </a:lnTo>
                    <a:lnTo>
                      <a:pt x="2749" y="5548"/>
                    </a:lnTo>
                    <a:lnTo>
                      <a:pt x="3119" y="5842"/>
                    </a:lnTo>
                    <a:lnTo>
                      <a:pt x="3516" y="6123"/>
                    </a:lnTo>
                    <a:lnTo>
                      <a:pt x="3912" y="6391"/>
                    </a:lnTo>
                    <a:lnTo>
                      <a:pt x="4321" y="6634"/>
                    </a:lnTo>
                    <a:lnTo>
                      <a:pt x="4730" y="6877"/>
                    </a:lnTo>
                    <a:lnTo>
                      <a:pt x="5152" y="7082"/>
                    </a:lnTo>
                    <a:lnTo>
                      <a:pt x="5573" y="7286"/>
                    </a:lnTo>
                    <a:lnTo>
                      <a:pt x="5995" y="7465"/>
                    </a:lnTo>
                    <a:lnTo>
                      <a:pt x="6430" y="7644"/>
                    </a:lnTo>
                    <a:lnTo>
                      <a:pt x="6864" y="7797"/>
                    </a:lnTo>
                    <a:lnTo>
                      <a:pt x="7312" y="7938"/>
                    </a:lnTo>
                    <a:lnTo>
                      <a:pt x="7759" y="8053"/>
                    </a:lnTo>
                    <a:lnTo>
                      <a:pt x="8207" y="8168"/>
                    </a:lnTo>
                    <a:lnTo>
                      <a:pt x="8654" y="8258"/>
                    </a:lnTo>
                    <a:lnTo>
                      <a:pt x="9114" y="8347"/>
                    </a:lnTo>
                    <a:lnTo>
                      <a:pt x="9574" y="8411"/>
                    </a:lnTo>
                    <a:lnTo>
                      <a:pt x="10034" y="8475"/>
                    </a:lnTo>
                    <a:lnTo>
                      <a:pt x="10495" y="8513"/>
                    </a:lnTo>
                    <a:lnTo>
                      <a:pt x="10955" y="8539"/>
                    </a:lnTo>
                    <a:lnTo>
                      <a:pt x="11428" y="8564"/>
                    </a:lnTo>
                    <a:lnTo>
                      <a:pt x="12361" y="8564"/>
                    </a:lnTo>
                    <a:lnTo>
                      <a:pt x="12821" y="8552"/>
                    </a:lnTo>
                    <a:lnTo>
                      <a:pt x="13294" y="8513"/>
                    </a:lnTo>
                    <a:lnTo>
                      <a:pt x="13767" y="8475"/>
                    </a:lnTo>
                    <a:lnTo>
                      <a:pt x="14227" y="8437"/>
                    </a:lnTo>
                    <a:lnTo>
                      <a:pt x="14687" y="8373"/>
                    </a:lnTo>
                    <a:lnTo>
                      <a:pt x="15160" y="8296"/>
                    </a:lnTo>
                    <a:lnTo>
                      <a:pt x="15620" y="8219"/>
                    </a:lnTo>
                    <a:lnTo>
                      <a:pt x="16080" y="8130"/>
                    </a:lnTo>
                    <a:lnTo>
                      <a:pt x="16540" y="8040"/>
                    </a:lnTo>
                    <a:lnTo>
                      <a:pt x="16988" y="7925"/>
                    </a:lnTo>
                    <a:lnTo>
                      <a:pt x="17435" y="7810"/>
                    </a:lnTo>
                    <a:lnTo>
                      <a:pt x="17895" y="7682"/>
                    </a:lnTo>
                    <a:lnTo>
                      <a:pt x="18330" y="7555"/>
                    </a:lnTo>
                    <a:lnTo>
                      <a:pt x="18777" y="7414"/>
                    </a:lnTo>
                    <a:lnTo>
                      <a:pt x="19212" y="7273"/>
                    </a:lnTo>
                    <a:lnTo>
                      <a:pt x="19647" y="7120"/>
                    </a:lnTo>
                    <a:lnTo>
                      <a:pt x="20068" y="6954"/>
                    </a:lnTo>
                    <a:lnTo>
                      <a:pt x="20490" y="6788"/>
                    </a:lnTo>
                    <a:lnTo>
                      <a:pt x="20899" y="6609"/>
                    </a:lnTo>
                    <a:lnTo>
                      <a:pt x="21308" y="6430"/>
                    </a:lnTo>
                    <a:lnTo>
                      <a:pt x="21704" y="6238"/>
                    </a:lnTo>
                    <a:lnTo>
                      <a:pt x="22101" y="6046"/>
                    </a:lnTo>
                    <a:lnTo>
                      <a:pt x="22497" y="5855"/>
                    </a:lnTo>
                    <a:lnTo>
                      <a:pt x="22868" y="5650"/>
                    </a:lnTo>
                    <a:lnTo>
                      <a:pt x="23251" y="5446"/>
                    </a:lnTo>
                    <a:lnTo>
                      <a:pt x="23609" y="5228"/>
                    </a:lnTo>
                    <a:lnTo>
                      <a:pt x="23967" y="5011"/>
                    </a:lnTo>
                    <a:lnTo>
                      <a:pt x="24312" y="4794"/>
                    </a:lnTo>
                    <a:lnTo>
                      <a:pt x="24644" y="4576"/>
                    </a:lnTo>
                    <a:lnTo>
                      <a:pt x="24977" y="4346"/>
                    </a:lnTo>
                    <a:lnTo>
                      <a:pt x="25296" y="4116"/>
                    </a:lnTo>
                    <a:lnTo>
                      <a:pt x="25603" y="3886"/>
                    </a:lnTo>
                    <a:lnTo>
                      <a:pt x="25897" y="3643"/>
                    </a:lnTo>
                    <a:lnTo>
                      <a:pt x="26191" y="3413"/>
                    </a:lnTo>
                    <a:lnTo>
                      <a:pt x="26459" y="3170"/>
                    </a:lnTo>
                    <a:lnTo>
                      <a:pt x="26728" y="2927"/>
                    </a:lnTo>
                    <a:lnTo>
                      <a:pt x="15978"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32;p25">
                <a:extLst>
                  <a:ext uri="{FF2B5EF4-FFF2-40B4-BE49-F238E27FC236}">
                    <a16:creationId xmlns:a16="http://schemas.microsoft.com/office/drawing/2014/main" id="{E030C1D6-C64E-4252-B469-B63CBEF8337A}"/>
                  </a:ext>
                </a:extLst>
              </p:cNvPr>
              <p:cNvSpPr/>
              <p:nvPr/>
            </p:nvSpPr>
            <p:spPr>
              <a:xfrm>
                <a:off x="3186550" y="657050"/>
                <a:ext cx="177675" cy="177700"/>
              </a:xfrm>
              <a:custGeom>
                <a:avLst/>
                <a:gdLst/>
                <a:ahLst/>
                <a:cxnLst/>
                <a:rect l="l" t="t" r="r" b="b"/>
                <a:pathLst>
                  <a:path w="7107" h="7108" extrusionOk="0">
                    <a:moveTo>
                      <a:pt x="3451" y="0"/>
                    </a:moveTo>
                    <a:lnTo>
                      <a:pt x="3272" y="13"/>
                    </a:lnTo>
                    <a:lnTo>
                      <a:pt x="3093" y="39"/>
                    </a:lnTo>
                    <a:lnTo>
                      <a:pt x="2914" y="64"/>
                    </a:lnTo>
                    <a:lnTo>
                      <a:pt x="2736" y="103"/>
                    </a:lnTo>
                    <a:lnTo>
                      <a:pt x="2569" y="141"/>
                    </a:lnTo>
                    <a:lnTo>
                      <a:pt x="2403" y="192"/>
                    </a:lnTo>
                    <a:lnTo>
                      <a:pt x="2237" y="256"/>
                    </a:lnTo>
                    <a:lnTo>
                      <a:pt x="2084" y="320"/>
                    </a:lnTo>
                    <a:lnTo>
                      <a:pt x="1917" y="397"/>
                    </a:lnTo>
                    <a:lnTo>
                      <a:pt x="1777" y="486"/>
                    </a:lnTo>
                    <a:lnTo>
                      <a:pt x="1623" y="576"/>
                    </a:lnTo>
                    <a:lnTo>
                      <a:pt x="1483" y="665"/>
                    </a:lnTo>
                    <a:lnTo>
                      <a:pt x="1342" y="767"/>
                    </a:lnTo>
                    <a:lnTo>
                      <a:pt x="1214" y="882"/>
                    </a:lnTo>
                    <a:lnTo>
                      <a:pt x="1087" y="997"/>
                    </a:lnTo>
                    <a:lnTo>
                      <a:pt x="972" y="1112"/>
                    </a:lnTo>
                    <a:lnTo>
                      <a:pt x="857" y="1240"/>
                    </a:lnTo>
                    <a:lnTo>
                      <a:pt x="754" y="1368"/>
                    </a:lnTo>
                    <a:lnTo>
                      <a:pt x="652" y="1509"/>
                    </a:lnTo>
                    <a:lnTo>
                      <a:pt x="550" y="1649"/>
                    </a:lnTo>
                    <a:lnTo>
                      <a:pt x="460" y="1803"/>
                    </a:lnTo>
                    <a:lnTo>
                      <a:pt x="384" y="1956"/>
                    </a:lnTo>
                    <a:lnTo>
                      <a:pt x="307" y="2109"/>
                    </a:lnTo>
                    <a:lnTo>
                      <a:pt x="243" y="2263"/>
                    </a:lnTo>
                    <a:lnTo>
                      <a:pt x="179" y="2429"/>
                    </a:lnTo>
                    <a:lnTo>
                      <a:pt x="128" y="2595"/>
                    </a:lnTo>
                    <a:lnTo>
                      <a:pt x="90" y="2761"/>
                    </a:lnTo>
                    <a:lnTo>
                      <a:pt x="51" y="2940"/>
                    </a:lnTo>
                    <a:lnTo>
                      <a:pt x="26" y="3119"/>
                    </a:lnTo>
                    <a:lnTo>
                      <a:pt x="13" y="3298"/>
                    </a:lnTo>
                    <a:lnTo>
                      <a:pt x="0" y="3477"/>
                    </a:lnTo>
                    <a:lnTo>
                      <a:pt x="0" y="3656"/>
                    </a:lnTo>
                    <a:lnTo>
                      <a:pt x="13" y="3835"/>
                    </a:lnTo>
                    <a:lnTo>
                      <a:pt x="26" y="4014"/>
                    </a:lnTo>
                    <a:lnTo>
                      <a:pt x="51" y="4193"/>
                    </a:lnTo>
                    <a:lnTo>
                      <a:pt x="90" y="4372"/>
                    </a:lnTo>
                    <a:lnTo>
                      <a:pt x="141" y="4538"/>
                    </a:lnTo>
                    <a:lnTo>
                      <a:pt x="192" y="4704"/>
                    </a:lnTo>
                    <a:lnTo>
                      <a:pt x="256" y="4870"/>
                    </a:lnTo>
                    <a:lnTo>
                      <a:pt x="320" y="5037"/>
                    </a:lnTo>
                    <a:lnTo>
                      <a:pt x="396" y="5190"/>
                    </a:lnTo>
                    <a:lnTo>
                      <a:pt x="473" y="5343"/>
                    </a:lnTo>
                    <a:lnTo>
                      <a:pt x="563" y="5484"/>
                    </a:lnTo>
                    <a:lnTo>
                      <a:pt x="665" y="5624"/>
                    </a:lnTo>
                    <a:lnTo>
                      <a:pt x="767" y="5765"/>
                    </a:lnTo>
                    <a:lnTo>
                      <a:pt x="882" y="5893"/>
                    </a:lnTo>
                    <a:lnTo>
                      <a:pt x="997" y="6021"/>
                    </a:lnTo>
                    <a:lnTo>
                      <a:pt x="1112" y="6136"/>
                    </a:lnTo>
                    <a:lnTo>
                      <a:pt x="1240" y="6251"/>
                    </a:lnTo>
                    <a:lnTo>
                      <a:pt x="1368" y="6366"/>
                    </a:lnTo>
                    <a:lnTo>
                      <a:pt x="1508" y="6468"/>
                    </a:lnTo>
                    <a:lnTo>
                      <a:pt x="1649" y="6558"/>
                    </a:lnTo>
                    <a:lnTo>
                      <a:pt x="1802" y="6647"/>
                    </a:lnTo>
                    <a:lnTo>
                      <a:pt x="1943" y="6724"/>
                    </a:lnTo>
                    <a:lnTo>
                      <a:pt x="2109" y="6800"/>
                    </a:lnTo>
                    <a:lnTo>
                      <a:pt x="2263" y="6864"/>
                    </a:lnTo>
                    <a:lnTo>
                      <a:pt x="2429" y="6928"/>
                    </a:lnTo>
                    <a:lnTo>
                      <a:pt x="2595" y="6979"/>
                    </a:lnTo>
                    <a:lnTo>
                      <a:pt x="2761" y="7018"/>
                    </a:lnTo>
                    <a:lnTo>
                      <a:pt x="2940" y="7056"/>
                    </a:lnTo>
                    <a:lnTo>
                      <a:pt x="3106" y="7082"/>
                    </a:lnTo>
                    <a:lnTo>
                      <a:pt x="3285" y="7094"/>
                    </a:lnTo>
                    <a:lnTo>
                      <a:pt x="3477" y="7107"/>
                    </a:lnTo>
                    <a:lnTo>
                      <a:pt x="3656" y="7107"/>
                    </a:lnTo>
                    <a:lnTo>
                      <a:pt x="3835" y="7094"/>
                    </a:lnTo>
                    <a:lnTo>
                      <a:pt x="4014" y="7082"/>
                    </a:lnTo>
                    <a:lnTo>
                      <a:pt x="4193" y="7056"/>
                    </a:lnTo>
                    <a:lnTo>
                      <a:pt x="4372" y="7018"/>
                    </a:lnTo>
                    <a:lnTo>
                      <a:pt x="4538" y="6967"/>
                    </a:lnTo>
                    <a:lnTo>
                      <a:pt x="4704" y="6915"/>
                    </a:lnTo>
                    <a:lnTo>
                      <a:pt x="4870" y="6864"/>
                    </a:lnTo>
                    <a:lnTo>
                      <a:pt x="5024" y="6788"/>
                    </a:lnTo>
                    <a:lnTo>
                      <a:pt x="5190" y="6711"/>
                    </a:lnTo>
                    <a:lnTo>
                      <a:pt x="5330" y="6634"/>
                    </a:lnTo>
                    <a:lnTo>
                      <a:pt x="5484" y="6545"/>
                    </a:lnTo>
                    <a:lnTo>
                      <a:pt x="5624" y="6443"/>
                    </a:lnTo>
                    <a:lnTo>
                      <a:pt x="5765" y="6340"/>
                    </a:lnTo>
                    <a:lnTo>
                      <a:pt x="5893" y="6238"/>
                    </a:lnTo>
                    <a:lnTo>
                      <a:pt x="6021" y="6123"/>
                    </a:lnTo>
                    <a:lnTo>
                      <a:pt x="6136" y="5995"/>
                    </a:lnTo>
                    <a:lnTo>
                      <a:pt x="6251" y="5867"/>
                    </a:lnTo>
                    <a:lnTo>
                      <a:pt x="6353" y="5740"/>
                    </a:lnTo>
                    <a:lnTo>
                      <a:pt x="6455" y="5599"/>
                    </a:lnTo>
                    <a:lnTo>
                      <a:pt x="6557" y="5458"/>
                    </a:lnTo>
                    <a:lnTo>
                      <a:pt x="6647" y="5318"/>
                    </a:lnTo>
                    <a:lnTo>
                      <a:pt x="6724" y="5164"/>
                    </a:lnTo>
                    <a:lnTo>
                      <a:pt x="6800" y="5011"/>
                    </a:lnTo>
                    <a:lnTo>
                      <a:pt x="6864" y="4845"/>
                    </a:lnTo>
                    <a:lnTo>
                      <a:pt x="6928" y="4679"/>
                    </a:lnTo>
                    <a:lnTo>
                      <a:pt x="6979" y="4512"/>
                    </a:lnTo>
                    <a:lnTo>
                      <a:pt x="7018" y="4346"/>
                    </a:lnTo>
                    <a:lnTo>
                      <a:pt x="7056" y="4167"/>
                    </a:lnTo>
                    <a:lnTo>
                      <a:pt x="7081" y="4001"/>
                    </a:lnTo>
                    <a:lnTo>
                      <a:pt x="7094" y="3822"/>
                    </a:lnTo>
                    <a:lnTo>
                      <a:pt x="7107" y="3643"/>
                    </a:lnTo>
                    <a:lnTo>
                      <a:pt x="7107" y="3452"/>
                    </a:lnTo>
                    <a:lnTo>
                      <a:pt x="7094" y="3273"/>
                    </a:lnTo>
                    <a:lnTo>
                      <a:pt x="7081" y="3094"/>
                    </a:lnTo>
                    <a:lnTo>
                      <a:pt x="7043" y="2915"/>
                    </a:lnTo>
                    <a:lnTo>
                      <a:pt x="7018" y="2736"/>
                    </a:lnTo>
                    <a:lnTo>
                      <a:pt x="6966" y="2570"/>
                    </a:lnTo>
                    <a:lnTo>
                      <a:pt x="6915" y="2403"/>
                    </a:lnTo>
                    <a:lnTo>
                      <a:pt x="6851" y="2237"/>
                    </a:lnTo>
                    <a:lnTo>
                      <a:pt x="6787" y="2084"/>
                    </a:lnTo>
                    <a:lnTo>
                      <a:pt x="6711" y="1930"/>
                    </a:lnTo>
                    <a:lnTo>
                      <a:pt x="6634" y="1777"/>
                    </a:lnTo>
                    <a:lnTo>
                      <a:pt x="6545" y="1624"/>
                    </a:lnTo>
                    <a:lnTo>
                      <a:pt x="6442" y="1483"/>
                    </a:lnTo>
                    <a:lnTo>
                      <a:pt x="6340" y="1355"/>
                    </a:lnTo>
                    <a:lnTo>
                      <a:pt x="6225" y="1215"/>
                    </a:lnTo>
                    <a:lnTo>
                      <a:pt x="6110" y="1100"/>
                    </a:lnTo>
                    <a:lnTo>
                      <a:pt x="5995" y="972"/>
                    </a:lnTo>
                    <a:lnTo>
                      <a:pt x="5867" y="857"/>
                    </a:lnTo>
                    <a:lnTo>
                      <a:pt x="5739" y="754"/>
                    </a:lnTo>
                    <a:lnTo>
                      <a:pt x="5599" y="652"/>
                    </a:lnTo>
                    <a:lnTo>
                      <a:pt x="5458" y="550"/>
                    </a:lnTo>
                    <a:lnTo>
                      <a:pt x="5305" y="461"/>
                    </a:lnTo>
                    <a:lnTo>
                      <a:pt x="5164" y="384"/>
                    </a:lnTo>
                    <a:lnTo>
                      <a:pt x="4998" y="307"/>
                    </a:lnTo>
                    <a:lnTo>
                      <a:pt x="4845" y="243"/>
                    </a:lnTo>
                    <a:lnTo>
                      <a:pt x="4678" y="179"/>
                    </a:lnTo>
                    <a:lnTo>
                      <a:pt x="4512" y="128"/>
                    </a:lnTo>
                    <a:lnTo>
                      <a:pt x="4346" y="90"/>
                    </a:lnTo>
                    <a:lnTo>
                      <a:pt x="4167" y="51"/>
                    </a:lnTo>
                    <a:lnTo>
                      <a:pt x="4001" y="26"/>
                    </a:lnTo>
                    <a:lnTo>
                      <a:pt x="3822" y="13"/>
                    </a:lnTo>
                    <a:lnTo>
                      <a:pt x="3630"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33;p25">
                <a:extLst>
                  <a:ext uri="{FF2B5EF4-FFF2-40B4-BE49-F238E27FC236}">
                    <a16:creationId xmlns:a16="http://schemas.microsoft.com/office/drawing/2014/main" id="{F5387EDC-3B5A-48EA-93F8-E3202C459FF7}"/>
                  </a:ext>
                </a:extLst>
              </p:cNvPr>
              <p:cNvSpPr/>
              <p:nvPr/>
            </p:nvSpPr>
            <p:spPr>
              <a:xfrm>
                <a:off x="3220100" y="726075"/>
                <a:ext cx="78950" cy="56575"/>
              </a:xfrm>
              <a:custGeom>
                <a:avLst/>
                <a:gdLst/>
                <a:ahLst/>
                <a:cxnLst/>
                <a:rect l="l" t="t" r="r" b="b"/>
                <a:pathLst>
                  <a:path w="3158" h="2263" extrusionOk="0">
                    <a:moveTo>
                      <a:pt x="716" y="0"/>
                    </a:moveTo>
                    <a:lnTo>
                      <a:pt x="550" y="13"/>
                    </a:lnTo>
                    <a:lnTo>
                      <a:pt x="409" y="26"/>
                    </a:lnTo>
                    <a:lnTo>
                      <a:pt x="281" y="51"/>
                    </a:lnTo>
                    <a:lnTo>
                      <a:pt x="192" y="77"/>
                    </a:lnTo>
                    <a:lnTo>
                      <a:pt x="103" y="115"/>
                    </a:lnTo>
                    <a:lnTo>
                      <a:pt x="77" y="141"/>
                    </a:lnTo>
                    <a:lnTo>
                      <a:pt x="39" y="166"/>
                    </a:lnTo>
                    <a:lnTo>
                      <a:pt x="0" y="230"/>
                    </a:lnTo>
                    <a:lnTo>
                      <a:pt x="0" y="307"/>
                    </a:lnTo>
                    <a:lnTo>
                      <a:pt x="0" y="345"/>
                    </a:lnTo>
                    <a:lnTo>
                      <a:pt x="13" y="384"/>
                    </a:lnTo>
                    <a:lnTo>
                      <a:pt x="39" y="422"/>
                    </a:lnTo>
                    <a:lnTo>
                      <a:pt x="64" y="448"/>
                    </a:lnTo>
                    <a:lnTo>
                      <a:pt x="128" y="486"/>
                    </a:lnTo>
                    <a:lnTo>
                      <a:pt x="205" y="499"/>
                    </a:lnTo>
                    <a:lnTo>
                      <a:pt x="243" y="486"/>
                    </a:lnTo>
                    <a:lnTo>
                      <a:pt x="281" y="473"/>
                    </a:lnTo>
                    <a:lnTo>
                      <a:pt x="345" y="448"/>
                    </a:lnTo>
                    <a:lnTo>
                      <a:pt x="409" y="435"/>
                    </a:lnTo>
                    <a:lnTo>
                      <a:pt x="499" y="422"/>
                    </a:lnTo>
                    <a:lnTo>
                      <a:pt x="614" y="409"/>
                    </a:lnTo>
                    <a:lnTo>
                      <a:pt x="754" y="409"/>
                    </a:lnTo>
                    <a:lnTo>
                      <a:pt x="908" y="422"/>
                    </a:lnTo>
                    <a:lnTo>
                      <a:pt x="1074" y="460"/>
                    </a:lnTo>
                    <a:lnTo>
                      <a:pt x="1253" y="537"/>
                    </a:lnTo>
                    <a:lnTo>
                      <a:pt x="1445" y="627"/>
                    </a:lnTo>
                    <a:lnTo>
                      <a:pt x="1649" y="767"/>
                    </a:lnTo>
                    <a:lnTo>
                      <a:pt x="1866" y="933"/>
                    </a:lnTo>
                    <a:lnTo>
                      <a:pt x="1981" y="1048"/>
                    </a:lnTo>
                    <a:lnTo>
                      <a:pt x="2084" y="1163"/>
                    </a:lnTo>
                    <a:lnTo>
                      <a:pt x="2199" y="1291"/>
                    </a:lnTo>
                    <a:lnTo>
                      <a:pt x="2314" y="1432"/>
                    </a:lnTo>
                    <a:lnTo>
                      <a:pt x="2429" y="1598"/>
                    </a:lnTo>
                    <a:lnTo>
                      <a:pt x="2544" y="1764"/>
                    </a:lnTo>
                    <a:lnTo>
                      <a:pt x="2659" y="1956"/>
                    </a:lnTo>
                    <a:lnTo>
                      <a:pt x="2774" y="2160"/>
                    </a:lnTo>
                    <a:lnTo>
                      <a:pt x="2812" y="2199"/>
                    </a:lnTo>
                    <a:lnTo>
                      <a:pt x="2851" y="2237"/>
                    </a:lnTo>
                    <a:lnTo>
                      <a:pt x="2902" y="2250"/>
                    </a:lnTo>
                    <a:lnTo>
                      <a:pt x="2953" y="2263"/>
                    </a:lnTo>
                    <a:lnTo>
                      <a:pt x="3004" y="2250"/>
                    </a:lnTo>
                    <a:lnTo>
                      <a:pt x="3055" y="2237"/>
                    </a:lnTo>
                    <a:lnTo>
                      <a:pt x="3081" y="2212"/>
                    </a:lnTo>
                    <a:lnTo>
                      <a:pt x="3106" y="2186"/>
                    </a:lnTo>
                    <a:lnTo>
                      <a:pt x="3145" y="2122"/>
                    </a:lnTo>
                    <a:lnTo>
                      <a:pt x="3157" y="2045"/>
                    </a:lnTo>
                    <a:lnTo>
                      <a:pt x="3145" y="2007"/>
                    </a:lnTo>
                    <a:lnTo>
                      <a:pt x="3132" y="1969"/>
                    </a:lnTo>
                    <a:lnTo>
                      <a:pt x="2991" y="1739"/>
                    </a:lnTo>
                    <a:lnTo>
                      <a:pt x="2863" y="1521"/>
                    </a:lnTo>
                    <a:lnTo>
                      <a:pt x="2723" y="1317"/>
                    </a:lnTo>
                    <a:lnTo>
                      <a:pt x="2595" y="1138"/>
                    </a:lnTo>
                    <a:lnTo>
                      <a:pt x="2454" y="985"/>
                    </a:lnTo>
                    <a:lnTo>
                      <a:pt x="2327" y="831"/>
                    </a:lnTo>
                    <a:lnTo>
                      <a:pt x="2199" y="703"/>
                    </a:lnTo>
                    <a:lnTo>
                      <a:pt x="2071" y="575"/>
                    </a:lnTo>
                    <a:lnTo>
                      <a:pt x="1943" y="473"/>
                    </a:lnTo>
                    <a:lnTo>
                      <a:pt x="1815" y="384"/>
                    </a:lnTo>
                    <a:lnTo>
                      <a:pt x="1688" y="307"/>
                    </a:lnTo>
                    <a:lnTo>
                      <a:pt x="1560" y="230"/>
                    </a:lnTo>
                    <a:lnTo>
                      <a:pt x="1445" y="179"/>
                    </a:lnTo>
                    <a:lnTo>
                      <a:pt x="1330" y="128"/>
                    </a:lnTo>
                    <a:lnTo>
                      <a:pt x="1112" y="64"/>
                    </a:lnTo>
                    <a:lnTo>
                      <a:pt x="908" y="13"/>
                    </a:lnTo>
                    <a:lnTo>
                      <a:pt x="716" y="0"/>
                    </a:lnTo>
                    <a:close/>
                  </a:path>
                </a:pathLst>
              </a:custGeom>
              <a:solidFill>
                <a:srgbClr val="C4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34;p25">
                <a:extLst>
                  <a:ext uri="{FF2B5EF4-FFF2-40B4-BE49-F238E27FC236}">
                    <a16:creationId xmlns:a16="http://schemas.microsoft.com/office/drawing/2014/main" id="{C8B18F10-6A21-4D66-A3FF-3DBE9C3B5940}"/>
                  </a:ext>
                </a:extLst>
              </p:cNvPr>
              <p:cNvSpPr/>
              <p:nvPr/>
            </p:nvSpPr>
            <p:spPr>
              <a:xfrm>
                <a:off x="3688550" y="657050"/>
                <a:ext cx="177700" cy="177700"/>
              </a:xfrm>
              <a:custGeom>
                <a:avLst/>
                <a:gdLst/>
                <a:ahLst/>
                <a:cxnLst/>
                <a:rect l="l" t="t" r="r" b="b"/>
                <a:pathLst>
                  <a:path w="7108" h="7108" extrusionOk="0">
                    <a:moveTo>
                      <a:pt x="3554" y="0"/>
                    </a:moveTo>
                    <a:lnTo>
                      <a:pt x="3375" y="13"/>
                    </a:lnTo>
                    <a:lnTo>
                      <a:pt x="3196" y="26"/>
                    </a:lnTo>
                    <a:lnTo>
                      <a:pt x="3017" y="39"/>
                    </a:lnTo>
                    <a:lnTo>
                      <a:pt x="2838" y="77"/>
                    </a:lnTo>
                    <a:lnTo>
                      <a:pt x="2659" y="115"/>
                    </a:lnTo>
                    <a:lnTo>
                      <a:pt x="2493" y="167"/>
                    </a:lnTo>
                    <a:lnTo>
                      <a:pt x="2327" y="218"/>
                    </a:lnTo>
                    <a:lnTo>
                      <a:pt x="2174" y="282"/>
                    </a:lnTo>
                    <a:lnTo>
                      <a:pt x="2008" y="358"/>
                    </a:lnTo>
                    <a:lnTo>
                      <a:pt x="1854" y="435"/>
                    </a:lnTo>
                    <a:lnTo>
                      <a:pt x="1714" y="512"/>
                    </a:lnTo>
                    <a:lnTo>
                      <a:pt x="1560" y="614"/>
                    </a:lnTo>
                    <a:lnTo>
                      <a:pt x="1432" y="703"/>
                    </a:lnTo>
                    <a:lnTo>
                      <a:pt x="1292" y="818"/>
                    </a:lnTo>
                    <a:lnTo>
                      <a:pt x="1164" y="921"/>
                    </a:lnTo>
                    <a:lnTo>
                      <a:pt x="1036" y="1048"/>
                    </a:lnTo>
                    <a:lnTo>
                      <a:pt x="921" y="1164"/>
                    </a:lnTo>
                    <a:lnTo>
                      <a:pt x="806" y="1291"/>
                    </a:lnTo>
                    <a:lnTo>
                      <a:pt x="704" y="1432"/>
                    </a:lnTo>
                    <a:lnTo>
                      <a:pt x="602" y="1573"/>
                    </a:lnTo>
                    <a:lnTo>
                      <a:pt x="512" y="1713"/>
                    </a:lnTo>
                    <a:lnTo>
                      <a:pt x="423" y="1867"/>
                    </a:lnTo>
                    <a:lnTo>
                      <a:pt x="346" y="2020"/>
                    </a:lnTo>
                    <a:lnTo>
                      <a:pt x="282" y="2173"/>
                    </a:lnTo>
                    <a:lnTo>
                      <a:pt x="218" y="2339"/>
                    </a:lnTo>
                    <a:lnTo>
                      <a:pt x="154" y="2506"/>
                    </a:lnTo>
                    <a:lnTo>
                      <a:pt x="116" y="2672"/>
                    </a:lnTo>
                    <a:lnTo>
                      <a:pt x="78" y="2838"/>
                    </a:lnTo>
                    <a:lnTo>
                      <a:pt x="39" y="3017"/>
                    </a:lnTo>
                    <a:lnTo>
                      <a:pt x="14" y="3196"/>
                    </a:lnTo>
                    <a:lnTo>
                      <a:pt x="1" y="3375"/>
                    </a:lnTo>
                    <a:lnTo>
                      <a:pt x="1" y="3554"/>
                    </a:lnTo>
                    <a:lnTo>
                      <a:pt x="1" y="3733"/>
                    </a:lnTo>
                    <a:lnTo>
                      <a:pt x="14" y="3924"/>
                    </a:lnTo>
                    <a:lnTo>
                      <a:pt x="39" y="4103"/>
                    </a:lnTo>
                    <a:lnTo>
                      <a:pt x="78" y="4270"/>
                    </a:lnTo>
                    <a:lnTo>
                      <a:pt x="116" y="4449"/>
                    </a:lnTo>
                    <a:lnTo>
                      <a:pt x="154" y="4615"/>
                    </a:lnTo>
                    <a:lnTo>
                      <a:pt x="218" y="4781"/>
                    </a:lnTo>
                    <a:lnTo>
                      <a:pt x="282" y="4934"/>
                    </a:lnTo>
                    <a:lnTo>
                      <a:pt x="346" y="5100"/>
                    </a:lnTo>
                    <a:lnTo>
                      <a:pt x="423" y="5254"/>
                    </a:lnTo>
                    <a:lnTo>
                      <a:pt x="512" y="5394"/>
                    </a:lnTo>
                    <a:lnTo>
                      <a:pt x="602" y="5548"/>
                    </a:lnTo>
                    <a:lnTo>
                      <a:pt x="704" y="5688"/>
                    </a:lnTo>
                    <a:lnTo>
                      <a:pt x="806" y="5816"/>
                    </a:lnTo>
                    <a:lnTo>
                      <a:pt x="921" y="5944"/>
                    </a:lnTo>
                    <a:lnTo>
                      <a:pt x="1036" y="6072"/>
                    </a:lnTo>
                    <a:lnTo>
                      <a:pt x="1164" y="6187"/>
                    </a:lnTo>
                    <a:lnTo>
                      <a:pt x="1292" y="6302"/>
                    </a:lnTo>
                    <a:lnTo>
                      <a:pt x="1432" y="6404"/>
                    </a:lnTo>
                    <a:lnTo>
                      <a:pt x="1560" y="6506"/>
                    </a:lnTo>
                    <a:lnTo>
                      <a:pt x="1714" y="6596"/>
                    </a:lnTo>
                    <a:lnTo>
                      <a:pt x="1854" y="6685"/>
                    </a:lnTo>
                    <a:lnTo>
                      <a:pt x="2008" y="6762"/>
                    </a:lnTo>
                    <a:lnTo>
                      <a:pt x="2174" y="6826"/>
                    </a:lnTo>
                    <a:lnTo>
                      <a:pt x="2327" y="6890"/>
                    </a:lnTo>
                    <a:lnTo>
                      <a:pt x="2493" y="6954"/>
                    </a:lnTo>
                    <a:lnTo>
                      <a:pt x="2659" y="6992"/>
                    </a:lnTo>
                    <a:lnTo>
                      <a:pt x="2838" y="7043"/>
                    </a:lnTo>
                    <a:lnTo>
                      <a:pt x="3017" y="7069"/>
                    </a:lnTo>
                    <a:lnTo>
                      <a:pt x="3196" y="7094"/>
                    </a:lnTo>
                    <a:lnTo>
                      <a:pt x="3375" y="7107"/>
                    </a:lnTo>
                    <a:lnTo>
                      <a:pt x="3733" y="7107"/>
                    </a:lnTo>
                    <a:lnTo>
                      <a:pt x="3912" y="7094"/>
                    </a:lnTo>
                    <a:lnTo>
                      <a:pt x="4091" y="7069"/>
                    </a:lnTo>
                    <a:lnTo>
                      <a:pt x="4270" y="7043"/>
                    </a:lnTo>
                    <a:lnTo>
                      <a:pt x="4436" y="6992"/>
                    </a:lnTo>
                    <a:lnTo>
                      <a:pt x="4615" y="6954"/>
                    </a:lnTo>
                    <a:lnTo>
                      <a:pt x="4781" y="6890"/>
                    </a:lnTo>
                    <a:lnTo>
                      <a:pt x="4935" y="6826"/>
                    </a:lnTo>
                    <a:lnTo>
                      <a:pt x="5088" y="6762"/>
                    </a:lnTo>
                    <a:lnTo>
                      <a:pt x="5241" y="6685"/>
                    </a:lnTo>
                    <a:lnTo>
                      <a:pt x="5395" y="6596"/>
                    </a:lnTo>
                    <a:lnTo>
                      <a:pt x="5535" y="6506"/>
                    </a:lnTo>
                    <a:lnTo>
                      <a:pt x="5676" y="6404"/>
                    </a:lnTo>
                    <a:lnTo>
                      <a:pt x="5817" y="6302"/>
                    </a:lnTo>
                    <a:lnTo>
                      <a:pt x="5944" y="6187"/>
                    </a:lnTo>
                    <a:lnTo>
                      <a:pt x="6072" y="6072"/>
                    </a:lnTo>
                    <a:lnTo>
                      <a:pt x="6187" y="5944"/>
                    </a:lnTo>
                    <a:lnTo>
                      <a:pt x="6290" y="5816"/>
                    </a:lnTo>
                    <a:lnTo>
                      <a:pt x="6405" y="5688"/>
                    </a:lnTo>
                    <a:lnTo>
                      <a:pt x="6494" y="5548"/>
                    </a:lnTo>
                    <a:lnTo>
                      <a:pt x="6596" y="5394"/>
                    </a:lnTo>
                    <a:lnTo>
                      <a:pt x="6673" y="5254"/>
                    </a:lnTo>
                    <a:lnTo>
                      <a:pt x="6763" y="5100"/>
                    </a:lnTo>
                    <a:lnTo>
                      <a:pt x="6826" y="4934"/>
                    </a:lnTo>
                    <a:lnTo>
                      <a:pt x="6890" y="4781"/>
                    </a:lnTo>
                    <a:lnTo>
                      <a:pt x="6941" y="4615"/>
                    </a:lnTo>
                    <a:lnTo>
                      <a:pt x="6993" y="4449"/>
                    </a:lnTo>
                    <a:lnTo>
                      <a:pt x="7031" y="4270"/>
                    </a:lnTo>
                    <a:lnTo>
                      <a:pt x="7069" y="4103"/>
                    </a:lnTo>
                    <a:lnTo>
                      <a:pt x="7095" y="3924"/>
                    </a:lnTo>
                    <a:lnTo>
                      <a:pt x="7108" y="3733"/>
                    </a:lnTo>
                    <a:lnTo>
                      <a:pt x="7108" y="3554"/>
                    </a:lnTo>
                    <a:lnTo>
                      <a:pt x="7108" y="3375"/>
                    </a:lnTo>
                    <a:lnTo>
                      <a:pt x="7095" y="3196"/>
                    </a:lnTo>
                    <a:lnTo>
                      <a:pt x="7069" y="3017"/>
                    </a:lnTo>
                    <a:lnTo>
                      <a:pt x="7031" y="2838"/>
                    </a:lnTo>
                    <a:lnTo>
                      <a:pt x="6993" y="2672"/>
                    </a:lnTo>
                    <a:lnTo>
                      <a:pt x="6941" y="2506"/>
                    </a:lnTo>
                    <a:lnTo>
                      <a:pt x="6890" y="2339"/>
                    </a:lnTo>
                    <a:lnTo>
                      <a:pt x="6826" y="2173"/>
                    </a:lnTo>
                    <a:lnTo>
                      <a:pt x="6763" y="2020"/>
                    </a:lnTo>
                    <a:lnTo>
                      <a:pt x="6673" y="1867"/>
                    </a:lnTo>
                    <a:lnTo>
                      <a:pt x="6596" y="1713"/>
                    </a:lnTo>
                    <a:lnTo>
                      <a:pt x="6494" y="1573"/>
                    </a:lnTo>
                    <a:lnTo>
                      <a:pt x="6405" y="1432"/>
                    </a:lnTo>
                    <a:lnTo>
                      <a:pt x="6290" y="1291"/>
                    </a:lnTo>
                    <a:lnTo>
                      <a:pt x="6187" y="1164"/>
                    </a:lnTo>
                    <a:lnTo>
                      <a:pt x="6072" y="1048"/>
                    </a:lnTo>
                    <a:lnTo>
                      <a:pt x="5944" y="921"/>
                    </a:lnTo>
                    <a:lnTo>
                      <a:pt x="5817" y="818"/>
                    </a:lnTo>
                    <a:lnTo>
                      <a:pt x="5676" y="703"/>
                    </a:lnTo>
                    <a:lnTo>
                      <a:pt x="5535" y="614"/>
                    </a:lnTo>
                    <a:lnTo>
                      <a:pt x="5395" y="512"/>
                    </a:lnTo>
                    <a:lnTo>
                      <a:pt x="5241" y="435"/>
                    </a:lnTo>
                    <a:lnTo>
                      <a:pt x="5088" y="358"/>
                    </a:lnTo>
                    <a:lnTo>
                      <a:pt x="4935" y="282"/>
                    </a:lnTo>
                    <a:lnTo>
                      <a:pt x="4781" y="218"/>
                    </a:lnTo>
                    <a:lnTo>
                      <a:pt x="4615" y="167"/>
                    </a:lnTo>
                    <a:lnTo>
                      <a:pt x="4436" y="115"/>
                    </a:lnTo>
                    <a:lnTo>
                      <a:pt x="4270" y="77"/>
                    </a:lnTo>
                    <a:lnTo>
                      <a:pt x="4091" y="39"/>
                    </a:lnTo>
                    <a:lnTo>
                      <a:pt x="3912" y="26"/>
                    </a:lnTo>
                    <a:lnTo>
                      <a:pt x="3733" y="13"/>
                    </a:lnTo>
                    <a:lnTo>
                      <a:pt x="3554"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35;p25">
                <a:extLst>
                  <a:ext uri="{FF2B5EF4-FFF2-40B4-BE49-F238E27FC236}">
                    <a16:creationId xmlns:a16="http://schemas.microsoft.com/office/drawing/2014/main" id="{55622876-3620-4606-B71E-1B8A998B3C7A}"/>
                  </a:ext>
                </a:extLst>
              </p:cNvPr>
              <p:cNvSpPr/>
              <p:nvPr/>
            </p:nvSpPr>
            <p:spPr>
              <a:xfrm>
                <a:off x="3754700" y="725100"/>
                <a:ext cx="77675" cy="57875"/>
              </a:xfrm>
              <a:custGeom>
                <a:avLst/>
                <a:gdLst/>
                <a:ahLst/>
                <a:cxnLst/>
                <a:rect l="l" t="t" r="r" b="b"/>
                <a:pathLst>
                  <a:path w="3107" h="2315" extrusionOk="0">
                    <a:moveTo>
                      <a:pt x="2378" y="1"/>
                    </a:moveTo>
                    <a:lnTo>
                      <a:pt x="2199" y="27"/>
                    </a:lnTo>
                    <a:lnTo>
                      <a:pt x="1995" y="65"/>
                    </a:lnTo>
                    <a:lnTo>
                      <a:pt x="1765" y="142"/>
                    </a:lnTo>
                    <a:lnTo>
                      <a:pt x="1650" y="193"/>
                    </a:lnTo>
                    <a:lnTo>
                      <a:pt x="1535" y="257"/>
                    </a:lnTo>
                    <a:lnTo>
                      <a:pt x="1420" y="333"/>
                    </a:lnTo>
                    <a:lnTo>
                      <a:pt x="1292" y="410"/>
                    </a:lnTo>
                    <a:lnTo>
                      <a:pt x="1177" y="512"/>
                    </a:lnTo>
                    <a:lnTo>
                      <a:pt x="1049" y="614"/>
                    </a:lnTo>
                    <a:lnTo>
                      <a:pt x="921" y="742"/>
                    </a:lnTo>
                    <a:lnTo>
                      <a:pt x="793" y="870"/>
                    </a:lnTo>
                    <a:lnTo>
                      <a:pt x="665" y="1024"/>
                    </a:lnTo>
                    <a:lnTo>
                      <a:pt x="538" y="1190"/>
                    </a:lnTo>
                    <a:lnTo>
                      <a:pt x="410" y="1381"/>
                    </a:lnTo>
                    <a:lnTo>
                      <a:pt x="282" y="1573"/>
                    </a:lnTo>
                    <a:lnTo>
                      <a:pt x="154" y="1790"/>
                    </a:lnTo>
                    <a:lnTo>
                      <a:pt x="26" y="2033"/>
                    </a:lnTo>
                    <a:lnTo>
                      <a:pt x="13" y="2072"/>
                    </a:lnTo>
                    <a:lnTo>
                      <a:pt x="1" y="2110"/>
                    </a:lnTo>
                    <a:lnTo>
                      <a:pt x="13" y="2187"/>
                    </a:lnTo>
                    <a:lnTo>
                      <a:pt x="52" y="2251"/>
                    </a:lnTo>
                    <a:lnTo>
                      <a:pt x="77" y="2276"/>
                    </a:lnTo>
                    <a:lnTo>
                      <a:pt x="116" y="2302"/>
                    </a:lnTo>
                    <a:lnTo>
                      <a:pt x="154" y="2315"/>
                    </a:lnTo>
                    <a:lnTo>
                      <a:pt x="256" y="2315"/>
                    </a:lnTo>
                    <a:lnTo>
                      <a:pt x="307" y="2289"/>
                    </a:lnTo>
                    <a:lnTo>
                      <a:pt x="346" y="2263"/>
                    </a:lnTo>
                    <a:lnTo>
                      <a:pt x="384" y="2212"/>
                    </a:lnTo>
                    <a:lnTo>
                      <a:pt x="486" y="2008"/>
                    </a:lnTo>
                    <a:lnTo>
                      <a:pt x="601" y="1816"/>
                    </a:lnTo>
                    <a:lnTo>
                      <a:pt x="704" y="1637"/>
                    </a:lnTo>
                    <a:lnTo>
                      <a:pt x="819" y="1484"/>
                    </a:lnTo>
                    <a:lnTo>
                      <a:pt x="921" y="1343"/>
                    </a:lnTo>
                    <a:lnTo>
                      <a:pt x="1036" y="1202"/>
                    </a:lnTo>
                    <a:lnTo>
                      <a:pt x="1241" y="972"/>
                    </a:lnTo>
                    <a:lnTo>
                      <a:pt x="1458" y="793"/>
                    </a:lnTo>
                    <a:lnTo>
                      <a:pt x="1650" y="653"/>
                    </a:lnTo>
                    <a:lnTo>
                      <a:pt x="1841" y="551"/>
                    </a:lnTo>
                    <a:lnTo>
                      <a:pt x="2020" y="474"/>
                    </a:lnTo>
                    <a:lnTo>
                      <a:pt x="2186" y="423"/>
                    </a:lnTo>
                    <a:lnTo>
                      <a:pt x="2340" y="397"/>
                    </a:lnTo>
                    <a:lnTo>
                      <a:pt x="2583" y="397"/>
                    </a:lnTo>
                    <a:lnTo>
                      <a:pt x="2685" y="423"/>
                    </a:lnTo>
                    <a:lnTo>
                      <a:pt x="2762" y="436"/>
                    </a:lnTo>
                    <a:lnTo>
                      <a:pt x="2826" y="461"/>
                    </a:lnTo>
                    <a:lnTo>
                      <a:pt x="2864" y="474"/>
                    </a:lnTo>
                    <a:lnTo>
                      <a:pt x="2902" y="474"/>
                    </a:lnTo>
                    <a:lnTo>
                      <a:pt x="2979" y="461"/>
                    </a:lnTo>
                    <a:lnTo>
                      <a:pt x="3043" y="423"/>
                    </a:lnTo>
                    <a:lnTo>
                      <a:pt x="3068" y="397"/>
                    </a:lnTo>
                    <a:lnTo>
                      <a:pt x="3094" y="359"/>
                    </a:lnTo>
                    <a:lnTo>
                      <a:pt x="3107" y="320"/>
                    </a:lnTo>
                    <a:lnTo>
                      <a:pt x="3107" y="282"/>
                    </a:lnTo>
                    <a:lnTo>
                      <a:pt x="3094" y="205"/>
                    </a:lnTo>
                    <a:lnTo>
                      <a:pt x="3056" y="142"/>
                    </a:lnTo>
                    <a:lnTo>
                      <a:pt x="3030" y="116"/>
                    </a:lnTo>
                    <a:lnTo>
                      <a:pt x="2992" y="103"/>
                    </a:lnTo>
                    <a:lnTo>
                      <a:pt x="2902" y="65"/>
                    </a:lnTo>
                    <a:lnTo>
                      <a:pt x="2813" y="39"/>
                    </a:lnTo>
                    <a:lnTo>
                      <a:pt x="2685" y="14"/>
                    </a:lnTo>
                    <a:lnTo>
                      <a:pt x="2544" y="1"/>
                    </a:lnTo>
                    <a:close/>
                  </a:path>
                </a:pathLst>
              </a:custGeom>
              <a:solidFill>
                <a:srgbClr val="C4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36;p25">
                <a:extLst>
                  <a:ext uri="{FF2B5EF4-FFF2-40B4-BE49-F238E27FC236}">
                    <a16:creationId xmlns:a16="http://schemas.microsoft.com/office/drawing/2014/main" id="{72071EBE-E5A6-48CE-AA83-011AE0845F52}"/>
                  </a:ext>
                </a:extLst>
              </p:cNvPr>
              <p:cNvSpPr/>
              <p:nvPr/>
            </p:nvSpPr>
            <p:spPr>
              <a:xfrm>
                <a:off x="3244700" y="297875"/>
                <a:ext cx="558275" cy="557950"/>
              </a:xfrm>
              <a:custGeom>
                <a:avLst/>
                <a:gdLst/>
                <a:ahLst/>
                <a:cxnLst/>
                <a:rect l="l" t="t" r="r" b="b"/>
                <a:pathLst>
                  <a:path w="22331" h="22318" extrusionOk="0">
                    <a:moveTo>
                      <a:pt x="11172" y="0"/>
                    </a:moveTo>
                    <a:lnTo>
                      <a:pt x="10597" y="13"/>
                    </a:lnTo>
                    <a:lnTo>
                      <a:pt x="10022" y="51"/>
                    </a:lnTo>
                    <a:lnTo>
                      <a:pt x="9472" y="128"/>
                    </a:lnTo>
                    <a:lnTo>
                      <a:pt x="8922" y="218"/>
                    </a:lnTo>
                    <a:lnTo>
                      <a:pt x="8373" y="345"/>
                    </a:lnTo>
                    <a:lnTo>
                      <a:pt x="7849" y="499"/>
                    </a:lnTo>
                    <a:lnTo>
                      <a:pt x="7325" y="678"/>
                    </a:lnTo>
                    <a:lnTo>
                      <a:pt x="6826" y="869"/>
                    </a:lnTo>
                    <a:lnTo>
                      <a:pt x="6328" y="1100"/>
                    </a:lnTo>
                    <a:lnTo>
                      <a:pt x="5842" y="1342"/>
                    </a:lnTo>
                    <a:lnTo>
                      <a:pt x="5382" y="1611"/>
                    </a:lnTo>
                    <a:lnTo>
                      <a:pt x="4922" y="1905"/>
                    </a:lnTo>
                    <a:lnTo>
                      <a:pt x="4487" y="2212"/>
                    </a:lnTo>
                    <a:lnTo>
                      <a:pt x="4065" y="2544"/>
                    </a:lnTo>
                    <a:lnTo>
                      <a:pt x="3669" y="2889"/>
                    </a:lnTo>
                    <a:lnTo>
                      <a:pt x="3273" y="3260"/>
                    </a:lnTo>
                    <a:lnTo>
                      <a:pt x="2902" y="3656"/>
                    </a:lnTo>
                    <a:lnTo>
                      <a:pt x="2557" y="4052"/>
                    </a:lnTo>
                    <a:lnTo>
                      <a:pt x="2225" y="4474"/>
                    </a:lnTo>
                    <a:lnTo>
                      <a:pt x="1918" y="4921"/>
                    </a:lnTo>
                    <a:lnTo>
                      <a:pt x="1624" y="5369"/>
                    </a:lnTo>
                    <a:lnTo>
                      <a:pt x="1355" y="5842"/>
                    </a:lnTo>
                    <a:lnTo>
                      <a:pt x="1113" y="6315"/>
                    </a:lnTo>
                    <a:lnTo>
                      <a:pt x="882" y="6813"/>
                    </a:lnTo>
                    <a:lnTo>
                      <a:pt x="678" y="7324"/>
                    </a:lnTo>
                    <a:lnTo>
                      <a:pt x="512" y="7836"/>
                    </a:lnTo>
                    <a:lnTo>
                      <a:pt x="358" y="8373"/>
                    </a:lnTo>
                    <a:lnTo>
                      <a:pt x="231" y="8909"/>
                    </a:lnTo>
                    <a:lnTo>
                      <a:pt x="141" y="9459"/>
                    </a:lnTo>
                    <a:lnTo>
                      <a:pt x="64" y="10021"/>
                    </a:lnTo>
                    <a:lnTo>
                      <a:pt x="26" y="10584"/>
                    </a:lnTo>
                    <a:lnTo>
                      <a:pt x="0" y="11159"/>
                    </a:lnTo>
                    <a:lnTo>
                      <a:pt x="26" y="11734"/>
                    </a:lnTo>
                    <a:lnTo>
                      <a:pt x="64" y="12297"/>
                    </a:lnTo>
                    <a:lnTo>
                      <a:pt x="141" y="12859"/>
                    </a:lnTo>
                    <a:lnTo>
                      <a:pt x="231" y="13409"/>
                    </a:lnTo>
                    <a:lnTo>
                      <a:pt x="358" y="13946"/>
                    </a:lnTo>
                    <a:lnTo>
                      <a:pt x="512" y="14470"/>
                    </a:lnTo>
                    <a:lnTo>
                      <a:pt x="678" y="14994"/>
                    </a:lnTo>
                    <a:lnTo>
                      <a:pt x="882" y="15505"/>
                    </a:lnTo>
                    <a:lnTo>
                      <a:pt x="1113" y="15991"/>
                    </a:lnTo>
                    <a:lnTo>
                      <a:pt x="1355" y="16476"/>
                    </a:lnTo>
                    <a:lnTo>
                      <a:pt x="1624" y="16949"/>
                    </a:lnTo>
                    <a:lnTo>
                      <a:pt x="1918" y="17397"/>
                    </a:lnTo>
                    <a:lnTo>
                      <a:pt x="2225" y="17831"/>
                    </a:lnTo>
                    <a:lnTo>
                      <a:pt x="2557" y="18253"/>
                    </a:lnTo>
                    <a:lnTo>
                      <a:pt x="2902" y="18662"/>
                    </a:lnTo>
                    <a:lnTo>
                      <a:pt x="3273" y="19046"/>
                    </a:lnTo>
                    <a:lnTo>
                      <a:pt x="3669" y="19416"/>
                    </a:lnTo>
                    <a:lnTo>
                      <a:pt x="4065" y="19774"/>
                    </a:lnTo>
                    <a:lnTo>
                      <a:pt x="4487" y="20094"/>
                    </a:lnTo>
                    <a:lnTo>
                      <a:pt x="4922" y="20413"/>
                    </a:lnTo>
                    <a:lnTo>
                      <a:pt x="5382" y="20707"/>
                    </a:lnTo>
                    <a:lnTo>
                      <a:pt x="5842" y="20976"/>
                    </a:lnTo>
                    <a:lnTo>
                      <a:pt x="6328" y="21219"/>
                    </a:lnTo>
                    <a:lnTo>
                      <a:pt x="6826" y="21436"/>
                    </a:lnTo>
                    <a:lnTo>
                      <a:pt x="7325" y="21640"/>
                    </a:lnTo>
                    <a:lnTo>
                      <a:pt x="7849" y="21819"/>
                    </a:lnTo>
                    <a:lnTo>
                      <a:pt x="8373" y="21960"/>
                    </a:lnTo>
                    <a:lnTo>
                      <a:pt x="8922" y="22088"/>
                    </a:lnTo>
                    <a:lnTo>
                      <a:pt x="9472" y="22190"/>
                    </a:lnTo>
                    <a:lnTo>
                      <a:pt x="10022" y="22254"/>
                    </a:lnTo>
                    <a:lnTo>
                      <a:pt x="10597" y="22305"/>
                    </a:lnTo>
                    <a:lnTo>
                      <a:pt x="11172" y="22318"/>
                    </a:lnTo>
                    <a:lnTo>
                      <a:pt x="11747" y="22305"/>
                    </a:lnTo>
                    <a:lnTo>
                      <a:pt x="12310" y="22254"/>
                    </a:lnTo>
                    <a:lnTo>
                      <a:pt x="12872" y="22190"/>
                    </a:lnTo>
                    <a:lnTo>
                      <a:pt x="13422" y="22088"/>
                    </a:lnTo>
                    <a:lnTo>
                      <a:pt x="13959" y="21960"/>
                    </a:lnTo>
                    <a:lnTo>
                      <a:pt x="14483" y="21819"/>
                    </a:lnTo>
                    <a:lnTo>
                      <a:pt x="15007" y="21640"/>
                    </a:lnTo>
                    <a:lnTo>
                      <a:pt x="15518" y="21436"/>
                    </a:lnTo>
                    <a:lnTo>
                      <a:pt x="16004" y="21219"/>
                    </a:lnTo>
                    <a:lnTo>
                      <a:pt x="16489" y="20976"/>
                    </a:lnTo>
                    <a:lnTo>
                      <a:pt x="16950" y="20707"/>
                    </a:lnTo>
                    <a:lnTo>
                      <a:pt x="17410" y="20413"/>
                    </a:lnTo>
                    <a:lnTo>
                      <a:pt x="17844" y="20094"/>
                    </a:lnTo>
                    <a:lnTo>
                      <a:pt x="18266" y="19774"/>
                    </a:lnTo>
                    <a:lnTo>
                      <a:pt x="18675" y="19416"/>
                    </a:lnTo>
                    <a:lnTo>
                      <a:pt x="19059" y="19046"/>
                    </a:lnTo>
                    <a:lnTo>
                      <a:pt x="19429" y="18662"/>
                    </a:lnTo>
                    <a:lnTo>
                      <a:pt x="19774" y="18253"/>
                    </a:lnTo>
                    <a:lnTo>
                      <a:pt x="20107" y="17831"/>
                    </a:lnTo>
                    <a:lnTo>
                      <a:pt x="20426" y="17397"/>
                    </a:lnTo>
                    <a:lnTo>
                      <a:pt x="20707" y="16949"/>
                    </a:lnTo>
                    <a:lnTo>
                      <a:pt x="20976" y="16476"/>
                    </a:lnTo>
                    <a:lnTo>
                      <a:pt x="21232" y="15991"/>
                    </a:lnTo>
                    <a:lnTo>
                      <a:pt x="21449" y="15505"/>
                    </a:lnTo>
                    <a:lnTo>
                      <a:pt x="21653" y="14994"/>
                    </a:lnTo>
                    <a:lnTo>
                      <a:pt x="21832" y="14470"/>
                    </a:lnTo>
                    <a:lnTo>
                      <a:pt x="21973" y="13946"/>
                    </a:lnTo>
                    <a:lnTo>
                      <a:pt x="22101" y="13409"/>
                    </a:lnTo>
                    <a:lnTo>
                      <a:pt x="22203" y="12859"/>
                    </a:lnTo>
                    <a:lnTo>
                      <a:pt x="22267" y="12297"/>
                    </a:lnTo>
                    <a:lnTo>
                      <a:pt x="22318" y="11734"/>
                    </a:lnTo>
                    <a:lnTo>
                      <a:pt x="22331" y="11159"/>
                    </a:lnTo>
                    <a:lnTo>
                      <a:pt x="22318" y="10584"/>
                    </a:lnTo>
                    <a:lnTo>
                      <a:pt x="22267" y="10021"/>
                    </a:lnTo>
                    <a:lnTo>
                      <a:pt x="22203" y="9459"/>
                    </a:lnTo>
                    <a:lnTo>
                      <a:pt x="22101" y="8909"/>
                    </a:lnTo>
                    <a:lnTo>
                      <a:pt x="21973" y="8373"/>
                    </a:lnTo>
                    <a:lnTo>
                      <a:pt x="21832" y="7836"/>
                    </a:lnTo>
                    <a:lnTo>
                      <a:pt x="21653" y="7324"/>
                    </a:lnTo>
                    <a:lnTo>
                      <a:pt x="21449" y="6813"/>
                    </a:lnTo>
                    <a:lnTo>
                      <a:pt x="21232" y="6315"/>
                    </a:lnTo>
                    <a:lnTo>
                      <a:pt x="20976" y="5842"/>
                    </a:lnTo>
                    <a:lnTo>
                      <a:pt x="20707" y="5369"/>
                    </a:lnTo>
                    <a:lnTo>
                      <a:pt x="20426" y="4921"/>
                    </a:lnTo>
                    <a:lnTo>
                      <a:pt x="20107" y="4474"/>
                    </a:lnTo>
                    <a:lnTo>
                      <a:pt x="19774" y="4052"/>
                    </a:lnTo>
                    <a:lnTo>
                      <a:pt x="19429" y="3656"/>
                    </a:lnTo>
                    <a:lnTo>
                      <a:pt x="19059" y="3260"/>
                    </a:lnTo>
                    <a:lnTo>
                      <a:pt x="18675" y="2889"/>
                    </a:lnTo>
                    <a:lnTo>
                      <a:pt x="18266" y="2544"/>
                    </a:lnTo>
                    <a:lnTo>
                      <a:pt x="17844" y="2212"/>
                    </a:lnTo>
                    <a:lnTo>
                      <a:pt x="17410" y="1905"/>
                    </a:lnTo>
                    <a:lnTo>
                      <a:pt x="16950" y="1611"/>
                    </a:lnTo>
                    <a:lnTo>
                      <a:pt x="16489" y="1342"/>
                    </a:lnTo>
                    <a:lnTo>
                      <a:pt x="16004" y="1100"/>
                    </a:lnTo>
                    <a:lnTo>
                      <a:pt x="15518" y="869"/>
                    </a:lnTo>
                    <a:lnTo>
                      <a:pt x="15007" y="678"/>
                    </a:lnTo>
                    <a:lnTo>
                      <a:pt x="14483" y="499"/>
                    </a:lnTo>
                    <a:lnTo>
                      <a:pt x="13959" y="345"/>
                    </a:lnTo>
                    <a:lnTo>
                      <a:pt x="13422" y="218"/>
                    </a:lnTo>
                    <a:lnTo>
                      <a:pt x="12872" y="128"/>
                    </a:lnTo>
                    <a:lnTo>
                      <a:pt x="12310" y="51"/>
                    </a:lnTo>
                    <a:lnTo>
                      <a:pt x="11747" y="13"/>
                    </a:lnTo>
                    <a:lnTo>
                      <a:pt x="1117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37;p25">
                <a:extLst>
                  <a:ext uri="{FF2B5EF4-FFF2-40B4-BE49-F238E27FC236}">
                    <a16:creationId xmlns:a16="http://schemas.microsoft.com/office/drawing/2014/main" id="{9414C19A-F59B-4356-9680-5B732F4B01A7}"/>
                  </a:ext>
                </a:extLst>
              </p:cNvPr>
              <p:cNvSpPr/>
              <p:nvPr/>
            </p:nvSpPr>
            <p:spPr>
              <a:xfrm>
                <a:off x="3411500" y="918450"/>
                <a:ext cx="218925" cy="345775"/>
              </a:xfrm>
              <a:custGeom>
                <a:avLst/>
                <a:gdLst/>
                <a:ahLst/>
                <a:cxnLst/>
                <a:rect l="l" t="t" r="r" b="b"/>
                <a:pathLst>
                  <a:path w="8757" h="13831" extrusionOk="0">
                    <a:moveTo>
                      <a:pt x="665" y="0"/>
                    </a:moveTo>
                    <a:lnTo>
                      <a:pt x="1" y="11696"/>
                    </a:lnTo>
                    <a:lnTo>
                      <a:pt x="192" y="11887"/>
                    </a:lnTo>
                    <a:lnTo>
                      <a:pt x="410" y="12118"/>
                    </a:lnTo>
                    <a:lnTo>
                      <a:pt x="640" y="12335"/>
                    </a:lnTo>
                    <a:lnTo>
                      <a:pt x="883" y="12539"/>
                    </a:lnTo>
                    <a:lnTo>
                      <a:pt x="1126" y="12731"/>
                    </a:lnTo>
                    <a:lnTo>
                      <a:pt x="1368" y="12897"/>
                    </a:lnTo>
                    <a:lnTo>
                      <a:pt x="1624" y="13063"/>
                    </a:lnTo>
                    <a:lnTo>
                      <a:pt x="1880" y="13204"/>
                    </a:lnTo>
                    <a:lnTo>
                      <a:pt x="2135" y="13332"/>
                    </a:lnTo>
                    <a:lnTo>
                      <a:pt x="2404" y="13447"/>
                    </a:lnTo>
                    <a:lnTo>
                      <a:pt x="2659" y="13549"/>
                    </a:lnTo>
                    <a:lnTo>
                      <a:pt x="2928" y="13626"/>
                    </a:lnTo>
                    <a:lnTo>
                      <a:pt x="3196" y="13703"/>
                    </a:lnTo>
                    <a:lnTo>
                      <a:pt x="3465" y="13754"/>
                    </a:lnTo>
                    <a:lnTo>
                      <a:pt x="3746" y="13792"/>
                    </a:lnTo>
                    <a:lnTo>
                      <a:pt x="4014" y="13818"/>
                    </a:lnTo>
                    <a:lnTo>
                      <a:pt x="4283" y="13830"/>
                    </a:lnTo>
                    <a:lnTo>
                      <a:pt x="4564" y="13818"/>
                    </a:lnTo>
                    <a:lnTo>
                      <a:pt x="4832" y="13805"/>
                    </a:lnTo>
                    <a:lnTo>
                      <a:pt x="5101" y="13766"/>
                    </a:lnTo>
                    <a:lnTo>
                      <a:pt x="5369" y="13715"/>
                    </a:lnTo>
                    <a:lnTo>
                      <a:pt x="5638" y="13651"/>
                    </a:lnTo>
                    <a:lnTo>
                      <a:pt x="5906" y="13575"/>
                    </a:lnTo>
                    <a:lnTo>
                      <a:pt x="6174" y="13485"/>
                    </a:lnTo>
                    <a:lnTo>
                      <a:pt x="6443" y="13370"/>
                    </a:lnTo>
                    <a:lnTo>
                      <a:pt x="6699" y="13255"/>
                    </a:lnTo>
                    <a:lnTo>
                      <a:pt x="6954" y="13115"/>
                    </a:lnTo>
                    <a:lnTo>
                      <a:pt x="7210" y="12961"/>
                    </a:lnTo>
                    <a:lnTo>
                      <a:pt x="7453" y="12795"/>
                    </a:lnTo>
                    <a:lnTo>
                      <a:pt x="7696" y="12603"/>
                    </a:lnTo>
                    <a:lnTo>
                      <a:pt x="7938" y="12412"/>
                    </a:lnTo>
                    <a:lnTo>
                      <a:pt x="8168" y="12194"/>
                    </a:lnTo>
                    <a:lnTo>
                      <a:pt x="8399" y="11964"/>
                    </a:lnTo>
                    <a:lnTo>
                      <a:pt x="8756" y="11606"/>
                    </a:lnTo>
                    <a:lnTo>
                      <a:pt x="8028" y="192"/>
                    </a:lnTo>
                    <a:lnTo>
                      <a:pt x="7759" y="422"/>
                    </a:lnTo>
                    <a:lnTo>
                      <a:pt x="7465" y="652"/>
                    </a:lnTo>
                    <a:lnTo>
                      <a:pt x="7082" y="946"/>
                    </a:lnTo>
                    <a:lnTo>
                      <a:pt x="6865" y="1087"/>
                    </a:lnTo>
                    <a:lnTo>
                      <a:pt x="6635" y="1240"/>
                    </a:lnTo>
                    <a:lnTo>
                      <a:pt x="6392" y="1393"/>
                    </a:lnTo>
                    <a:lnTo>
                      <a:pt x="6136" y="1534"/>
                    </a:lnTo>
                    <a:lnTo>
                      <a:pt x="5881" y="1662"/>
                    </a:lnTo>
                    <a:lnTo>
                      <a:pt x="5612" y="1777"/>
                    </a:lnTo>
                    <a:lnTo>
                      <a:pt x="5356" y="1879"/>
                    </a:lnTo>
                    <a:lnTo>
                      <a:pt x="5088" y="1956"/>
                    </a:lnTo>
                    <a:lnTo>
                      <a:pt x="4960" y="1981"/>
                    </a:lnTo>
                    <a:lnTo>
                      <a:pt x="4820" y="1994"/>
                    </a:lnTo>
                    <a:lnTo>
                      <a:pt x="4564" y="2020"/>
                    </a:lnTo>
                    <a:lnTo>
                      <a:pt x="4308" y="2020"/>
                    </a:lnTo>
                    <a:lnTo>
                      <a:pt x="4065" y="1981"/>
                    </a:lnTo>
                    <a:lnTo>
                      <a:pt x="3823" y="1943"/>
                    </a:lnTo>
                    <a:lnTo>
                      <a:pt x="3593" y="1879"/>
                    </a:lnTo>
                    <a:lnTo>
                      <a:pt x="3375" y="1802"/>
                    </a:lnTo>
                    <a:lnTo>
                      <a:pt x="3171" y="1726"/>
                    </a:lnTo>
                    <a:lnTo>
                      <a:pt x="2992" y="1636"/>
                    </a:lnTo>
                    <a:lnTo>
                      <a:pt x="2826" y="1547"/>
                    </a:lnTo>
                    <a:lnTo>
                      <a:pt x="2544" y="1393"/>
                    </a:lnTo>
                    <a:lnTo>
                      <a:pt x="2365" y="1278"/>
                    </a:lnTo>
                    <a:lnTo>
                      <a:pt x="2302" y="1227"/>
                    </a:lnTo>
                    <a:lnTo>
                      <a:pt x="665"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38;p25">
                <a:extLst>
                  <a:ext uri="{FF2B5EF4-FFF2-40B4-BE49-F238E27FC236}">
                    <a16:creationId xmlns:a16="http://schemas.microsoft.com/office/drawing/2014/main" id="{E4A07422-EBCC-4E14-80EF-824EA7641120}"/>
                  </a:ext>
                </a:extLst>
              </p:cNvPr>
              <p:cNvSpPr/>
              <p:nvPr/>
            </p:nvSpPr>
            <p:spPr>
              <a:xfrm>
                <a:off x="3400325" y="879775"/>
                <a:ext cx="229775" cy="169075"/>
              </a:xfrm>
              <a:custGeom>
                <a:avLst/>
                <a:gdLst/>
                <a:ahLst/>
                <a:cxnLst/>
                <a:rect l="l" t="t" r="r" b="b"/>
                <a:pathLst>
                  <a:path w="9191" h="6763" extrusionOk="0">
                    <a:moveTo>
                      <a:pt x="0" y="0"/>
                    </a:moveTo>
                    <a:lnTo>
                      <a:pt x="90" y="294"/>
                    </a:lnTo>
                    <a:lnTo>
                      <a:pt x="205" y="627"/>
                    </a:lnTo>
                    <a:lnTo>
                      <a:pt x="371" y="1061"/>
                    </a:lnTo>
                    <a:lnTo>
                      <a:pt x="563" y="1585"/>
                    </a:lnTo>
                    <a:lnTo>
                      <a:pt x="818" y="2161"/>
                    </a:lnTo>
                    <a:lnTo>
                      <a:pt x="1100" y="2774"/>
                    </a:lnTo>
                    <a:lnTo>
                      <a:pt x="1266" y="3081"/>
                    </a:lnTo>
                    <a:lnTo>
                      <a:pt x="1432" y="3401"/>
                    </a:lnTo>
                    <a:lnTo>
                      <a:pt x="1611" y="3720"/>
                    </a:lnTo>
                    <a:lnTo>
                      <a:pt x="1803" y="4040"/>
                    </a:lnTo>
                    <a:lnTo>
                      <a:pt x="1994" y="4346"/>
                    </a:lnTo>
                    <a:lnTo>
                      <a:pt x="2212" y="4653"/>
                    </a:lnTo>
                    <a:lnTo>
                      <a:pt x="2429" y="4947"/>
                    </a:lnTo>
                    <a:lnTo>
                      <a:pt x="2659" y="5228"/>
                    </a:lnTo>
                    <a:lnTo>
                      <a:pt x="2902" y="5484"/>
                    </a:lnTo>
                    <a:lnTo>
                      <a:pt x="3158" y="5740"/>
                    </a:lnTo>
                    <a:lnTo>
                      <a:pt x="3413" y="5957"/>
                    </a:lnTo>
                    <a:lnTo>
                      <a:pt x="3682" y="6161"/>
                    </a:lnTo>
                    <a:lnTo>
                      <a:pt x="3963" y="6340"/>
                    </a:lnTo>
                    <a:lnTo>
                      <a:pt x="4244" y="6494"/>
                    </a:lnTo>
                    <a:lnTo>
                      <a:pt x="4397" y="6558"/>
                    </a:lnTo>
                    <a:lnTo>
                      <a:pt x="4551" y="6609"/>
                    </a:lnTo>
                    <a:lnTo>
                      <a:pt x="4704" y="6660"/>
                    </a:lnTo>
                    <a:lnTo>
                      <a:pt x="4858" y="6698"/>
                    </a:lnTo>
                    <a:lnTo>
                      <a:pt x="5011" y="6724"/>
                    </a:lnTo>
                    <a:lnTo>
                      <a:pt x="5164" y="6749"/>
                    </a:lnTo>
                    <a:lnTo>
                      <a:pt x="5331" y="6762"/>
                    </a:lnTo>
                    <a:lnTo>
                      <a:pt x="5624" y="6762"/>
                    </a:lnTo>
                    <a:lnTo>
                      <a:pt x="5765" y="6737"/>
                    </a:lnTo>
                    <a:lnTo>
                      <a:pt x="5893" y="6711"/>
                    </a:lnTo>
                    <a:lnTo>
                      <a:pt x="6008" y="6686"/>
                    </a:lnTo>
                    <a:lnTo>
                      <a:pt x="6136" y="6647"/>
                    </a:lnTo>
                    <a:lnTo>
                      <a:pt x="6251" y="6596"/>
                    </a:lnTo>
                    <a:lnTo>
                      <a:pt x="6366" y="6532"/>
                    </a:lnTo>
                    <a:lnTo>
                      <a:pt x="6481" y="6468"/>
                    </a:lnTo>
                    <a:lnTo>
                      <a:pt x="6698" y="6328"/>
                    </a:lnTo>
                    <a:lnTo>
                      <a:pt x="6915" y="6149"/>
                    </a:lnTo>
                    <a:lnTo>
                      <a:pt x="7107" y="5957"/>
                    </a:lnTo>
                    <a:lnTo>
                      <a:pt x="7299" y="5740"/>
                    </a:lnTo>
                    <a:lnTo>
                      <a:pt x="7465" y="5497"/>
                    </a:lnTo>
                    <a:lnTo>
                      <a:pt x="7631" y="5254"/>
                    </a:lnTo>
                    <a:lnTo>
                      <a:pt x="7797" y="4986"/>
                    </a:lnTo>
                    <a:lnTo>
                      <a:pt x="7938" y="4704"/>
                    </a:lnTo>
                    <a:lnTo>
                      <a:pt x="8079" y="4423"/>
                    </a:lnTo>
                    <a:lnTo>
                      <a:pt x="8206" y="4129"/>
                    </a:lnTo>
                    <a:lnTo>
                      <a:pt x="8322" y="3835"/>
                    </a:lnTo>
                    <a:lnTo>
                      <a:pt x="8424" y="3528"/>
                    </a:lnTo>
                    <a:lnTo>
                      <a:pt x="8628" y="2928"/>
                    </a:lnTo>
                    <a:lnTo>
                      <a:pt x="8782" y="2352"/>
                    </a:lnTo>
                    <a:lnTo>
                      <a:pt x="8922" y="1816"/>
                    </a:lnTo>
                    <a:lnTo>
                      <a:pt x="9025" y="1330"/>
                    </a:lnTo>
                    <a:lnTo>
                      <a:pt x="9101" y="921"/>
                    </a:lnTo>
                    <a:lnTo>
                      <a:pt x="9152" y="614"/>
                    </a:lnTo>
                    <a:lnTo>
                      <a:pt x="9191" y="333"/>
                    </a:lnTo>
                    <a:lnTo>
                      <a:pt x="0"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39;p25">
                <a:extLst>
                  <a:ext uri="{FF2B5EF4-FFF2-40B4-BE49-F238E27FC236}">
                    <a16:creationId xmlns:a16="http://schemas.microsoft.com/office/drawing/2014/main" id="{766FD86C-2ACE-421F-A32F-23E80849496B}"/>
                  </a:ext>
                </a:extLst>
              </p:cNvPr>
              <p:cNvSpPr/>
              <p:nvPr/>
            </p:nvSpPr>
            <p:spPr>
              <a:xfrm>
                <a:off x="3280800" y="325675"/>
                <a:ext cx="485750" cy="655750"/>
              </a:xfrm>
              <a:custGeom>
                <a:avLst/>
                <a:gdLst/>
                <a:ahLst/>
                <a:cxnLst/>
                <a:rect l="l" t="t" r="r" b="b"/>
                <a:pathLst>
                  <a:path w="19430" h="26230" extrusionOk="0">
                    <a:moveTo>
                      <a:pt x="9191" y="0"/>
                    </a:moveTo>
                    <a:lnTo>
                      <a:pt x="8718" y="13"/>
                    </a:lnTo>
                    <a:lnTo>
                      <a:pt x="8271" y="51"/>
                    </a:lnTo>
                    <a:lnTo>
                      <a:pt x="7836" y="90"/>
                    </a:lnTo>
                    <a:lnTo>
                      <a:pt x="7414" y="154"/>
                    </a:lnTo>
                    <a:lnTo>
                      <a:pt x="7005" y="230"/>
                    </a:lnTo>
                    <a:lnTo>
                      <a:pt x="6622" y="307"/>
                    </a:lnTo>
                    <a:lnTo>
                      <a:pt x="6251" y="409"/>
                    </a:lnTo>
                    <a:lnTo>
                      <a:pt x="5893" y="512"/>
                    </a:lnTo>
                    <a:lnTo>
                      <a:pt x="5536" y="627"/>
                    </a:lnTo>
                    <a:lnTo>
                      <a:pt x="5203" y="754"/>
                    </a:lnTo>
                    <a:lnTo>
                      <a:pt x="4896" y="895"/>
                    </a:lnTo>
                    <a:lnTo>
                      <a:pt x="4590" y="1048"/>
                    </a:lnTo>
                    <a:lnTo>
                      <a:pt x="4296" y="1202"/>
                    </a:lnTo>
                    <a:lnTo>
                      <a:pt x="4014" y="1368"/>
                    </a:lnTo>
                    <a:lnTo>
                      <a:pt x="3746" y="1547"/>
                    </a:lnTo>
                    <a:lnTo>
                      <a:pt x="3490" y="1726"/>
                    </a:lnTo>
                    <a:lnTo>
                      <a:pt x="3248" y="1918"/>
                    </a:lnTo>
                    <a:lnTo>
                      <a:pt x="3017" y="2122"/>
                    </a:lnTo>
                    <a:lnTo>
                      <a:pt x="2787" y="2327"/>
                    </a:lnTo>
                    <a:lnTo>
                      <a:pt x="2583" y="2531"/>
                    </a:lnTo>
                    <a:lnTo>
                      <a:pt x="2378" y="2748"/>
                    </a:lnTo>
                    <a:lnTo>
                      <a:pt x="2187" y="2966"/>
                    </a:lnTo>
                    <a:lnTo>
                      <a:pt x="2008" y="3183"/>
                    </a:lnTo>
                    <a:lnTo>
                      <a:pt x="1841" y="3413"/>
                    </a:lnTo>
                    <a:lnTo>
                      <a:pt x="1688" y="3643"/>
                    </a:lnTo>
                    <a:lnTo>
                      <a:pt x="1535" y="3886"/>
                    </a:lnTo>
                    <a:lnTo>
                      <a:pt x="1394" y="4116"/>
                    </a:lnTo>
                    <a:lnTo>
                      <a:pt x="1266" y="4359"/>
                    </a:lnTo>
                    <a:lnTo>
                      <a:pt x="1138" y="4602"/>
                    </a:lnTo>
                    <a:lnTo>
                      <a:pt x="921" y="5088"/>
                    </a:lnTo>
                    <a:lnTo>
                      <a:pt x="717" y="5561"/>
                    </a:lnTo>
                    <a:lnTo>
                      <a:pt x="563" y="6046"/>
                    </a:lnTo>
                    <a:lnTo>
                      <a:pt x="423" y="6519"/>
                    </a:lnTo>
                    <a:lnTo>
                      <a:pt x="308" y="6979"/>
                    </a:lnTo>
                    <a:lnTo>
                      <a:pt x="218" y="7427"/>
                    </a:lnTo>
                    <a:lnTo>
                      <a:pt x="141" y="7861"/>
                    </a:lnTo>
                    <a:lnTo>
                      <a:pt x="90" y="8258"/>
                    </a:lnTo>
                    <a:lnTo>
                      <a:pt x="52" y="8641"/>
                    </a:lnTo>
                    <a:lnTo>
                      <a:pt x="26" y="8986"/>
                    </a:lnTo>
                    <a:lnTo>
                      <a:pt x="1" y="9306"/>
                    </a:lnTo>
                    <a:lnTo>
                      <a:pt x="1" y="9817"/>
                    </a:lnTo>
                    <a:lnTo>
                      <a:pt x="1" y="10149"/>
                    </a:lnTo>
                    <a:lnTo>
                      <a:pt x="14" y="10264"/>
                    </a:lnTo>
                    <a:lnTo>
                      <a:pt x="52" y="11108"/>
                    </a:lnTo>
                    <a:lnTo>
                      <a:pt x="103" y="12079"/>
                    </a:lnTo>
                    <a:lnTo>
                      <a:pt x="193" y="13319"/>
                    </a:lnTo>
                    <a:lnTo>
                      <a:pt x="257" y="14022"/>
                    </a:lnTo>
                    <a:lnTo>
                      <a:pt x="333" y="14764"/>
                    </a:lnTo>
                    <a:lnTo>
                      <a:pt x="423" y="15556"/>
                    </a:lnTo>
                    <a:lnTo>
                      <a:pt x="525" y="16361"/>
                    </a:lnTo>
                    <a:lnTo>
                      <a:pt x="653" y="17192"/>
                    </a:lnTo>
                    <a:lnTo>
                      <a:pt x="781" y="18049"/>
                    </a:lnTo>
                    <a:lnTo>
                      <a:pt x="934" y="18892"/>
                    </a:lnTo>
                    <a:lnTo>
                      <a:pt x="1113" y="19736"/>
                    </a:lnTo>
                    <a:lnTo>
                      <a:pt x="1228" y="20196"/>
                    </a:lnTo>
                    <a:lnTo>
                      <a:pt x="1369" y="20631"/>
                    </a:lnTo>
                    <a:lnTo>
                      <a:pt x="1535" y="21052"/>
                    </a:lnTo>
                    <a:lnTo>
                      <a:pt x="1726" y="21461"/>
                    </a:lnTo>
                    <a:lnTo>
                      <a:pt x="1944" y="21858"/>
                    </a:lnTo>
                    <a:lnTo>
                      <a:pt x="2174" y="22228"/>
                    </a:lnTo>
                    <a:lnTo>
                      <a:pt x="2442" y="22599"/>
                    </a:lnTo>
                    <a:lnTo>
                      <a:pt x="2736" y="22944"/>
                    </a:lnTo>
                    <a:lnTo>
                      <a:pt x="3043" y="23277"/>
                    </a:lnTo>
                    <a:lnTo>
                      <a:pt x="3375" y="23596"/>
                    </a:lnTo>
                    <a:lnTo>
                      <a:pt x="3720" y="23916"/>
                    </a:lnTo>
                    <a:lnTo>
                      <a:pt x="4091" y="24210"/>
                    </a:lnTo>
                    <a:lnTo>
                      <a:pt x="4487" y="24491"/>
                    </a:lnTo>
                    <a:lnTo>
                      <a:pt x="4896" y="24772"/>
                    </a:lnTo>
                    <a:lnTo>
                      <a:pt x="5318" y="25028"/>
                    </a:lnTo>
                    <a:lnTo>
                      <a:pt x="5766" y="25283"/>
                    </a:lnTo>
                    <a:lnTo>
                      <a:pt x="5996" y="25398"/>
                    </a:lnTo>
                    <a:lnTo>
                      <a:pt x="6226" y="25513"/>
                    </a:lnTo>
                    <a:lnTo>
                      <a:pt x="6456" y="25616"/>
                    </a:lnTo>
                    <a:lnTo>
                      <a:pt x="6699" y="25705"/>
                    </a:lnTo>
                    <a:lnTo>
                      <a:pt x="6942" y="25795"/>
                    </a:lnTo>
                    <a:lnTo>
                      <a:pt x="7172" y="25871"/>
                    </a:lnTo>
                    <a:lnTo>
                      <a:pt x="7427" y="25948"/>
                    </a:lnTo>
                    <a:lnTo>
                      <a:pt x="7670" y="26012"/>
                    </a:lnTo>
                    <a:lnTo>
                      <a:pt x="7913" y="26063"/>
                    </a:lnTo>
                    <a:lnTo>
                      <a:pt x="8169" y="26114"/>
                    </a:lnTo>
                    <a:lnTo>
                      <a:pt x="8424" y="26153"/>
                    </a:lnTo>
                    <a:lnTo>
                      <a:pt x="8667" y="26191"/>
                    </a:lnTo>
                    <a:lnTo>
                      <a:pt x="8923" y="26204"/>
                    </a:lnTo>
                    <a:lnTo>
                      <a:pt x="9178" y="26229"/>
                    </a:lnTo>
                    <a:lnTo>
                      <a:pt x="9945" y="26229"/>
                    </a:lnTo>
                    <a:lnTo>
                      <a:pt x="10201" y="26204"/>
                    </a:lnTo>
                    <a:lnTo>
                      <a:pt x="10444" y="26191"/>
                    </a:lnTo>
                    <a:lnTo>
                      <a:pt x="10699" y="26153"/>
                    </a:lnTo>
                    <a:lnTo>
                      <a:pt x="10955" y="26114"/>
                    </a:lnTo>
                    <a:lnTo>
                      <a:pt x="11198" y="26063"/>
                    </a:lnTo>
                    <a:lnTo>
                      <a:pt x="11454" y="26012"/>
                    </a:lnTo>
                    <a:lnTo>
                      <a:pt x="11696" y="25948"/>
                    </a:lnTo>
                    <a:lnTo>
                      <a:pt x="11939" y="25884"/>
                    </a:lnTo>
                    <a:lnTo>
                      <a:pt x="12182" y="25795"/>
                    </a:lnTo>
                    <a:lnTo>
                      <a:pt x="12425" y="25718"/>
                    </a:lnTo>
                    <a:lnTo>
                      <a:pt x="12655" y="25616"/>
                    </a:lnTo>
                    <a:lnTo>
                      <a:pt x="12885" y="25513"/>
                    </a:lnTo>
                    <a:lnTo>
                      <a:pt x="13115" y="25411"/>
                    </a:lnTo>
                    <a:lnTo>
                      <a:pt x="13345" y="25283"/>
                    </a:lnTo>
                    <a:lnTo>
                      <a:pt x="13575" y="25168"/>
                    </a:lnTo>
                    <a:lnTo>
                      <a:pt x="13972" y="24925"/>
                    </a:lnTo>
                    <a:lnTo>
                      <a:pt x="14381" y="24670"/>
                    </a:lnTo>
                    <a:lnTo>
                      <a:pt x="14777" y="24414"/>
                    </a:lnTo>
                    <a:lnTo>
                      <a:pt x="15160" y="24158"/>
                    </a:lnTo>
                    <a:lnTo>
                      <a:pt x="15518" y="23877"/>
                    </a:lnTo>
                    <a:lnTo>
                      <a:pt x="15863" y="23596"/>
                    </a:lnTo>
                    <a:lnTo>
                      <a:pt x="16183" y="23302"/>
                    </a:lnTo>
                    <a:lnTo>
                      <a:pt x="16490" y="22995"/>
                    </a:lnTo>
                    <a:lnTo>
                      <a:pt x="16771" y="22676"/>
                    </a:lnTo>
                    <a:lnTo>
                      <a:pt x="17039" y="22356"/>
                    </a:lnTo>
                    <a:lnTo>
                      <a:pt x="17295" y="22011"/>
                    </a:lnTo>
                    <a:lnTo>
                      <a:pt x="17512" y="21666"/>
                    </a:lnTo>
                    <a:lnTo>
                      <a:pt x="17717" y="21295"/>
                    </a:lnTo>
                    <a:lnTo>
                      <a:pt x="17909" y="20912"/>
                    </a:lnTo>
                    <a:lnTo>
                      <a:pt x="18062" y="20528"/>
                    </a:lnTo>
                    <a:lnTo>
                      <a:pt x="18203" y="20119"/>
                    </a:lnTo>
                    <a:lnTo>
                      <a:pt x="18318" y="19685"/>
                    </a:lnTo>
                    <a:lnTo>
                      <a:pt x="18522" y="18764"/>
                    </a:lnTo>
                    <a:lnTo>
                      <a:pt x="18727" y="17742"/>
                    </a:lnTo>
                    <a:lnTo>
                      <a:pt x="18829" y="17205"/>
                    </a:lnTo>
                    <a:lnTo>
                      <a:pt x="18918" y="16655"/>
                    </a:lnTo>
                    <a:lnTo>
                      <a:pt x="19008" y="16080"/>
                    </a:lnTo>
                    <a:lnTo>
                      <a:pt x="19085" y="15479"/>
                    </a:lnTo>
                    <a:lnTo>
                      <a:pt x="19161" y="14879"/>
                    </a:lnTo>
                    <a:lnTo>
                      <a:pt x="19225" y="14252"/>
                    </a:lnTo>
                    <a:lnTo>
                      <a:pt x="19289" y="13600"/>
                    </a:lnTo>
                    <a:lnTo>
                      <a:pt x="19327" y="12949"/>
                    </a:lnTo>
                    <a:lnTo>
                      <a:pt x="19366" y="12271"/>
                    </a:lnTo>
                    <a:lnTo>
                      <a:pt x="19391" y="11581"/>
                    </a:lnTo>
                    <a:lnTo>
                      <a:pt x="19417" y="10878"/>
                    </a:lnTo>
                    <a:lnTo>
                      <a:pt x="19417" y="10162"/>
                    </a:lnTo>
                    <a:lnTo>
                      <a:pt x="19417" y="10060"/>
                    </a:lnTo>
                    <a:lnTo>
                      <a:pt x="19430" y="9740"/>
                    </a:lnTo>
                    <a:lnTo>
                      <a:pt x="19417" y="9242"/>
                    </a:lnTo>
                    <a:lnTo>
                      <a:pt x="19391" y="8935"/>
                    </a:lnTo>
                    <a:lnTo>
                      <a:pt x="19366" y="8603"/>
                    </a:lnTo>
                    <a:lnTo>
                      <a:pt x="19327" y="8232"/>
                    </a:lnTo>
                    <a:lnTo>
                      <a:pt x="19263" y="7836"/>
                    </a:lnTo>
                    <a:lnTo>
                      <a:pt x="19187" y="7427"/>
                    </a:lnTo>
                    <a:lnTo>
                      <a:pt x="19097" y="6992"/>
                    </a:lnTo>
                    <a:lnTo>
                      <a:pt x="18969" y="6532"/>
                    </a:lnTo>
                    <a:lnTo>
                      <a:pt x="18829" y="6072"/>
                    </a:lnTo>
                    <a:lnTo>
                      <a:pt x="18663" y="5612"/>
                    </a:lnTo>
                    <a:lnTo>
                      <a:pt x="18471" y="5139"/>
                    </a:lnTo>
                    <a:lnTo>
                      <a:pt x="18241" y="4666"/>
                    </a:lnTo>
                    <a:lnTo>
                      <a:pt x="18113" y="4423"/>
                    </a:lnTo>
                    <a:lnTo>
                      <a:pt x="17972" y="4193"/>
                    </a:lnTo>
                    <a:lnTo>
                      <a:pt x="17832" y="3963"/>
                    </a:lnTo>
                    <a:lnTo>
                      <a:pt x="17678" y="3733"/>
                    </a:lnTo>
                    <a:lnTo>
                      <a:pt x="17525" y="3503"/>
                    </a:lnTo>
                    <a:lnTo>
                      <a:pt x="17346" y="3273"/>
                    </a:lnTo>
                    <a:lnTo>
                      <a:pt x="17167" y="3055"/>
                    </a:lnTo>
                    <a:lnTo>
                      <a:pt x="16975" y="2838"/>
                    </a:lnTo>
                    <a:lnTo>
                      <a:pt x="16784" y="2621"/>
                    </a:lnTo>
                    <a:lnTo>
                      <a:pt x="16566" y="2416"/>
                    </a:lnTo>
                    <a:lnTo>
                      <a:pt x="16349" y="2212"/>
                    </a:lnTo>
                    <a:lnTo>
                      <a:pt x="16106" y="2020"/>
                    </a:lnTo>
                    <a:lnTo>
                      <a:pt x="15863" y="1828"/>
                    </a:lnTo>
                    <a:lnTo>
                      <a:pt x="15608" y="1649"/>
                    </a:lnTo>
                    <a:lnTo>
                      <a:pt x="15339" y="1470"/>
                    </a:lnTo>
                    <a:lnTo>
                      <a:pt x="15058" y="1304"/>
                    </a:lnTo>
                    <a:lnTo>
                      <a:pt x="14764" y="1138"/>
                    </a:lnTo>
                    <a:lnTo>
                      <a:pt x="14457" y="985"/>
                    </a:lnTo>
                    <a:lnTo>
                      <a:pt x="14138" y="844"/>
                    </a:lnTo>
                    <a:lnTo>
                      <a:pt x="13806" y="716"/>
                    </a:lnTo>
                    <a:lnTo>
                      <a:pt x="13448" y="588"/>
                    </a:lnTo>
                    <a:lnTo>
                      <a:pt x="13090" y="473"/>
                    </a:lnTo>
                    <a:lnTo>
                      <a:pt x="12719" y="371"/>
                    </a:lnTo>
                    <a:lnTo>
                      <a:pt x="12323" y="282"/>
                    </a:lnTo>
                    <a:lnTo>
                      <a:pt x="11927" y="205"/>
                    </a:lnTo>
                    <a:lnTo>
                      <a:pt x="11505" y="141"/>
                    </a:lnTo>
                    <a:lnTo>
                      <a:pt x="11070" y="90"/>
                    </a:lnTo>
                    <a:lnTo>
                      <a:pt x="10610" y="39"/>
                    </a:lnTo>
                    <a:lnTo>
                      <a:pt x="10150" y="13"/>
                    </a:lnTo>
                    <a:lnTo>
                      <a:pt x="9664" y="0"/>
                    </a:lnTo>
                    <a:close/>
                  </a:path>
                </a:pathLst>
              </a:custGeom>
              <a:solidFill>
                <a:srgbClr val="693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40;p25">
                <a:extLst>
                  <a:ext uri="{FF2B5EF4-FFF2-40B4-BE49-F238E27FC236}">
                    <a16:creationId xmlns:a16="http://schemas.microsoft.com/office/drawing/2014/main" id="{A218B65C-31DB-4409-B276-AAD12A5804E7}"/>
                  </a:ext>
                </a:extLst>
              </p:cNvPr>
              <p:cNvSpPr/>
              <p:nvPr/>
            </p:nvSpPr>
            <p:spPr>
              <a:xfrm>
                <a:off x="3497775" y="717125"/>
                <a:ext cx="35500" cy="48275"/>
              </a:xfrm>
              <a:custGeom>
                <a:avLst/>
                <a:gdLst/>
                <a:ahLst/>
                <a:cxnLst/>
                <a:rect l="l" t="t" r="r" b="b"/>
                <a:pathLst>
                  <a:path w="1420" h="1931" extrusionOk="0">
                    <a:moveTo>
                      <a:pt x="193" y="0"/>
                    </a:moveTo>
                    <a:lnTo>
                      <a:pt x="154" y="13"/>
                    </a:lnTo>
                    <a:lnTo>
                      <a:pt x="116" y="26"/>
                    </a:lnTo>
                    <a:lnTo>
                      <a:pt x="52" y="64"/>
                    </a:lnTo>
                    <a:lnTo>
                      <a:pt x="14" y="128"/>
                    </a:lnTo>
                    <a:lnTo>
                      <a:pt x="1" y="167"/>
                    </a:lnTo>
                    <a:lnTo>
                      <a:pt x="1" y="205"/>
                    </a:lnTo>
                    <a:lnTo>
                      <a:pt x="1" y="1726"/>
                    </a:lnTo>
                    <a:lnTo>
                      <a:pt x="1" y="1764"/>
                    </a:lnTo>
                    <a:lnTo>
                      <a:pt x="14" y="1803"/>
                    </a:lnTo>
                    <a:lnTo>
                      <a:pt x="52" y="1867"/>
                    </a:lnTo>
                    <a:lnTo>
                      <a:pt x="116" y="1905"/>
                    </a:lnTo>
                    <a:lnTo>
                      <a:pt x="154" y="1918"/>
                    </a:lnTo>
                    <a:lnTo>
                      <a:pt x="193" y="1930"/>
                    </a:lnTo>
                    <a:lnTo>
                      <a:pt x="1215" y="1930"/>
                    </a:lnTo>
                    <a:lnTo>
                      <a:pt x="1266" y="1918"/>
                    </a:lnTo>
                    <a:lnTo>
                      <a:pt x="1292" y="1905"/>
                    </a:lnTo>
                    <a:lnTo>
                      <a:pt x="1356" y="1867"/>
                    </a:lnTo>
                    <a:lnTo>
                      <a:pt x="1407" y="1803"/>
                    </a:lnTo>
                    <a:lnTo>
                      <a:pt x="1420" y="1764"/>
                    </a:lnTo>
                    <a:lnTo>
                      <a:pt x="1420" y="1726"/>
                    </a:lnTo>
                    <a:lnTo>
                      <a:pt x="1420" y="1688"/>
                    </a:lnTo>
                    <a:lnTo>
                      <a:pt x="1407" y="1649"/>
                    </a:lnTo>
                    <a:lnTo>
                      <a:pt x="1356" y="1585"/>
                    </a:lnTo>
                    <a:lnTo>
                      <a:pt x="1292" y="1547"/>
                    </a:lnTo>
                    <a:lnTo>
                      <a:pt x="1266" y="1534"/>
                    </a:lnTo>
                    <a:lnTo>
                      <a:pt x="1215" y="1521"/>
                    </a:lnTo>
                    <a:lnTo>
                      <a:pt x="397" y="1521"/>
                    </a:lnTo>
                    <a:lnTo>
                      <a:pt x="397" y="205"/>
                    </a:lnTo>
                    <a:lnTo>
                      <a:pt x="384" y="167"/>
                    </a:lnTo>
                    <a:lnTo>
                      <a:pt x="372" y="128"/>
                    </a:lnTo>
                    <a:lnTo>
                      <a:pt x="333" y="64"/>
                    </a:lnTo>
                    <a:lnTo>
                      <a:pt x="269" y="26"/>
                    </a:lnTo>
                    <a:lnTo>
                      <a:pt x="231" y="13"/>
                    </a:lnTo>
                    <a:lnTo>
                      <a:pt x="193" y="0"/>
                    </a:lnTo>
                    <a:close/>
                  </a:path>
                </a:pathLst>
              </a:custGeom>
              <a:solidFill>
                <a:srgbClr val="C4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41;p25">
                <a:extLst>
                  <a:ext uri="{FF2B5EF4-FFF2-40B4-BE49-F238E27FC236}">
                    <a16:creationId xmlns:a16="http://schemas.microsoft.com/office/drawing/2014/main" id="{D507F585-975A-48F5-AFBA-35A229C334BD}"/>
                  </a:ext>
                </a:extLst>
              </p:cNvPr>
              <p:cNvSpPr/>
              <p:nvPr/>
            </p:nvSpPr>
            <p:spPr>
              <a:xfrm>
                <a:off x="3324900" y="534650"/>
                <a:ext cx="138400" cy="43175"/>
              </a:xfrm>
              <a:custGeom>
                <a:avLst/>
                <a:gdLst/>
                <a:ahLst/>
                <a:cxnLst/>
                <a:rect l="l" t="t" r="r" b="b"/>
                <a:pathLst>
                  <a:path w="5536" h="1727" extrusionOk="0">
                    <a:moveTo>
                      <a:pt x="3005" y="1"/>
                    </a:moveTo>
                    <a:lnTo>
                      <a:pt x="2800" y="26"/>
                    </a:lnTo>
                    <a:lnTo>
                      <a:pt x="2596" y="52"/>
                    </a:lnTo>
                    <a:lnTo>
                      <a:pt x="2391" y="77"/>
                    </a:lnTo>
                    <a:lnTo>
                      <a:pt x="2199" y="116"/>
                    </a:lnTo>
                    <a:lnTo>
                      <a:pt x="2020" y="167"/>
                    </a:lnTo>
                    <a:lnTo>
                      <a:pt x="1688" y="269"/>
                    </a:lnTo>
                    <a:lnTo>
                      <a:pt x="1394" y="384"/>
                    </a:lnTo>
                    <a:lnTo>
                      <a:pt x="1138" y="525"/>
                    </a:lnTo>
                    <a:lnTo>
                      <a:pt x="908" y="665"/>
                    </a:lnTo>
                    <a:lnTo>
                      <a:pt x="717" y="806"/>
                    </a:lnTo>
                    <a:lnTo>
                      <a:pt x="538" y="959"/>
                    </a:lnTo>
                    <a:lnTo>
                      <a:pt x="397" y="1113"/>
                    </a:lnTo>
                    <a:lnTo>
                      <a:pt x="282" y="1241"/>
                    </a:lnTo>
                    <a:lnTo>
                      <a:pt x="193" y="1381"/>
                    </a:lnTo>
                    <a:lnTo>
                      <a:pt x="116" y="1484"/>
                    </a:lnTo>
                    <a:lnTo>
                      <a:pt x="26" y="1662"/>
                    </a:lnTo>
                    <a:lnTo>
                      <a:pt x="1" y="1726"/>
                    </a:lnTo>
                    <a:lnTo>
                      <a:pt x="5535" y="1228"/>
                    </a:lnTo>
                    <a:lnTo>
                      <a:pt x="5510" y="1164"/>
                    </a:lnTo>
                    <a:lnTo>
                      <a:pt x="5420" y="998"/>
                    </a:lnTo>
                    <a:lnTo>
                      <a:pt x="5356" y="896"/>
                    </a:lnTo>
                    <a:lnTo>
                      <a:pt x="5254" y="781"/>
                    </a:lnTo>
                    <a:lnTo>
                      <a:pt x="5139" y="653"/>
                    </a:lnTo>
                    <a:lnTo>
                      <a:pt x="5011" y="538"/>
                    </a:lnTo>
                    <a:lnTo>
                      <a:pt x="4845" y="410"/>
                    </a:lnTo>
                    <a:lnTo>
                      <a:pt x="4653" y="295"/>
                    </a:lnTo>
                    <a:lnTo>
                      <a:pt x="4423" y="193"/>
                    </a:lnTo>
                    <a:lnTo>
                      <a:pt x="4168" y="116"/>
                    </a:lnTo>
                    <a:lnTo>
                      <a:pt x="4027" y="77"/>
                    </a:lnTo>
                    <a:lnTo>
                      <a:pt x="3887" y="52"/>
                    </a:lnTo>
                    <a:lnTo>
                      <a:pt x="3733" y="26"/>
                    </a:lnTo>
                    <a:lnTo>
                      <a:pt x="3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42;p25">
                <a:extLst>
                  <a:ext uri="{FF2B5EF4-FFF2-40B4-BE49-F238E27FC236}">
                    <a16:creationId xmlns:a16="http://schemas.microsoft.com/office/drawing/2014/main" id="{90766F96-8CEF-4E00-8CF4-AB5B7932A304}"/>
                  </a:ext>
                </a:extLst>
              </p:cNvPr>
              <p:cNvSpPr/>
              <p:nvPr/>
            </p:nvSpPr>
            <p:spPr>
              <a:xfrm>
                <a:off x="3566800" y="534650"/>
                <a:ext cx="138400" cy="43175"/>
              </a:xfrm>
              <a:custGeom>
                <a:avLst/>
                <a:gdLst/>
                <a:ahLst/>
                <a:cxnLst/>
                <a:rect l="l" t="t" r="r" b="b"/>
                <a:pathLst>
                  <a:path w="5536" h="1727" extrusionOk="0">
                    <a:moveTo>
                      <a:pt x="1969" y="1"/>
                    </a:moveTo>
                    <a:lnTo>
                      <a:pt x="1803" y="26"/>
                    </a:lnTo>
                    <a:lnTo>
                      <a:pt x="1650" y="52"/>
                    </a:lnTo>
                    <a:lnTo>
                      <a:pt x="1509" y="77"/>
                    </a:lnTo>
                    <a:lnTo>
                      <a:pt x="1369" y="116"/>
                    </a:lnTo>
                    <a:lnTo>
                      <a:pt x="1113" y="193"/>
                    </a:lnTo>
                    <a:lnTo>
                      <a:pt x="883" y="295"/>
                    </a:lnTo>
                    <a:lnTo>
                      <a:pt x="691" y="410"/>
                    </a:lnTo>
                    <a:lnTo>
                      <a:pt x="525" y="538"/>
                    </a:lnTo>
                    <a:lnTo>
                      <a:pt x="384" y="653"/>
                    </a:lnTo>
                    <a:lnTo>
                      <a:pt x="282" y="781"/>
                    </a:lnTo>
                    <a:lnTo>
                      <a:pt x="180" y="896"/>
                    </a:lnTo>
                    <a:lnTo>
                      <a:pt x="116" y="998"/>
                    </a:lnTo>
                    <a:lnTo>
                      <a:pt x="26" y="1164"/>
                    </a:lnTo>
                    <a:lnTo>
                      <a:pt x="1" y="1228"/>
                    </a:lnTo>
                    <a:lnTo>
                      <a:pt x="5535" y="1726"/>
                    </a:lnTo>
                    <a:lnTo>
                      <a:pt x="5510" y="1662"/>
                    </a:lnTo>
                    <a:lnTo>
                      <a:pt x="5420" y="1484"/>
                    </a:lnTo>
                    <a:lnTo>
                      <a:pt x="5344" y="1381"/>
                    </a:lnTo>
                    <a:lnTo>
                      <a:pt x="5254" y="1241"/>
                    </a:lnTo>
                    <a:lnTo>
                      <a:pt x="5139" y="1113"/>
                    </a:lnTo>
                    <a:lnTo>
                      <a:pt x="4999" y="959"/>
                    </a:lnTo>
                    <a:lnTo>
                      <a:pt x="4820" y="806"/>
                    </a:lnTo>
                    <a:lnTo>
                      <a:pt x="4628" y="665"/>
                    </a:lnTo>
                    <a:lnTo>
                      <a:pt x="4398" y="525"/>
                    </a:lnTo>
                    <a:lnTo>
                      <a:pt x="4142" y="384"/>
                    </a:lnTo>
                    <a:lnTo>
                      <a:pt x="3848" y="269"/>
                    </a:lnTo>
                    <a:lnTo>
                      <a:pt x="3516" y="167"/>
                    </a:lnTo>
                    <a:lnTo>
                      <a:pt x="3337" y="116"/>
                    </a:lnTo>
                    <a:lnTo>
                      <a:pt x="3145" y="77"/>
                    </a:lnTo>
                    <a:lnTo>
                      <a:pt x="2941" y="52"/>
                    </a:lnTo>
                    <a:lnTo>
                      <a:pt x="2736" y="26"/>
                    </a:lnTo>
                    <a:lnTo>
                      <a:pt x="25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43;p25">
                <a:extLst>
                  <a:ext uri="{FF2B5EF4-FFF2-40B4-BE49-F238E27FC236}">
                    <a16:creationId xmlns:a16="http://schemas.microsoft.com/office/drawing/2014/main" id="{11C4654F-F38F-4046-A585-04437C7F4CAA}"/>
                  </a:ext>
                </a:extLst>
              </p:cNvPr>
              <p:cNvSpPr/>
              <p:nvPr/>
            </p:nvSpPr>
            <p:spPr>
              <a:xfrm>
                <a:off x="3439950" y="795425"/>
                <a:ext cx="151175" cy="39325"/>
              </a:xfrm>
              <a:custGeom>
                <a:avLst/>
                <a:gdLst/>
                <a:ahLst/>
                <a:cxnLst/>
                <a:rect l="l" t="t" r="r" b="b"/>
                <a:pathLst>
                  <a:path w="6047" h="1573" extrusionOk="0">
                    <a:moveTo>
                      <a:pt x="0" y="0"/>
                    </a:moveTo>
                    <a:lnTo>
                      <a:pt x="26" y="64"/>
                    </a:lnTo>
                    <a:lnTo>
                      <a:pt x="115" y="243"/>
                    </a:lnTo>
                    <a:lnTo>
                      <a:pt x="192" y="371"/>
                    </a:lnTo>
                    <a:lnTo>
                      <a:pt x="294" y="499"/>
                    </a:lnTo>
                    <a:lnTo>
                      <a:pt x="409" y="639"/>
                    </a:lnTo>
                    <a:lnTo>
                      <a:pt x="563" y="793"/>
                    </a:lnTo>
                    <a:lnTo>
                      <a:pt x="742" y="933"/>
                    </a:lnTo>
                    <a:lnTo>
                      <a:pt x="946" y="1074"/>
                    </a:lnTo>
                    <a:lnTo>
                      <a:pt x="1176" y="1214"/>
                    </a:lnTo>
                    <a:lnTo>
                      <a:pt x="1458" y="1329"/>
                    </a:lnTo>
                    <a:lnTo>
                      <a:pt x="1598" y="1380"/>
                    </a:lnTo>
                    <a:lnTo>
                      <a:pt x="1764" y="1432"/>
                    </a:lnTo>
                    <a:lnTo>
                      <a:pt x="1930" y="1470"/>
                    </a:lnTo>
                    <a:lnTo>
                      <a:pt x="2109" y="1508"/>
                    </a:lnTo>
                    <a:lnTo>
                      <a:pt x="2288" y="1534"/>
                    </a:lnTo>
                    <a:lnTo>
                      <a:pt x="2493" y="1559"/>
                    </a:lnTo>
                    <a:lnTo>
                      <a:pt x="2697" y="1572"/>
                    </a:lnTo>
                    <a:lnTo>
                      <a:pt x="3170" y="1572"/>
                    </a:lnTo>
                    <a:lnTo>
                      <a:pt x="3426" y="1559"/>
                    </a:lnTo>
                    <a:lnTo>
                      <a:pt x="3656" y="1534"/>
                    </a:lnTo>
                    <a:lnTo>
                      <a:pt x="3873" y="1508"/>
                    </a:lnTo>
                    <a:lnTo>
                      <a:pt x="4078" y="1470"/>
                    </a:lnTo>
                    <a:lnTo>
                      <a:pt x="4282" y="1432"/>
                    </a:lnTo>
                    <a:lnTo>
                      <a:pt x="4461" y="1380"/>
                    </a:lnTo>
                    <a:lnTo>
                      <a:pt x="4627" y="1329"/>
                    </a:lnTo>
                    <a:lnTo>
                      <a:pt x="4781" y="1265"/>
                    </a:lnTo>
                    <a:lnTo>
                      <a:pt x="4921" y="1214"/>
                    </a:lnTo>
                    <a:lnTo>
                      <a:pt x="5049" y="1150"/>
                    </a:lnTo>
                    <a:lnTo>
                      <a:pt x="5177" y="1074"/>
                    </a:lnTo>
                    <a:lnTo>
                      <a:pt x="5382" y="933"/>
                    </a:lnTo>
                    <a:lnTo>
                      <a:pt x="5561" y="793"/>
                    </a:lnTo>
                    <a:lnTo>
                      <a:pt x="5701" y="639"/>
                    </a:lnTo>
                    <a:lnTo>
                      <a:pt x="5816" y="499"/>
                    </a:lnTo>
                    <a:lnTo>
                      <a:pt x="5893" y="371"/>
                    </a:lnTo>
                    <a:lnTo>
                      <a:pt x="5957" y="243"/>
                    </a:lnTo>
                    <a:lnTo>
                      <a:pt x="5995" y="141"/>
                    </a:lnTo>
                    <a:lnTo>
                      <a:pt x="6021" y="64"/>
                    </a:lnTo>
                    <a:lnTo>
                      <a:pt x="60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44;p25">
                <a:extLst>
                  <a:ext uri="{FF2B5EF4-FFF2-40B4-BE49-F238E27FC236}">
                    <a16:creationId xmlns:a16="http://schemas.microsoft.com/office/drawing/2014/main" id="{C2012BE3-44C4-4205-9284-79DC34AC5768}"/>
                  </a:ext>
                </a:extLst>
              </p:cNvPr>
              <p:cNvSpPr/>
              <p:nvPr/>
            </p:nvSpPr>
            <p:spPr>
              <a:xfrm>
                <a:off x="3372850" y="650975"/>
                <a:ext cx="80850" cy="26875"/>
              </a:xfrm>
              <a:custGeom>
                <a:avLst/>
                <a:gdLst/>
                <a:ahLst/>
                <a:cxnLst/>
                <a:rect l="l" t="t" r="r" b="b"/>
                <a:pathLst>
                  <a:path w="3234" h="1075" extrusionOk="0">
                    <a:moveTo>
                      <a:pt x="1623" y="0"/>
                    </a:moveTo>
                    <a:lnTo>
                      <a:pt x="1406" y="13"/>
                    </a:lnTo>
                    <a:lnTo>
                      <a:pt x="1189" y="39"/>
                    </a:lnTo>
                    <a:lnTo>
                      <a:pt x="959" y="90"/>
                    </a:lnTo>
                    <a:lnTo>
                      <a:pt x="741" y="167"/>
                    </a:lnTo>
                    <a:lnTo>
                      <a:pt x="524" y="269"/>
                    </a:lnTo>
                    <a:lnTo>
                      <a:pt x="409" y="346"/>
                    </a:lnTo>
                    <a:lnTo>
                      <a:pt x="307" y="422"/>
                    </a:lnTo>
                    <a:lnTo>
                      <a:pt x="192" y="499"/>
                    </a:lnTo>
                    <a:lnTo>
                      <a:pt x="90" y="601"/>
                    </a:lnTo>
                    <a:lnTo>
                      <a:pt x="51" y="640"/>
                    </a:lnTo>
                    <a:lnTo>
                      <a:pt x="26" y="691"/>
                    </a:lnTo>
                    <a:lnTo>
                      <a:pt x="13" y="742"/>
                    </a:lnTo>
                    <a:lnTo>
                      <a:pt x="0" y="793"/>
                    </a:lnTo>
                    <a:lnTo>
                      <a:pt x="0" y="844"/>
                    </a:lnTo>
                    <a:lnTo>
                      <a:pt x="13" y="895"/>
                    </a:lnTo>
                    <a:lnTo>
                      <a:pt x="38" y="946"/>
                    </a:lnTo>
                    <a:lnTo>
                      <a:pt x="77" y="985"/>
                    </a:lnTo>
                    <a:lnTo>
                      <a:pt x="115" y="1023"/>
                    </a:lnTo>
                    <a:lnTo>
                      <a:pt x="166" y="1049"/>
                    </a:lnTo>
                    <a:lnTo>
                      <a:pt x="217" y="1074"/>
                    </a:lnTo>
                    <a:lnTo>
                      <a:pt x="332" y="1074"/>
                    </a:lnTo>
                    <a:lnTo>
                      <a:pt x="371" y="1061"/>
                    </a:lnTo>
                    <a:lnTo>
                      <a:pt x="422" y="1036"/>
                    </a:lnTo>
                    <a:lnTo>
                      <a:pt x="460" y="997"/>
                    </a:lnTo>
                    <a:lnTo>
                      <a:pt x="563" y="908"/>
                    </a:lnTo>
                    <a:lnTo>
                      <a:pt x="665" y="844"/>
                    </a:lnTo>
                    <a:lnTo>
                      <a:pt x="767" y="767"/>
                    </a:lnTo>
                    <a:lnTo>
                      <a:pt x="869" y="716"/>
                    </a:lnTo>
                    <a:lnTo>
                      <a:pt x="972" y="665"/>
                    </a:lnTo>
                    <a:lnTo>
                      <a:pt x="1074" y="627"/>
                    </a:lnTo>
                    <a:lnTo>
                      <a:pt x="1266" y="576"/>
                    </a:lnTo>
                    <a:lnTo>
                      <a:pt x="1470" y="563"/>
                    </a:lnTo>
                    <a:lnTo>
                      <a:pt x="1649" y="563"/>
                    </a:lnTo>
                    <a:lnTo>
                      <a:pt x="1841" y="588"/>
                    </a:lnTo>
                    <a:lnTo>
                      <a:pt x="2007" y="627"/>
                    </a:lnTo>
                    <a:lnTo>
                      <a:pt x="2160" y="678"/>
                    </a:lnTo>
                    <a:lnTo>
                      <a:pt x="2314" y="729"/>
                    </a:lnTo>
                    <a:lnTo>
                      <a:pt x="2441" y="793"/>
                    </a:lnTo>
                    <a:lnTo>
                      <a:pt x="2557" y="857"/>
                    </a:lnTo>
                    <a:lnTo>
                      <a:pt x="2723" y="959"/>
                    </a:lnTo>
                    <a:lnTo>
                      <a:pt x="2787" y="1010"/>
                    </a:lnTo>
                    <a:lnTo>
                      <a:pt x="2838" y="1049"/>
                    </a:lnTo>
                    <a:lnTo>
                      <a:pt x="2889" y="1061"/>
                    </a:lnTo>
                    <a:lnTo>
                      <a:pt x="2940" y="1074"/>
                    </a:lnTo>
                    <a:lnTo>
                      <a:pt x="2991" y="1074"/>
                    </a:lnTo>
                    <a:lnTo>
                      <a:pt x="3042" y="1061"/>
                    </a:lnTo>
                    <a:lnTo>
                      <a:pt x="3093" y="1049"/>
                    </a:lnTo>
                    <a:lnTo>
                      <a:pt x="3145" y="1010"/>
                    </a:lnTo>
                    <a:lnTo>
                      <a:pt x="3183" y="972"/>
                    </a:lnTo>
                    <a:lnTo>
                      <a:pt x="3208" y="921"/>
                    </a:lnTo>
                    <a:lnTo>
                      <a:pt x="3234" y="882"/>
                    </a:lnTo>
                    <a:lnTo>
                      <a:pt x="3234" y="819"/>
                    </a:lnTo>
                    <a:lnTo>
                      <a:pt x="3234" y="767"/>
                    </a:lnTo>
                    <a:lnTo>
                      <a:pt x="3234" y="716"/>
                    </a:lnTo>
                    <a:lnTo>
                      <a:pt x="3208" y="665"/>
                    </a:lnTo>
                    <a:lnTo>
                      <a:pt x="3183" y="627"/>
                    </a:lnTo>
                    <a:lnTo>
                      <a:pt x="3145" y="588"/>
                    </a:lnTo>
                    <a:lnTo>
                      <a:pt x="3029" y="499"/>
                    </a:lnTo>
                    <a:lnTo>
                      <a:pt x="2889" y="410"/>
                    </a:lnTo>
                    <a:lnTo>
                      <a:pt x="2748" y="333"/>
                    </a:lnTo>
                    <a:lnTo>
                      <a:pt x="2582" y="243"/>
                    </a:lnTo>
                    <a:lnTo>
                      <a:pt x="2416" y="179"/>
                    </a:lnTo>
                    <a:lnTo>
                      <a:pt x="2224" y="116"/>
                    </a:lnTo>
                    <a:lnTo>
                      <a:pt x="2032" y="64"/>
                    </a:lnTo>
                    <a:lnTo>
                      <a:pt x="1828" y="26"/>
                    </a:lnTo>
                    <a:lnTo>
                      <a:pt x="1623" y="0"/>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45;p25">
                <a:extLst>
                  <a:ext uri="{FF2B5EF4-FFF2-40B4-BE49-F238E27FC236}">
                    <a16:creationId xmlns:a16="http://schemas.microsoft.com/office/drawing/2014/main" id="{62D58166-FE2B-426C-927B-E81B7E26F62C}"/>
                  </a:ext>
                </a:extLst>
              </p:cNvPr>
              <p:cNvSpPr/>
              <p:nvPr/>
            </p:nvSpPr>
            <p:spPr>
              <a:xfrm>
                <a:off x="3576725" y="650650"/>
                <a:ext cx="79275" cy="27200"/>
              </a:xfrm>
              <a:custGeom>
                <a:avLst/>
                <a:gdLst/>
                <a:ahLst/>
                <a:cxnLst/>
                <a:rect l="l" t="t" r="r" b="b"/>
                <a:pathLst>
                  <a:path w="3171" h="1088" extrusionOk="0">
                    <a:moveTo>
                      <a:pt x="1547" y="1"/>
                    </a:moveTo>
                    <a:lnTo>
                      <a:pt x="1406" y="13"/>
                    </a:lnTo>
                    <a:lnTo>
                      <a:pt x="1278" y="26"/>
                    </a:lnTo>
                    <a:lnTo>
                      <a:pt x="1138" y="65"/>
                    </a:lnTo>
                    <a:lnTo>
                      <a:pt x="997" y="103"/>
                    </a:lnTo>
                    <a:lnTo>
                      <a:pt x="856" y="154"/>
                    </a:lnTo>
                    <a:lnTo>
                      <a:pt x="716" y="205"/>
                    </a:lnTo>
                    <a:lnTo>
                      <a:pt x="562" y="282"/>
                    </a:lnTo>
                    <a:lnTo>
                      <a:pt x="409" y="371"/>
                    </a:lnTo>
                    <a:lnTo>
                      <a:pt x="256" y="474"/>
                    </a:lnTo>
                    <a:lnTo>
                      <a:pt x="102" y="601"/>
                    </a:lnTo>
                    <a:lnTo>
                      <a:pt x="64" y="640"/>
                    </a:lnTo>
                    <a:lnTo>
                      <a:pt x="38" y="678"/>
                    </a:lnTo>
                    <a:lnTo>
                      <a:pt x="13" y="729"/>
                    </a:lnTo>
                    <a:lnTo>
                      <a:pt x="0" y="780"/>
                    </a:lnTo>
                    <a:lnTo>
                      <a:pt x="0" y="832"/>
                    </a:lnTo>
                    <a:lnTo>
                      <a:pt x="13" y="883"/>
                    </a:lnTo>
                    <a:lnTo>
                      <a:pt x="26" y="934"/>
                    </a:lnTo>
                    <a:lnTo>
                      <a:pt x="64" y="985"/>
                    </a:lnTo>
                    <a:lnTo>
                      <a:pt x="102" y="1036"/>
                    </a:lnTo>
                    <a:lnTo>
                      <a:pt x="153" y="1062"/>
                    </a:lnTo>
                    <a:lnTo>
                      <a:pt x="217" y="1087"/>
                    </a:lnTo>
                    <a:lnTo>
                      <a:pt x="320" y="1087"/>
                    </a:lnTo>
                    <a:lnTo>
                      <a:pt x="371" y="1074"/>
                    </a:lnTo>
                    <a:lnTo>
                      <a:pt x="409" y="1049"/>
                    </a:lnTo>
                    <a:lnTo>
                      <a:pt x="447" y="1023"/>
                    </a:lnTo>
                    <a:lnTo>
                      <a:pt x="562" y="934"/>
                    </a:lnTo>
                    <a:lnTo>
                      <a:pt x="690" y="857"/>
                    </a:lnTo>
                    <a:lnTo>
                      <a:pt x="793" y="793"/>
                    </a:lnTo>
                    <a:lnTo>
                      <a:pt x="908" y="729"/>
                    </a:lnTo>
                    <a:lnTo>
                      <a:pt x="1125" y="640"/>
                    </a:lnTo>
                    <a:lnTo>
                      <a:pt x="1329" y="589"/>
                    </a:lnTo>
                    <a:lnTo>
                      <a:pt x="1521" y="563"/>
                    </a:lnTo>
                    <a:lnTo>
                      <a:pt x="1713" y="563"/>
                    </a:lnTo>
                    <a:lnTo>
                      <a:pt x="1879" y="576"/>
                    </a:lnTo>
                    <a:lnTo>
                      <a:pt x="2032" y="614"/>
                    </a:lnTo>
                    <a:lnTo>
                      <a:pt x="2173" y="665"/>
                    </a:lnTo>
                    <a:lnTo>
                      <a:pt x="2301" y="729"/>
                    </a:lnTo>
                    <a:lnTo>
                      <a:pt x="2416" y="780"/>
                    </a:lnTo>
                    <a:lnTo>
                      <a:pt x="2505" y="844"/>
                    </a:lnTo>
                    <a:lnTo>
                      <a:pt x="2646" y="947"/>
                    </a:lnTo>
                    <a:lnTo>
                      <a:pt x="2697" y="998"/>
                    </a:lnTo>
                    <a:lnTo>
                      <a:pt x="2735" y="1036"/>
                    </a:lnTo>
                    <a:lnTo>
                      <a:pt x="2787" y="1062"/>
                    </a:lnTo>
                    <a:lnTo>
                      <a:pt x="2838" y="1087"/>
                    </a:lnTo>
                    <a:lnTo>
                      <a:pt x="2940" y="1087"/>
                    </a:lnTo>
                    <a:lnTo>
                      <a:pt x="2991" y="1074"/>
                    </a:lnTo>
                    <a:lnTo>
                      <a:pt x="3042" y="1049"/>
                    </a:lnTo>
                    <a:lnTo>
                      <a:pt x="3081" y="1010"/>
                    </a:lnTo>
                    <a:lnTo>
                      <a:pt x="3119" y="972"/>
                    </a:lnTo>
                    <a:lnTo>
                      <a:pt x="3144" y="921"/>
                    </a:lnTo>
                    <a:lnTo>
                      <a:pt x="3170" y="870"/>
                    </a:lnTo>
                    <a:lnTo>
                      <a:pt x="3170" y="819"/>
                    </a:lnTo>
                    <a:lnTo>
                      <a:pt x="3170" y="768"/>
                    </a:lnTo>
                    <a:lnTo>
                      <a:pt x="3157" y="717"/>
                    </a:lnTo>
                    <a:lnTo>
                      <a:pt x="3132" y="665"/>
                    </a:lnTo>
                    <a:lnTo>
                      <a:pt x="3093" y="627"/>
                    </a:lnTo>
                    <a:lnTo>
                      <a:pt x="3029" y="563"/>
                    </a:lnTo>
                    <a:lnTo>
                      <a:pt x="2863" y="423"/>
                    </a:lnTo>
                    <a:lnTo>
                      <a:pt x="2735" y="346"/>
                    </a:lnTo>
                    <a:lnTo>
                      <a:pt x="2582" y="256"/>
                    </a:lnTo>
                    <a:lnTo>
                      <a:pt x="2416" y="167"/>
                    </a:lnTo>
                    <a:lnTo>
                      <a:pt x="2224" y="103"/>
                    </a:lnTo>
                    <a:lnTo>
                      <a:pt x="2020" y="39"/>
                    </a:lnTo>
                    <a:lnTo>
                      <a:pt x="1790" y="13"/>
                    </a:lnTo>
                    <a:lnTo>
                      <a:pt x="1662" y="1"/>
                    </a:lnTo>
                    <a:close/>
                  </a:path>
                </a:pathLst>
              </a:custGeom>
              <a:solidFill>
                <a:srgbClr val="1E0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46;p25">
                <a:extLst>
                  <a:ext uri="{FF2B5EF4-FFF2-40B4-BE49-F238E27FC236}">
                    <a16:creationId xmlns:a16="http://schemas.microsoft.com/office/drawing/2014/main" id="{52A01CA3-1622-4AF7-B9A9-F56D52E4B42B}"/>
                  </a:ext>
                </a:extLst>
              </p:cNvPr>
              <p:cNvSpPr/>
              <p:nvPr/>
            </p:nvSpPr>
            <p:spPr>
              <a:xfrm>
                <a:off x="3287525" y="568200"/>
                <a:ext cx="205500" cy="205500"/>
              </a:xfrm>
              <a:custGeom>
                <a:avLst/>
                <a:gdLst/>
                <a:ahLst/>
                <a:cxnLst/>
                <a:rect l="l" t="t" r="r" b="b"/>
                <a:pathLst>
                  <a:path w="8220" h="8220" extrusionOk="0">
                    <a:moveTo>
                      <a:pt x="4103" y="282"/>
                    </a:moveTo>
                    <a:lnTo>
                      <a:pt x="4308" y="295"/>
                    </a:lnTo>
                    <a:lnTo>
                      <a:pt x="4500" y="308"/>
                    </a:lnTo>
                    <a:lnTo>
                      <a:pt x="4691" y="333"/>
                    </a:lnTo>
                    <a:lnTo>
                      <a:pt x="4883" y="359"/>
                    </a:lnTo>
                    <a:lnTo>
                      <a:pt x="5062" y="410"/>
                    </a:lnTo>
                    <a:lnTo>
                      <a:pt x="5241" y="461"/>
                    </a:lnTo>
                    <a:lnTo>
                      <a:pt x="5420" y="525"/>
                    </a:lnTo>
                    <a:lnTo>
                      <a:pt x="5599" y="589"/>
                    </a:lnTo>
                    <a:lnTo>
                      <a:pt x="5765" y="666"/>
                    </a:lnTo>
                    <a:lnTo>
                      <a:pt x="5931" y="755"/>
                    </a:lnTo>
                    <a:lnTo>
                      <a:pt x="6085" y="845"/>
                    </a:lnTo>
                    <a:lnTo>
                      <a:pt x="6238" y="947"/>
                    </a:lnTo>
                    <a:lnTo>
                      <a:pt x="6391" y="1049"/>
                    </a:lnTo>
                    <a:lnTo>
                      <a:pt x="6545" y="1164"/>
                    </a:lnTo>
                    <a:lnTo>
                      <a:pt x="6673" y="1279"/>
                    </a:lnTo>
                    <a:lnTo>
                      <a:pt x="6813" y="1407"/>
                    </a:lnTo>
                    <a:lnTo>
                      <a:pt x="6941" y="1548"/>
                    </a:lnTo>
                    <a:lnTo>
                      <a:pt x="7056" y="1675"/>
                    </a:lnTo>
                    <a:lnTo>
                      <a:pt x="7171" y="1829"/>
                    </a:lnTo>
                    <a:lnTo>
                      <a:pt x="7273" y="1969"/>
                    </a:lnTo>
                    <a:lnTo>
                      <a:pt x="7376" y="2136"/>
                    </a:lnTo>
                    <a:lnTo>
                      <a:pt x="7465" y="2289"/>
                    </a:lnTo>
                    <a:lnTo>
                      <a:pt x="7555" y="2455"/>
                    </a:lnTo>
                    <a:lnTo>
                      <a:pt x="7631" y="2621"/>
                    </a:lnTo>
                    <a:lnTo>
                      <a:pt x="7695" y="2800"/>
                    </a:lnTo>
                    <a:lnTo>
                      <a:pt x="7759" y="2979"/>
                    </a:lnTo>
                    <a:lnTo>
                      <a:pt x="7810" y="3158"/>
                    </a:lnTo>
                    <a:lnTo>
                      <a:pt x="7848" y="3337"/>
                    </a:lnTo>
                    <a:lnTo>
                      <a:pt x="7887" y="3529"/>
                    </a:lnTo>
                    <a:lnTo>
                      <a:pt x="7912" y="3721"/>
                    </a:lnTo>
                    <a:lnTo>
                      <a:pt x="7925" y="3912"/>
                    </a:lnTo>
                    <a:lnTo>
                      <a:pt x="7925" y="4117"/>
                    </a:lnTo>
                    <a:lnTo>
                      <a:pt x="7925" y="4308"/>
                    </a:lnTo>
                    <a:lnTo>
                      <a:pt x="7912" y="4500"/>
                    </a:lnTo>
                    <a:lnTo>
                      <a:pt x="7887" y="4692"/>
                    </a:lnTo>
                    <a:lnTo>
                      <a:pt x="7848" y="4884"/>
                    </a:lnTo>
                    <a:lnTo>
                      <a:pt x="7810" y="5063"/>
                    </a:lnTo>
                    <a:lnTo>
                      <a:pt x="7759" y="5242"/>
                    </a:lnTo>
                    <a:lnTo>
                      <a:pt x="7695" y="5421"/>
                    </a:lnTo>
                    <a:lnTo>
                      <a:pt x="7631" y="5599"/>
                    </a:lnTo>
                    <a:lnTo>
                      <a:pt x="7555" y="5766"/>
                    </a:lnTo>
                    <a:lnTo>
                      <a:pt x="7465" y="5932"/>
                    </a:lnTo>
                    <a:lnTo>
                      <a:pt x="7376" y="6098"/>
                    </a:lnTo>
                    <a:lnTo>
                      <a:pt x="7273" y="6251"/>
                    </a:lnTo>
                    <a:lnTo>
                      <a:pt x="7171" y="6392"/>
                    </a:lnTo>
                    <a:lnTo>
                      <a:pt x="7056" y="6545"/>
                    </a:lnTo>
                    <a:lnTo>
                      <a:pt x="6941" y="6686"/>
                    </a:lnTo>
                    <a:lnTo>
                      <a:pt x="6813" y="6814"/>
                    </a:lnTo>
                    <a:lnTo>
                      <a:pt x="6673" y="6942"/>
                    </a:lnTo>
                    <a:lnTo>
                      <a:pt x="6545" y="7057"/>
                    </a:lnTo>
                    <a:lnTo>
                      <a:pt x="6391" y="7172"/>
                    </a:lnTo>
                    <a:lnTo>
                      <a:pt x="6238" y="7274"/>
                    </a:lnTo>
                    <a:lnTo>
                      <a:pt x="6085" y="7376"/>
                    </a:lnTo>
                    <a:lnTo>
                      <a:pt x="5931" y="7466"/>
                    </a:lnTo>
                    <a:lnTo>
                      <a:pt x="5765" y="7555"/>
                    </a:lnTo>
                    <a:lnTo>
                      <a:pt x="5599" y="7632"/>
                    </a:lnTo>
                    <a:lnTo>
                      <a:pt x="5420" y="7696"/>
                    </a:lnTo>
                    <a:lnTo>
                      <a:pt x="5241" y="7760"/>
                    </a:lnTo>
                    <a:lnTo>
                      <a:pt x="5062" y="7811"/>
                    </a:lnTo>
                    <a:lnTo>
                      <a:pt x="4883" y="7862"/>
                    </a:lnTo>
                    <a:lnTo>
                      <a:pt x="4691" y="7887"/>
                    </a:lnTo>
                    <a:lnTo>
                      <a:pt x="4500" y="7913"/>
                    </a:lnTo>
                    <a:lnTo>
                      <a:pt x="4308" y="7926"/>
                    </a:lnTo>
                    <a:lnTo>
                      <a:pt x="4103" y="7939"/>
                    </a:lnTo>
                    <a:lnTo>
                      <a:pt x="3912" y="7926"/>
                    </a:lnTo>
                    <a:lnTo>
                      <a:pt x="3720" y="7913"/>
                    </a:lnTo>
                    <a:lnTo>
                      <a:pt x="3528" y="7887"/>
                    </a:lnTo>
                    <a:lnTo>
                      <a:pt x="3336" y="7862"/>
                    </a:lnTo>
                    <a:lnTo>
                      <a:pt x="3157" y="7811"/>
                    </a:lnTo>
                    <a:lnTo>
                      <a:pt x="2966" y="7760"/>
                    </a:lnTo>
                    <a:lnTo>
                      <a:pt x="2800" y="7696"/>
                    </a:lnTo>
                    <a:lnTo>
                      <a:pt x="2621" y="7632"/>
                    </a:lnTo>
                    <a:lnTo>
                      <a:pt x="2454" y="7555"/>
                    </a:lnTo>
                    <a:lnTo>
                      <a:pt x="2288" y="7466"/>
                    </a:lnTo>
                    <a:lnTo>
                      <a:pt x="2122" y="7376"/>
                    </a:lnTo>
                    <a:lnTo>
                      <a:pt x="1969" y="7274"/>
                    </a:lnTo>
                    <a:lnTo>
                      <a:pt x="1815" y="7172"/>
                    </a:lnTo>
                    <a:lnTo>
                      <a:pt x="1675" y="7057"/>
                    </a:lnTo>
                    <a:lnTo>
                      <a:pt x="1534" y="6942"/>
                    </a:lnTo>
                    <a:lnTo>
                      <a:pt x="1406" y="6814"/>
                    </a:lnTo>
                    <a:lnTo>
                      <a:pt x="1278" y="6686"/>
                    </a:lnTo>
                    <a:lnTo>
                      <a:pt x="1163" y="6545"/>
                    </a:lnTo>
                    <a:lnTo>
                      <a:pt x="1048" y="6392"/>
                    </a:lnTo>
                    <a:lnTo>
                      <a:pt x="933" y="6251"/>
                    </a:lnTo>
                    <a:lnTo>
                      <a:pt x="844" y="6098"/>
                    </a:lnTo>
                    <a:lnTo>
                      <a:pt x="742" y="5932"/>
                    </a:lnTo>
                    <a:lnTo>
                      <a:pt x="665" y="5766"/>
                    </a:lnTo>
                    <a:lnTo>
                      <a:pt x="588" y="5599"/>
                    </a:lnTo>
                    <a:lnTo>
                      <a:pt x="512" y="5421"/>
                    </a:lnTo>
                    <a:lnTo>
                      <a:pt x="460" y="5242"/>
                    </a:lnTo>
                    <a:lnTo>
                      <a:pt x="409" y="5063"/>
                    </a:lnTo>
                    <a:lnTo>
                      <a:pt x="358" y="4884"/>
                    </a:lnTo>
                    <a:lnTo>
                      <a:pt x="333" y="4692"/>
                    </a:lnTo>
                    <a:lnTo>
                      <a:pt x="307" y="4500"/>
                    </a:lnTo>
                    <a:lnTo>
                      <a:pt x="294" y="4308"/>
                    </a:lnTo>
                    <a:lnTo>
                      <a:pt x="281" y="4117"/>
                    </a:lnTo>
                    <a:lnTo>
                      <a:pt x="294" y="3912"/>
                    </a:lnTo>
                    <a:lnTo>
                      <a:pt x="307" y="3721"/>
                    </a:lnTo>
                    <a:lnTo>
                      <a:pt x="333" y="3529"/>
                    </a:lnTo>
                    <a:lnTo>
                      <a:pt x="358" y="3337"/>
                    </a:lnTo>
                    <a:lnTo>
                      <a:pt x="409" y="3158"/>
                    </a:lnTo>
                    <a:lnTo>
                      <a:pt x="460" y="2979"/>
                    </a:lnTo>
                    <a:lnTo>
                      <a:pt x="512" y="2800"/>
                    </a:lnTo>
                    <a:lnTo>
                      <a:pt x="588" y="2621"/>
                    </a:lnTo>
                    <a:lnTo>
                      <a:pt x="665" y="2455"/>
                    </a:lnTo>
                    <a:lnTo>
                      <a:pt x="742" y="2289"/>
                    </a:lnTo>
                    <a:lnTo>
                      <a:pt x="844" y="2136"/>
                    </a:lnTo>
                    <a:lnTo>
                      <a:pt x="933" y="1969"/>
                    </a:lnTo>
                    <a:lnTo>
                      <a:pt x="1048" y="1829"/>
                    </a:lnTo>
                    <a:lnTo>
                      <a:pt x="1163" y="1675"/>
                    </a:lnTo>
                    <a:lnTo>
                      <a:pt x="1278" y="1548"/>
                    </a:lnTo>
                    <a:lnTo>
                      <a:pt x="1406" y="1407"/>
                    </a:lnTo>
                    <a:lnTo>
                      <a:pt x="1534" y="1279"/>
                    </a:lnTo>
                    <a:lnTo>
                      <a:pt x="1675" y="1164"/>
                    </a:lnTo>
                    <a:lnTo>
                      <a:pt x="1815" y="1049"/>
                    </a:lnTo>
                    <a:lnTo>
                      <a:pt x="1969" y="947"/>
                    </a:lnTo>
                    <a:lnTo>
                      <a:pt x="2122" y="845"/>
                    </a:lnTo>
                    <a:lnTo>
                      <a:pt x="2288" y="755"/>
                    </a:lnTo>
                    <a:lnTo>
                      <a:pt x="2454" y="666"/>
                    </a:lnTo>
                    <a:lnTo>
                      <a:pt x="2621" y="589"/>
                    </a:lnTo>
                    <a:lnTo>
                      <a:pt x="2800" y="525"/>
                    </a:lnTo>
                    <a:lnTo>
                      <a:pt x="2966" y="461"/>
                    </a:lnTo>
                    <a:lnTo>
                      <a:pt x="3157" y="410"/>
                    </a:lnTo>
                    <a:lnTo>
                      <a:pt x="3336" y="359"/>
                    </a:lnTo>
                    <a:lnTo>
                      <a:pt x="3528" y="333"/>
                    </a:lnTo>
                    <a:lnTo>
                      <a:pt x="3720" y="308"/>
                    </a:lnTo>
                    <a:lnTo>
                      <a:pt x="3912" y="295"/>
                    </a:lnTo>
                    <a:lnTo>
                      <a:pt x="4103" y="282"/>
                    </a:lnTo>
                    <a:close/>
                    <a:moveTo>
                      <a:pt x="4103" y="1"/>
                    </a:moveTo>
                    <a:lnTo>
                      <a:pt x="3899" y="14"/>
                    </a:lnTo>
                    <a:lnTo>
                      <a:pt x="3694" y="26"/>
                    </a:lnTo>
                    <a:lnTo>
                      <a:pt x="3477" y="52"/>
                    </a:lnTo>
                    <a:lnTo>
                      <a:pt x="3285" y="90"/>
                    </a:lnTo>
                    <a:lnTo>
                      <a:pt x="3081" y="129"/>
                    </a:lnTo>
                    <a:lnTo>
                      <a:pt x="2889" y="193"/>
                    </a:lnTo>
                    <a:lnTo>
                      <a:pt x="2697" y="257"/>
                    </a:lnTo>
                    <a:lnTo>
                      <a:pt x="2506" y="320"/>
                    </a:lnTo>
                    <a:lnTo>
                      <a:pt x="2327" y="410"/>
                    </a:lnTo>
                    <a:lnTo>
                      <a:pt x="2148" y="499"/>
                    </a:lnTo>
                    <a:lnTo>
                      <a:pt x="1982" y="602"/>
                    </a:lnTo>
                    <a:lnTo>
                      <a:pt x="1815" y="704"/>
                    </a:lnTo>
                    <a:lnTo>
                      <a:pt x="1649" y="819"/>
                    </a:lnTo>
                    <a:lnTo>
                      <a:pt x="1496" y="947"/>
                    </a:lnTo>
                    <a:lnTo>
                      <a:pt x="1342" y="1075"/>
                    </a:lnTo>
                    <a:lnTo>
                      <a:pt x="1202" y="1202"/>
                    </a:lnTo>
                    <a:lnTo>
                      <a:pt x="1074" y="1356"/>
                    </a:lnTo>
                    <a:lnTo>
                      <a:pt x="933" y="1496"/>
                    </a:lnTo>
                    <a:lnTo>
                      <a:pt x="818" y="1650"/>
                    </a:lnTo>
                    <a:lnTo>
                      <a:pt x="703" y="1816"/>
                    </a:lnTo>
                    <a:lnTo>
                      <a:pt x="601" y="1982"/>
                    </a:lnTo>
                    <a:lnTo>
                      <a:pt x="499" y="2148"/>
                    </a:lnTo>
                    <a:lnTo>
                      <a:pt x="409" y="2327"/>
                    </a:lnTo>
                    <a:lnTo>
                      <a:pt x="320" y="2519"/>
                    </a:lnTo>
                    <a:lnTo>
                      <a:pt x="256" y="2698"/>
                    </a:lnTo>
                    <a:lnTo>
                      <a:pt x="179" y="2890"/>
                    </a:lnTo>
                    <a:lnTo>
                      <a:pt x="128" y="3081"/>
                    </a:lnTo>
                    <a:lnTo>
                      <a:pt x="90" y="3286"/>
                    </a:lnTo>
                    <a:lnTo>
                      <a:pt x="51" y="3490"/>
                    </a:lnTo>
                    <a:lnTo>
                      <a:pt x="26" y="3695"/>
                    </a:lnTo>
                    <a:lnTo>
                      <a:pt x="0" y="3899"/>
                    </a:lnTo>
                    <a:lnTo>
                      <a:pt x="0" y="4117"/>
                    </a:lnTo>
                    <a:lnTo>
                      <a:pt x="0" y="4321"/>
                    </a:lnTo>
                    <a:lnTo>
                      <a:pt x="26" y="4526"/>
                    </a:lnTo>
                    <a:lnTo>
                      <a:pt x="51" y="4730"/>
                    </a:lnTo>
                    <a:lnTo>
                      <a:pt x="90" y="4935"/>
                    </a:lnTo>
                    <a:lnTo>
                      <a:pt x="128" y="5139"/>
                    </a:lnTo>
                    <a:lnTo>
                      <a:pt x="179" y="5331"/>
                    </a:lnTo>
                    <a:lnTo>
                      <a:pt x="256" y="5523"/>
                    </a:lnTo>
                    <a:lnTo>
                      <a:pt x="320" y="5702"/>
                    </a:lnTo>
                    <a:lnTo>
                      <a:pt x="409" y="5893"/>
                    </a:lnTo>
                    <a:lnTo>
                      <a:pt x="499" y="6072"/>
                    </a:lnTo>
                    <a:lnTo>
                      <a:pt x="601" y="6239"/>
                    </a:lnTo>
                    <a:lnTo>
                      <a:pt x="703" y="6405"/>
                    </a:lnTo>
                    <a:lnTo>
                      <a:pt x="818" y="6571"/>
                    </a:lnTo>
                    <a:lnTo>
                      <a:pt x="933" y="6724"/>
                    </a:lnTo>
                    <a:lnTo>
                      <a:pt x="1074" y="6865"/>
                    </a:lnTo>
                    <a:lnTo>
                      <a:pt x="1202" y="7018"/>
                    </a:lnTo>
                    <a:lnTo>
                      <a:pt x="1342" y="7146"/>
                    </a:lnTo>
                    <a:lnTo>
                      <a:pt x="1496" y="7274"/>
                    </a:lnTo>
                    <a:lnTo>
                      <a:pt x="1649" y="7402"/>
                    </a:lnTo>
                    <a:lnTo>
                      <a:pt x="1815" y="7517"/>
                    </a:lnTo>
                    <a:lnTo>
                      <a:pt x="1982" y="7619"/>
                    </a:lnTo>
                    <a:lnTo>
                      <a:pt x="2148" y="7721"/>
                    </a:lnTo>
                    <a:lnTo>
                      <a:pt x="2327" y="7811"/>
                    </a:lnTo>
                    <a:lnTo>
                      <a:pt x="2506" y="7900"/>
                    </a:lnTo>
                    <a:lnTo>
                      <a:pt x="2697" y="7964"/>
                    </a:lnTo>
                    <a:lnTo>
                      <a:pt x="2889" y="8028"/>
                    </a:lnTo>
                    <a:lnTo>
                      <a:pt x="3081" y="8092"/>
                    </a:lnTo>
                    <a:lnTo>
                      <a:pt x="3285" y="8130"/>
                    </a:lnTo>
                    <a:lnTo>
                      <a:pt x="3477" y="8169"/>
                    </a:lnTo>
                    <a:lnTo>
                      <a:pt x="3694" y="8194"/>
                    </a:lnTo>
                    <a:lnTo>
                      <a:pt x="3899" y="8207"/>
                    </a:lnTo>
                    <a:lnTo>
                      <a:pt x="4103" y="8220"/>
                    </a:lnTo>
                    <a:lnTo>
                      <a:pt x="4321" y="8207"/>
                    </a:lnTo>
                    <a:lnTo>
                      <a:pt x="4525" y="8194"/>
                    </a:lnTo>
                    <a:lnTo>
                      <a:pt x="4730" y="8169"/>
                    </a:lnTo>
                    <a:lnTo>
                      <a:pt x="4934" y="8130"/>
                    </a:lnTo>
                    <a:lnTo>
                      <a:pt x="5139" y="8092"/>
                    </a:lnTo>
                    <a:lnTo>
                      <a:pt x="5330" y="8028"/>
                    </a:lnTo>
                    <a:lnTo>
                      <a:pt x="5522" y="7964"/>
                    </a:lnTo>
                    <a:lnTo>
                      <a:pt x="5701" y="7900"/>
                    </a:lnTo>
                    <a:lnTo>
                      <a:pt x="5893" y="7811"/>
                    </a:lnTo>
                    <a:lnTo>
                      <a:pt x="6059" y="7721"/>
                    </a:lnTo>
                    <a:lnTo>
                      <a:pt x="6238" y="7619"/>
                    </a:lnTo>
                    <a:lnTo>
                      <a:pt x="6404" y="7517"/>
                    </a:lnTo>
                    <a:lnTo>
                      <a:pt x="6558" y="7402"/>
                    </a:lnTo>
                    <a:lnTo>
                      <a:pt x="6724" y="7274"/>
                    </a:lnTo>
                    <a:lnTo>
                      <a:pt x="6864" y="7146"/>
                    </a:lnTo>
                    <a:lnTo>
                      <a:pt x="7005" y="7018"/>
                    </a:lnTo>
                    <a:lnTo>
                      <a:pt x="7145" y="6865"/>
                    </a:lnTo>
                    <a:lnTo>
                      <a:pt x="7273" y="6724"/>
                    </a:lnTo>
                    <a:lnTo>
                      <a:pt x="7401" y="6571"/>
                    </a:lnTo>
                    <a:lnTo>
                      <a:pt x="7516" y="6405"/>
                    </a:lnTo>
                    <a:lnTo>
                      <a:pt x="7618" y="6239"/>
                    </a:lnTo>
                    <a:lnTo>
                      <a:pt x="7721" y="6072"/>
                    </a:lnTo>
                    <a:lnTo>
                      <a:pt x="7810" y="5893"/>
                    </a:lnTo>
                    <a:lnTo>
                      <a:pt x="7887" y="5702"/>
                    </a:lnTo>
                    <a:lnTo>
                      <a:pt x="7964" y="5523"/>
                    </a:lnTo>
                    <a:lnTo>
                      <a:pt x="8027" y="5331"/>
                    </a:lnTo>
                    <a:lnTo>
                      <a:pt x="8091" y="5139"/>
                    </a:lnTo>
                    <a:lnTo>
                      <a:pt x="8130" y="4935"/>
                    </a:lnTo>
                    <a:lnTo>
                      <a:pt x="8168" y="4730"/>
                    </a:lnTo>
                    <a:lnTo>
                      <a:pt x="8194" y="4526"/>
                    </a:lnTo>
                    <a:lnTo>
                      <a:pt x="8206" y="4321"/>
                    </a:lnTo>
                    <a:lnTo>
                      <a:pt x="8219" y="4117"/>
                    </a:lnTo>
                    <a:lnTo>
                      <a:pt x="8206" y="3899"/>
                    </a:lnTo>
                    <a:lnTo>
                      <a:pt x="8194" y="3695"/>
                    </a:lnTo>
                    <a:lnTo>
                      <a:pt x="8168" y="3490"/>
                    </a:lnTo>
                    <a:lnTo>
                      <a:pt x="8130" y="3286"/>
                    </a:lnTo>
                    <a:lnTo>
                      <a:pt x="8091" y="3081"/>
                    </a:lnTo>
                    <a:lnTo>
                      <a:pt x="8027" y="2890"/>
                    </a:lnTo>
                    <a:lnTo>
                      <a:pt x="7964" y="2698"/>
                    </a:lnTo>
                    <a:lnTo>
                      <a:pt x="7887" y="2519"/>
                    </a:lnTo>
                    <a:lnTo>
                      <a:pt x="7810" y="2327"/>
                    </a:lnTo>
                    <a:lnTo>
                      <a:pt x="7721" y="2148"/>
                    </a:lnTo>
                    <a:lnTo>
                      <a:pt x="7618" y="1982"/>
                    </a:lnTo>
                    <a:lnTo>
                      <a:pt x="7516" y="1816"/>
                    </a:lnTo>
                    <a:lnTo>
                      <a:pt x="7401" y="1650"/>
                    </a:lnTo>
                    <a:lnTo>
                      <a:pt x="7273" y="1496"/>
                    </a:lnTo>
                    <a:lnTo>
                      <a:pt x="7145" y="1356"/>
                    </a:lnTo>
                    <a:lnTo>
                      <a:pt x="7005" y="1202"/>
                    </a:lnTo>
                    <a:lnTo>
                      <a:pt x="6864" y="1075"/>
                    </a:lnTo>
                    <a:lnTo>
                      <a:pt x="6724" y="947"/>
                    </a:lnTo>
                    <a:lnTo>
                      <a:pt x="6558" y="819"/>
                    </a:lnTo>
                    <a:lnTo>
                      <a:pt x="6404" y="704"/>
                    </a:lnTo>
                    <a:lnTo>
                      <a:pt x="6238" y="602"/>
                    </a:lnTo>
                    <a:lnTo>
                      <a:pt x="6059" y="499"/>
                    </a:lnTo>
                    <a:lnTo>
                      <a:pt x="5893" y="410"/>
                    </a:lnTo>
                    <a:lnTo>
                      <a:pt x="5701" y="320"/>
                    </a:lnTo>
                    <a:lnTo>
                      <a:pt x="5522" y="257"/>
                    </a:lnTo>
                    <a:lnTo>
                      <a:pt x="5330" y="193"/>
                    </a:lnTo>
                    <a:lnTo>
                      <a:pt x="5139" y="129"/>
                    </a:lnTo>
                    <a:lnTo>
                      <a:pt x="4934" y="90"/>
                    </a:lnTo>
                    <a:lnTo>
                      <a:pt x="4730" y="52"/>
                    </a:lnTo>
                    <a:lnTo>
                      <a:pt x="4525" y="26"/>
                    </a:lnTo>
                    <a:lnTo>
                      <a:pt x="4321" y="14"/>
                    </a:lnTo>
                    <a:lnTo>
                      <a:pt x="4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47;p25">
                <a:extLst>
                  <a:ext uri="{FF2B5EF4-FFF2-40B4-BE49-F238E27FC236}">
                    <a16:creationId xmlns:a16="http://schemas.microsoft.com/office/drawing/2014/main" id="{C27E5E0D-BADC-420A-B066-EA3A06E347A9}"/>
                  </a:ext>
                </a:extLst>
              </p:cNvPr>
              <p:cNvSpPr/>
              <p:nvPr/>
            </p:nvSpPr>
            <p:spPr>
              <a:xfrm>
                <a:off x="3537100" y="568200"/>
                <a:ext cx="205475" cy="205500"/>
              </a:xfrm>
              <a:custGeom>
                <a:avLst/>
                <a:gdLst/>
                <a:ahLst/>
                <a:cxnLst/>
                <a:rect l="l" t="t" r="r" b="b"/>
                <a:pathLst>
                  <a:path w="8219" h="8220" extrusionOk="0">
                    <a:moveTo>
                      <a:pt x="4116" y="282"/>
                    </a:moveTo>
                    <a:lnTo>
                      <a:pt x="4308" y="295"/>
                    </a:lnTo>
                    <a:lnTo>
                      <a:pt x="4499" y="308"/>
                    </a:lnTo>
                    <a:lnTo>
                      <a:pt x="4691" y="333"/>
                    </a:lnTo>
                    <a:lnTo>
                      <a:pt x="4883" y="359"/>
                    </a:lnTo>
                    <a:lnTo>
                      <a:pt x="5062" y="410"/>
                    </a:lnTo>
                    <a:lnTo>
                      <a:pt x="5241" y="461"/>
                    </a:lnTo>
                    <a:lnTo>
                      <a:pt x="5420" y="525"/>
                    </a:lnTo>
                    <a:lnTo>
                      <a:pt x="5599" y="589"/>
                    </a:lnTo>
                    <a:lnTo>
                      <a:pt x="5765" y="666"/>
                    </a:lnTo>
                    <a:lnTo>
                      <a:pt x="5931" y="755"/>
                    </a:lnTo>
                    <a:lnTo>
                      <a:pt x="6097" y="845"/>
                    </a:lnTo>
                    <a:lnTo>
                      <a:pt x="6251" y="947"/>
                    </a:lnTo>
                    <a:lnTo>
                      <a:pt x="6391" y="1049"/>
                    </a:lnTo>
                    <a:lnTo>
                      <a:pt x="6545" y="1164"/>
                    </a:lnTo>
                    <a:lnTo>
                      <a:pt x="6685" y="1279"/>
                    </a:lnTo>
                    <a:lnTo>
                      <a:pt x="6813" y="1407"/>
                    </a:lnTo>
                    <a:lnTo>
                      <a:pt x="6941" y="1548"/>
                    </a:lnTo>
                    <a:lnTo>
                      <a:pt x="7056" y="1675"/>
                    </a:lnTo>
                    <a:lnTo>
                      <a:pt x="7171" y="1829"/>
                    </a:lnTo>
                    <a:lnTo>
                      <a:pt x="7286" y="1969"/>
                    </a:lnTo>
                    <a:lnTo>
                      <a:pt x="7375" y="2136"/>
                    </a:lnTo>
                    <a:lnTo>
                      <a:pt x="7478" y="2289"/>
                    </a:lnTo>
                    <a:lnTo>
                      <a:pt x="7554" y="2455"/>
                    </a:lnTo>
                    <a:lnTo>
                      <a:pt x="7631" y="2621"/>
                    </a:lnTo>
                    <a:lnTo>
                      <a:pt x="7708" y="2800"/>
                    </a:lnTo>
                    <a:lnTo>
                      <a:pt x="7759" y="2979"/>
                    </a:lnTo>
                    <a:lnTo>
                      <a:pt x="7810" y="3158"/>
                    </a:lnTo>
                    <a:lnTo>
                      <a:pt x="7861" y="3337"/>
                    </a:lnTo>
                    <a:lnTo>
                      <a:pt x="7887" y="3529"/>
                    </a:lnTo>
                    <a:lnTo>
                      <a:pt x="7912" y="3721"/>
                    </a:lnTo>
                    <a:lnTo>
                      <a:pt x="7925" y="3912"/>
                    </a:lnTo>
                    <a:lnTo>
                      <a:pt x="7938" y="4117"/>
                    </a:lnTo>
                    <a:lnTo>
                      <a:pt x="7925" y="4308"/>
                    </a:lnTo>
                    <a:lnTo>
                      <a:pt x="7912" y="4500"/>
                    </a:lnTo>
                    <a:lnTo>
                      <a:pt x="7887" y="4692"/>
                    </a:lnTo>
                    <a:lnTo>
                      <a:pt x="7861" y="4884"/>
                    </a:lnTo>
                    <a:lnTo>
                      <a:pt x="7810" y="5063"/>
                    </a:lnTo>
                    <a:lnTo>
                      <a:pt x="7759" y="5242"/>
                    </a:lnTo>
                    <a:lnTo>
                      <a:pt x="7708" y="5421"/>
                    </a:lnTo>
                    <a:lnTo>
                      <a:pt x="7631" y="5599"/>
                    </a:lnTo>
                    <a:lnTo>
                      <a:pt x="7554" y="5766"/>
                    </a:lnTo>
                    <a:lnTo>
                      <a:pt x="7478" y="5932"/>
                    </a:lnTo>
                    <a:lnTo>
                      <a:pt x="7375" y="6098"/>
                    </a:lnTo>
                    <a:lnTo>
                      <a:pt x="7286" y="6251"/>
                    </a:lnTo>
                    <a:lnTo>
                      <a:pt x="7171" y="6392"/>
                    </a:lnTo>
                    <a:lnTo>
                      <a:pt x="7056" y="6545"/>
                    </a:lnTo>
                    <a:lnTo>
                      <a:pt x="6941" y="6686"/>
                    </a:lnTo>
                    <a:lnTo>
                      <a:pt x="6813" y="6814"/>
                    </a:lnTo>
                    <a:lnTo>
                      <a:pt x="6685" y="6942"/>
                    </a:lnTo>
                    <a:lnTo>
                      <a:pt x="6545" y="7057"/>
                    </a:lnTo>
                    <a:lnTo>
                      <a:pt x="6391" y="7172"/>
                    </a:lnTo>
                    <a:lnTo>
                      <a:pt x="6251" y="7274"/>
                    </a:lnTo>
                    <a:lnTo>
                      <a:pt x="6097" y="7376"/>
                    </a:lnTo>
                    <a:lnTo>
                      <a:pt x="5931" y="7466"/>
                    </a:lnTo>
                    <a:lnTo>
                      <a:pt x="5765" y="7555"/>
                    </a:lnTo>
                    <a:lnTo>
                      <a:pt x="5599" y="7632"/>
                    </a:lnTo>
                    <a:lnTo>
                      <a:pt x="5420" y="7696"/>
                    </a:lnTo>
                    <a:lnTo>
                      <a:pt x="5241" y="7760"/>
                    </a:lnTo>
                    <a:lnTo>
                      <a:pt x="5062" y="7811"/>
                    </a:lnTo>
                    <a:lnTo>
                      <a:pt x="4883" y="7862"/>
                    </a:lnTo>
                    <a:lnTo>
                      <a:pt x="4691" y="7887"/>
                    </a:lnTo>
                    <a:lnTo>
                      <a:pt x="4499" y="7913"/>
                    </a:lnTo>
                    <a:lnTo>
                      <a:pt x="4308" y="7926"/>
                    </a:lnTo>
                    <a:lnTo>
                      <a:pt x="4116" y="7939"/>
                    </a:lnTo>
                    <a:lnTo>
                      <a:pt x="3911" y="7926"/>
                    </a:lnTo>
                    <a:lnTo>
                      <a:pt x="3720" y="7913"/>
                    </a:lnTo>
                    <a:lnTo>
                      <a:pt x="3528" y="7887"/>
                    </a:lnTo>
                    <a:lnTo>
                      <a:pt x="3336" y="7862"/>
                    </a:lnTo>
                    <a:lnTo>
                      <a:pt x="3157" y="7811"/>
                    </a:lnTo>
                    <a:lnTo>
                      <a:pt x="2978" y="7760"/>
                    </a:lnTo>
                    <a:lnTo>
                      <a:pt x="2799" y="7696"/>
                    </a:lnTo>
                    <a:lnTo>
                      <a:pt x="2620" y="7632"/>
                    </a:lnTo>
                    <a:lnTo>
                      <a:pt x="2454" y="7555"/>
                    </a:lnTo>
                    <a:lnTo>
                      <a:pt x="2288" y="7466"/>
                    </a:lnTo>
                    <a:lnTo>
                      <a:pt x="2135" y="7376"/>
                    </a:lnTo>
                    <a:lnTo>
                      <a:pt x="1969" y="7274"/>
                    </a:lnTo>
                    <a:lnTo>
                      <a:pt x="1828" y="7172"/>
                    </a:lnTo>
                    <a:lnTo>
                      <a:pt x="1675" y="7057"/>
                    </a:lnTo>
                    <a:lnTo>
                      <a:pt x="1547" y="6942"/>
                    </a:lnTo>
                    <a:lnTo>
                      <a:pt x="1406" y="6814"/>
                    </a:lnTo>
                    <a:lnTo>
                      <a:pt x="1278" y="6686"/>
                    </a:lnTo>
                    <a:lnTo>
                      <a:pt x="1163" y="6545"/>
                    </a:lnTo>
                    <a:lnTo>
                      <a:pt x="1048" y="6392"/>
                    </a:lnTo>
                    <a:lnTo>
                      <a:pt x="946" y="6251"/>
                    </a:lnTo>
                    <a:lnTo>
                      <a:pt x="844" y="6098"/>
                    </a:lnTo>
                    <a:lnTo>
                      <a:pt x="754" y="5932"/>
                    </a:lnTo>
                    <a:lnTo>
                      <a:pt x="665" y="5766"/>
                    </a:lnTo>
                    <a:lnTo>
                      <a:pt x="588" y="5599"/>
                    </a:lnTo>
                    <a:lnTo>
                      <a:pt x="524" y="5421"/>
                    </a:lnTo>
                    <a:lnTo>
                      <a:pt x="460" y="5242"/>
                    </a:lnTo>
                    <a:lnTo>
                      <a:pt x="409" y="5063"/>
                    </a:lnTo>
                    <a:lnTo>
                      <a:pt x="371" y="4884"/>
                    </a:lnTo>
                    <a:lnTo>
                      <a:pt x="332" y="4692"/>
                    </a:lnTo>
                    <a:lnTo>
                      <a:pt x="307" y="4500"/>
                    </a:lnTo>
                    <a:lnTo>
                      <a:pt x="294" y="4308"/>
                    </a:lnTo>
                    <a:lnTo>
                      <a:pt x="281" y="4117"/>
                    </a:lnTo>
                    <a:lnTo>
                      <a:pt x="294" y="3912"/>
                    </a:lnTo>
                    <a:lnTo>
                      <a:pt x="307" y="3721"/>
                    </a:lnTo>
                    <a:lnTo>
                      <a:pt x="332" y="3529"/>
                    </a:lnTo>
                    <a:lnTo>
                      <a:pt x="371" y="3337"/>
                    </a:lnTo>
                    <a:lnTo>
                      <a:pt x="409" y="3158"/>
                    </a:lnTo>
                    <a:lnTo>
                      <a:pt x="460" y="2979"/>
                    </a:lnTo>
                    <a:lnTo>
                      <a:pt x="524" y="2800"/>
                    </a:lnTo>
                    <a:lnTo>
                      <a:pt x="588" y="2621"/>
                    </a:lnTo>
                    <a:lnTo>
                      <a:pt x="665" y="2455"/>
                    </a:lnTo>
                    <a:lnTo>
                      <a:pt x="754" y="2289"/>
                    </a:lnTo>
                    <a:lnTo>
                      <a:pt x="844" y="2136"/>
                    </a:lnTo>
                    <a:lnTo>
                      <a:pt x="946" y="1969"/>
                    </a:lnTo>
                    <a:lnTo>
                      <a:pt x="1048" y="1829"/>
                    </a:lnTo>
                    <a:lnTo>
                      <a:pt x="1163" y="1675"/>
                    </a:lnTo>
                    <a:lnTo>
                      <a:pt x="1278" y="1548"/>
                    </a:lnTo>
                    <a:lnTo>
                      <a:pt x="1406" y="1407"/>
                    </a:lnTo>
                    <a:lnTo>
                      <a:pt x="1547" y="1279"/>
                    </a:lnTo>
                    <a:lnTo>
                      <a:pt x="1675" y="1164"/>
                    </a:lnTo>
                    <a:lnTo>
                      <a:pt x="1828" y="1049"/>
                    </a:lnTo>
                    <a:lnTo>
                      <a:pt x="1969" y="947"/>
                    </a:lnTo>
                    <a:lnTo>
                      <a:pt x="2135" y="845"/>
                    </a:lnTo>
                    <a:lnTo>
                      <a:pt x="2288" y="755"/>
                    </a:lnTo>
                    <a:lnTo>
                      <a:pt x="2454" y="666"/>
                    </a:lnTo>
                    <a:lnTo>
                      <a:pt x="2620" y="589"/>
                    </a:lnTo>
                    <a:lnTo>
                      <a:pt x="2799" y="525"/>
                    </a:lnTo>
                    <a:lnTo>
                      <a:pt x="2978" y="461"/>
                    </a:lnTo>
                    <a:lnTo>
                      <a:pt x="3157" y="410"/>
                    </a:lnTo>
                    <a:lnTo>
                      <a:pt x="3336" y="359"/>
                    </a:lnTo>
                    <a:lnTo>
                      <a:pt x="3528" y="333"/>
                    </a:lnTo>
                    <a:lnTo>
                      <a:pt x="3720" y="308"/>
                    </a:lnTo>
                    <a:lnTo>
                      <a:pt x="3911" y="295"/>
                    </a:lnTo>
                    <a:lnTo>
                      <a:pt x="4116" y="282"/>
                    </a:lnTo>
                    <a:close/>
                    <a:moveTo>
                      <a:pt x="4116" y="1"/>
                    </a:moveTo>
                    <a:lnTo>
                      <a:pt x="3899" y="14"/>
                    </a:lnTo>
                    <a:lnTo>
                      <a:pt x="3694" y="26"/>
                    </a:lnTo>
                    <a:lnTo>
                      <a:pt x="3490" y="52"/>
                    </a:lnTo>
                    <a:lnTo>
                      <a:pt x="3285" y="90"/>
                    </a:lnTo>
                    <a:lnTo>
                      <a:pt x="3081" y="129"/>
                    </a:lnTo>
                    <a:lnTo>
                      <a:pt x="2889" y="193"/>
                    </a:lnTo>
                    <a:lnTo>
                      <a:pt x="2697" y="257"/>
                    </a:lnTo>
                    <a:lnTo>
                      <a:pt x="2518" y="320"/>
                    </a:lnTo>
                    <a:lnTo>
                      <a:pt x="2326" y="410"/>
                    </a:lnTo>
                    <a:lnTo>
                      <a:pt x="2160" y="499"/>
                    </a:lnTo>
                    <a:lnTo>
                      <a:pt x="1981" y="602"/>
                    </a:lnTo>
                    <a:lnTo>
                      <a:pt x="1815" y="704"/>
                    </a:lnTo>
                    <a:lnTo>
                      <a:pt x="1649" y="819"/>
                    </a:lnTo>
                    <a:lnTo>
                      <a:pt x="1496" y="947"/>
                    </a:lnTo>
                    <a:lnTo>
                      <a:pt x="1355" y="1075"/>
                    </a:lnTo>
                    <a:lnTo>
                      <a:pt x="1202" y="1202"/>
                    </a:lnTo>
                    <a:lnTo>
                      <a:pt x="1074" y="1356"/>
                    </a:lnTo>
                    <a:lnTo>
                      <a:pt x="946" y="1496"/>
                    </a:lnTo>
                    <a:lnTo>
                      <a:pt x="818" y="1650"/>
                    </a:lnTo>
                    <a:lnTo>
                      <a:pt x="703" y="1816"/>
                    </a:lnTo>
                    <a:lnTo>
                      <a:pt x="601" y="1982"/>
                    </a:lnTo>
                    <a:lnTo>
                      <a:pt x="499" y="2148"/>
                    </a:lnTo>
                    <a:lnTo>
                      <a:pt x="409" y="2327"/>
                    </a:lnTo>
                    <a:lnTo>
                      <a:pt x="332" y="2519"/>
                    </a:lnTo>
                    <a:lnTo>
                      <a:pt x="256" y="2698"/>
                    </a:lnTo>
                    <a:lnTo>
                      <a:pt x="192" y="2890"/>
                    </a:lnTo>
                    <a:lnTo>
                      <a:pt x="128" y="3081"/>
                    </a:lnTo>
                    <a:lnTo>
                      <a:pt x="90" y="3286"/>
                    </a:lnTo>
                    <a:lnTo>
                      <a:pt x="51" y="3490"/>
                    </a:lnTo>
                    <a:lnTo>
                      <a:pt x="26" y="3695"/>
                    </a:lnTo>
                    <a:lnTo>
                      <a:pt x="13" y="3899"/>
                    </a:lnTo>
                    <a:lnTo>
                      <a:pt x="0" y="4117"/>
                    </a:lnTo>
                    <a:lnTo>
                      <a:pt x="13" y="4321"/>
                    </a:lnTo>
                    <a:lnTo>
                      <a:pt x="26" y="4526"/>
                    </a:lnTo>
                    <a:lnTo>
                      <a:pt x="51" y="4730"/>
                    </a:lnTo>
                    <a:lnTo>
                      <a:pt x="90" y="4935"/>
                    </a:lnTo>
                    <a:lnTo>
                      <a:pt x="128" y="5139"/>
                    </a:lnTo>
                    <a:lnTo>
                      <a:pt x="192" y="5331"/>
                    </a:lnTo>
                    <a:lnTo>
                      <a:pt x="256" y="5523"/>
                    </a:lnTo>
                    <a:lnTo>
                      <a:pt x="332" y="5702"/>
                    </a:lnTo>
                    <a:lnTo>
                      <a:pt x="409" y="5893"/>
                    </a:lnTo>
                    <a:lnTo>
                      <a:pt x="499" y="6072"/>
                    </a:lnTo>
                    <a:lnTo>
                      <a:pt x="601" y="6239"/>
                    </a:lnTo>
                    <a:lnTo>
                      <a:pt x="703" y="6405"/>
                    </a:lnTo>
                    <a:lnTo>
                      <a:pt x="818" y="6571"/>
                    </a:lnTo>
                    <a:lnTo>
                      <a:pt x="946" y="6724"/>
                    </a:lnTo>
                    <a:lnTo>
                      <a:pt x="1074" y="6865"/>
                    </a:lnTo>
                    <a:lnTo>
                      <a:pt x="1202" y="7018"/>
                    </a:lnTo>
                    <a:lnTo>
                      <a:pt x="1355" y="7146"/>
                    </a:lnTo>
                    <a:lnTo>
                      <a:pt x="1496" y="7274"/>
                    </a:lnTo>
                    <a:lnTo>
                      <a:pt x="1649" y="7402"/>
                    </a:lnTo>
                    <a:lnTo>
                      <a:pt x="1815" y="7517"/>
                    </a:lnTo>
                    <a:lnTo>
                      <a:pt x="1981" y="7619"/>
                    </a:lnTo>
                    <a:lnTo>
                      <a:pt x="2160" y="7721"/>
                    </a:lnTo>
                    <a:lnTo>
                      <a:pt x="2326" y="7811"/>
                    </a:lnTo>
                    <a:lnTo>
                      <a:pt x="2518" y="7900"/>
                    </a:lnTo>
                    <a:lnTo>
                      <a:pt x="2697" y="7964"/>
                    </a:lnTo>
                    <a:lnTo>
                      <a:pt x="2889" y="8028"/>
                    </a:lnTo>
                    <a:lnTo>
                      <a:pt x="3081" y="8092"/>
                    </a:lnTo>
                    <a:lnTo>
                      <a:pt x="3285" y="8130"/>
                    </a:lnTo>
                    <a:lnTo>
                      <a:pt x="3490" y="8169"/>
                    </a:lnTo>
                    <a:lnTo>
                      <a:pt x="3694" y="8194"/>
                    </a:lnTo>
                    <a:lnTo>
                      <a:pt x="3899" y="8207"/>
                    </a:lnTo>
                    <a:lnTo>
                      <a:pt x="4116" y="8220"/>
                    </a:lnTo>
                    <a:lnTo>
                      <a:pt x="4320" y="8207"/>
                    </a:lnTo>
                    <a:lnTo>
                      <a:pt x="4525" y="8194"/>
                    </a:lnTo>
                    <a:lnTo>
                      <a:pt x="4729" y="8169"/>
                    </a:lnTo>
                    <a:lnTo>
                      <a:pt x="4934" y="8130"/>
                    </a:lnTo>
                    <a:lnTo>
                      <a:pt x="5139" y="8092"/>
                    </a:lnTo>
                    <a:lnTo>
                      <a:pt x="5330" y="8028"/>
                    </a:lnTo>
                    <a:lnTo>
                      <a:pt x="5522" y="7964"/>
                    </a:lnTo>
                    <a:lnTo>
                      <a:pt x="5714" y="7900"/>
                    </a:lnTo>
                    <a:lnTo>
                      <a:pt x="5893" y="7811"/>
                    </a:lnTo>
                    <a:lnTo>
                      <a:pt x="6072" y="7721"/>
                    </a:lnTo>
                    <a:lnTo>
                      <a:pt x="6238" y="7619"/>
                    </a:lnTo>
                    <a:lnTo>
                      <a:pt x="6404" y="7517"/>
                    </a:lnTo>
                    <a:lnTo>
                      <a:pt x="6570" y="7402"/>
                    </a:lnTo>
                    <a:lnTo>
                      <a:pt x="6723" y="7274"/>
                    </a:lnTo>
                    <a:lnTo>
                      <a:pt x="6877" y="7146"/>
                    </a:lnTo>
                    <a:lnTo>
                      <a:pt x="7017" y="7018"/>
                    </a:lnTo>
                    <a:lnTo>
                      <a:pt x="7145" y="6865"/>
                    </a:lnTo>
                    <a:lnTo>
                      <a:pt x="7273" y="6724"/>
                    </a:lnTo>
                    <a:lnTo>
                      <a:pt x="7401" y="6571"/>
                    </a:lnTo>
                    <a:lnTo>
                      <a:pt x="7516" y="6405"/>
                    </a:lnTo>
                    <a:lnTo>
                      <a:pt x="7618" y="6239"/>
                    </a:lnTo>
                    <a:lnTo>
                      <a:pt x="7720" y="6072"/>
                    </a:lnTo>
                    <a:lnTo>
                      <a:pt x="7810" y="5893"/>
                    </a:lnTo>
                    <a:lnTo>
                      <a:pt x="7899" y="5702"/>
                    </a:lnTo>
                    <a:lnTo>
                      <a:pt x="7963" y="5523"/>
                    </a:lnTo>
                    <a:lnTo>
                      <a:pt x="8027" y="5331"/>
                    </a:lnTo>
                    <a:lnTo>
                      <a:pt x="8091" y="5139"/>
                    </a:lnTo>
                    <a:lnTo>
                      <a:pt x="8130" y="4935"/>
                    </a:lnTo>
                    <a:lnTo>
                      <a:pt x="8168" y="4730"/>
                    </a:lnTo>
                    <a:lnTo>
                      <a:pt x="8193" y="4526"/>
                    </a:lnTo>
                    <a:lnTo>
                      <a:pt x="8219" y="4321"/>
                    </a:lnTo>
                    <a:lnTo>
                      <a:pt x="8219" y="4117"/>
                    </a:lnTo>
                    <a:lnTo>
                      <a:pt x="8219" y="3899"/>
                    </a:lnTo>
                    <a:lnTo>
                      <a:pt x="8193" y="3695"/>
                    </a:lnTo>
                    <a:lnTo>
                      <a:pt x="8168" y="3490"/>
                    </a:lnTo>
                    <a:lnTo>
                      <a:pt x="8130" y="3286"/>
                    </a:lnTo>
                    <a:lnTo>
                      <a:pt x="8091" y="3081"/>
                    </a:lnTo>
                    <a:lnTo>
                      <a:pt x="8027" y="2890"/>
                    </a:lnTo>
                    <a:lnTo>
                      <a:pt x="7963" y="2698"/>
                    </a:lnTo>
                    <a:lnTo>
                      <a:pt x="7899" y="2519"/>
                    </a:lnTo>
                    <a:lnTo>
                      <a:pt x="7810" y="2327"/>
                    </a:lnTo>
                    <a:lnTo>
                      <a:pt x="7720" y="2148"/>
                    </a:lnTo>
                    <a:lnTo>
                      <a:pt x="7618" y="1982"/>
                    </a:lnTo>
                    <a:lnTo>
                      <a:pt x="7516" y="1816"/>
                    </a:lnTo>
                    <a:lnTo>
                      <a:pt x="7401" y="1650"/>
                    </a:lnTo>
                    <a:lnTo>
                      <a:pt x="7273" y="1496"/>
                    </a:lnTo>
                    <a:lnTo>
                      <a:pt x="7145" y="1356"/>
                    </a:lnTo>
                    <a:lnTo>
                      <a:pt x="7017" y="1202"/>
                    </a:lnTo>
                    <a:lnTo>
                      <a:pt x="6877" y="1075"/>
                    </a:lnTo>
                    <a:lnTo>
                      <a:pt x="6723" y="947"/>
                    </a:lnTo>
                    <a:lnTo>
                      <a:pt x="6570" y="819"/>
                    </a:lnTo>
                    <a:lnTo>
                      <a:pt x="6404" y="704"/>
                    </a:lnTo>
                    <a:lnTo>
                      <a:pt x="6238" y="602"/>
                    </a:lnTo>
                    <a:lnTo>
                      <a:pt x="6072" y="499"/>
                    </a:lnTo>
                    <a:lnTo>
                      <a:pt x="5893" y="410"/>
                    </a:lnTo>
                    <a:lnTo>
                      <a:pt x="5714" y="320"/>
                    </a:lnTo>
                    <a:lnTo>
                      <a:pt x="5522" y="257"/>
                    </a:lnTo>
                    <a:lnTo>
                      <a:pt x="5330" y="193"/>
                    </a:lnTo>
                    <a:lnTo>
                      <a:pt x="5139" y="129"/>
                    </a:lnTo>
                    <a:lnTo>
                      <a:pt x="4934" y="90"/>
                    </a:lnTo>
                    <a:lnTo>
                      <a:pt x="4729" y="52"/>
                    </a:lnTo>
                    <a:lnTo>
                      <a:pt x="4525" y="26"/>
                    </a:lnTo>
                    <a:lnTo>
                      <a:pt x="4320" y="14"/>
                    </a:lnTo>
                    <a:lnTo>
                      <a:pt x="41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48;p25">
                <a:extLst>
                  <a:ext uri="{FF2B5EF4-FFF2-40B4-BE49-F238E27FC236}">
                    <a16:creationId xmlns:a16="http://schemas.microsoft.com/office/drawing/2014/main" id="{6250A474-2A18-4659-8D5F-A78A0DD8441B}"/>
                  </a:ext>
                </a:extLst>
              </p:cNvPr>
              <p:cNvSpPr/>
              <p:nvPr/>
            </p:nvSpPr>
            <p:spPr>
              <a:xfrm>
                <a:off x="3488200" y="662800"/>
                <a:ext cx="54025" cy="11525"/>
              </a:xfrm>
              <a:custGeom>
                <a:avLst/>
                <a:gdLst/>
                <a:ahLst/>
                <a:cxnLst/>
                <a:rect l="l" t="t" r="r" b="b"/>
                <a:pathLst>
                  <a:path w="2161" h="461" extrusionOk="0">
                    <a:moveTo>
                      <a:pt x="1061" y="0"/>
                    </a:moveTo>
                    <a:lnTo>
                      <a:pt x="895" y="13"/>
                    </a:lnTo>
                    <a:lnTo>
                      <a:pt x="729" y="26"/>
                    </a:lnTo>
                    <a:lnTo>
                      <a:pt x="448" y="77"/>
                    </a:lnTo>
                    <a:lnTo>
                      <a:pt x="218" y="128"/>
                    </a:lnTo>
                    <a:lnTo>
                      <a:pt x="0" y="192"/>
                    </a:lnTo>
                    <a:lnTo>
                      <a:pt x="90" y="461"/>
                    </a:lnTo>
                    <a:lnTo>
                      <a:pt x="282" y="397"/>
                    </a:lnTo>
                    <a:lnTo>
                      <a:pt x="486" y="358"/>
                    </a:lnTo>
                    <a:lnTo>
                      <a:pt x="755" y="307"/>
                    </a:lnTo>
                    <a:lnTo>
                      <a:pt x="1049" y="282"/>
                    </a:lnTo>
                    <a:lnTo>
                      <a:pt x="1215" y="282"/>
                    </a:lnTo>
                    <a:lnTo>
                      <a:pt x="1381" y="294"/>
                    </a:lnTo>
                    <a:lnTo>
                      <a:pt x="1547" y="307"/>
                    </a:lnTo>
                    <a:lnTo>
                      <a:pt x="1713" y="346"/>
                    </a:lnTo>
                    <a:lnTo>
                      <a:pt x="1879" y="397"/>
                    </a:lnTo>
                    <a:lnTo>
                      <a:pt x="2046" y="461"/>
                    </a:lnTo>
                    <a:lnTo>
                      <a:pt x="2161" y="192"/>
                    </a:lnTo>
                    <a:lnTo>
                      <a:pt x="1982" y="128"/>
                    </a:lnTo>
                    <a:lnTo>
                      <a:pt x="1790" y="77"/>
                    </a:lnTo>
                    <a:lnTo>
                      <a:pt x="1611" y="39"/>
                    </a:lnTo>
                    <a:lnTo>
                      <a:pt x="1419" y="13"/>
                    </a:lnTo>
                    <a:lnTo>
                      <a:pt x="1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49;p25">
                <a:extLst>
                  <a:ext uri="{FF2B5EF4-FFF2-40B4-BE49-F238E27FC236}">
                    <a16:creationId xmlns:a16="http://schemas.microsoft.com/office/drawing/2014/main" id="{0519C756-4833-4FB5-90AD-2AA42153C59F}"/>
                  </a:ext>
                </a:extLst>
              </p:cNvPr>
              <p:cNvSpPr/>
              <p:nvPr/>
            </p:nvSpPr>
            <p:spPr>
              <a:xfrm>
                <a:off x="3255875" y="290525"/>
                <a:ext cx="281550" cy="230100"/>
              </a:xfrm>
              <a:custGeom>
                <a:avLst/>
                <a:gdLst/>
                <a:ahLst/>
                <a:cxnLst/>
                <a:rect l="l" t="t" r="r" b="b"/>
                <a:pathLst>
                  <a:path w="11262" h="9204" extrusionOk="0">
                    <a:moveTo>
                      <a:pt x="8041" y="0"/>
                    </a:moveTo>
                    <a:lnTo>
                      <a:pt x="7581" y="26"/>
                    </a:lnTo>
                    <a:lnTo>
                      <a:pt x="7108" y="64"/>
                    </a:lnTo>
                    <a:lnTo>
                      <a:pt x="6622" y="141"/>
                    </a:lnTo>
                    <a:lnTo>
                      <a:pt x="6379" y="192"/>
                    </a:lnTo>
                    <a:lnTo>
                      <a:pt x="6123" y="243"/>
                    </a:lnTo>
                    <a:lnTo>
                      <a:pt x="5881" y="307"/>
                    </a:lnTo>
                    <a:lnTo>
                      <a:pt x="5625" y="384"/>
                    </a:lnTo>
                    <a:lnTo>
                      <a:pt x="5382" y="473"/>
                    </a:lnTo>
                    <a:lnTo>
                      <a:pt x="5126" y="563"/>
                    </a:lnTo>
                    <a:lnTo>
                      <a:pt x="4884" y="665"/>
                    </a:lnTo>
                    <a:lnTo>
                      <a:pt x="4641" y="793"/>
                    </a:lnTo>
                    <a:lnTo>
                      <a:pt x="4385" y="921"/>
                    </a:lnTo>
                    <a:lnTo>
                      <a:pt x="4142" y="1061"/>
                    </a:lnTo>
                    <a:lnTo>
                      <a:pt x="3912" y="1215"/>
                    </a:lnTo>
                    <a:lnTo>
                      <a:pt x="3669" y="1381"/>
                    </a:lnTo>
                    <a:lnTo>
                      <a:pt x="3426" y="1560"/>
                    </a:lnTo>
                    <a:lnTo>
                      <a:pt x="3196" y="1751"/>
                    </a:lnTo>
                    <a:lnTo>
                      <a:pt x="2979" y="1956"/>
                    </a:lnTo>
                    <a:lnTo>
                      <a:pt x="2749" y="2186"/>
                    </a:lnTo>
                    <a:lnTo>
                      <a:pt x="2532" y="2416"/>
                    </a:lnTo>
                    <a:lnTo>
                      <a:pt x="2327" y="2672"/>
                    </a:lnTo>
                    <a:lnTo>
                      <a:pt x="2110" y="2940"/>
                    </a:lnTo>
                    <a:lnTo>
                      <a:pt x="1918" y="3221"/>
                    </a:lnTo>
                    <a:lnTo>
                      <a:pt x="1726" y="3528"/>
                    </a:lnTo>
                    <a:lnTo>
                      <a:pt x="1535" y="3848"/>
                    </a:lnTo>
                    <a:lnTo>
                      <a:pt x="1356" y="4193"/>
                    </a:lnTo>
                    <a:lnTo>
                      <a:pt x="1190" y="4551"/>
                    </a:lnTo>
                    <a:lnTo>
                      <a:pt x="1023" y="4921"/>
                    </a:lnTo>
                    <a:lnTo>
                      <a:pt x="870" y="5318"/>
                    </a:lnTo>
                    <a:lnTo>
                      <a:pt x="717" y="5727"/>
                    </a:lnTo>
                    <a:lnTo>
                      <a:pt x="589" y="6161"/>
                    </a:lnTo>
                    <a:lnTo>
                      <a:pt x="461" y="6621"/>
                    </a:lnTo>
                    <a:lnTo>
                      <a:pt x="346" y="7094"/>
                    </a:lnTo>
                    <a:lnTo>
                      <a:pt x="244" y="7593"/>
                    </a:lnTo>
                    <a:lnTo>
                      <a:pt x="154" y="8104"/>
                    </a:lnTo>
                    <a:lnTo>
                      <a:pt x="65" y="8641"/>
                    </a:lnTo>
                    <a:lnTo>
                      <a:pt x="1" y="9203"/>
                    </a:lnTo>
                    <a:lnTo>
                      <a:pt x="1" y="9203"/>
                    </a:lnTo>
                    <a:lnTo>
                      <a:pt x="410" y="9114"/>
                    </a:lnTo>
                    <a:lnTo>
                      <a:pt x="870" y="8999"/>
                    </a:lnTo>
                    <a:lnTo>
                      <a:pt x="1484" y="8820"/>
                    </a:lnTo>
                    <a:lnTo>
                      <a:pt x="2225" y="8590"/>
                    </a:lnTo>
                    <a:lnTo>
                      <a:pt x="2634" y="8436"/>
                    </a:lnTo>
                    <a:lnTo>
                      <a:pt x="3056" y="8283"/>
                    </a:lnTo>
                    <a:lnTo>
                      <a:pt x="3503" y="8104"/>
                    </a:lnTo>
                    <a:lnTo>
                      <a:pt x="3963" y="7900"/>
                    </a:lnTo>
                    <a:lnTo>
                      <a:pt x="4423" y="7682"/>
                    </a:lnTo>
                    <a:lnTo>
                      <a:pt x="4909" y="7452"/>
                    </a:lnTo>
                    <a:lnTo>
                      <a:pt x="5395" y="7197"/>
                    </a:lnTo>
                    <a:lnTo>
                      <a:pt x="5881" y="6915"/>
                    </a:lnTo>
                    <a:lnTo>
                      <a:pt x="6366" y="6621"/>
                    </a:lnTo>
                    <a:lnTo>
                      <a:pt x="6852" y="6289"/>
                    </a:lnTo>
                    <a:lnTo>
                      <a:pt x="7325" y="5957"/>
                    </a:lnTo>
                    <a:lnTo>
                      <a:pt x="7798" y="5586"/>
                    </a:lnTo>
                    <a:lnTo>
                      <a:pt x="8245" y="5190"/>
                    </a:lnTo>
                    <a:lnTo>
                      <a:pt x="8680" y="4768"/>
                    </a:lnTo>
                    <a:lnTo>
                      <a:pt x="8897" y="4551"/>
                    </a:lnTo>
                    <a:lnTo>
                      <a:pt x="9102" y="4333"/>
                    </a:lnTo>
                    <a:lnTo>
                      <a:pt x="9306" y="4103"/>
                    </a:lnTo>
                    <a:lnTo>
                      <a:pt x="9498" y="3860"/>
                    </a:lnTo>
                    <a:lnTo>
                      <a:pt x="9690" y="3618"/>
                    </a:lnTo>
                    <a:lnTo>
                      <a:pt x="9869" y="3362"/>
                    </a:lnTo>
                    <a:lnTo>
                      <a:pt x="10048" y="3106"/>
                    </a:lnTo>
                    <a:lnTo>
                      <a:pt x="10214" y="2851"/>
                    </a:lnTo>
                    <a:lnTo>
                      <a:pt x="10380" y="2569"/>
                    </a:lnTo>
                    <a:lnTo>
                      <a:pt x="10533" y="2301"/>
                    </a:lnTo>
                    <a:lnTo>
                      <a:pt x="10674" y="2007"/>
                    </a:lnTo>
                    <a:lnTo>
                      <a:pt x="10815" y="1713"/>
                    </a:lnTo>
                    <a:lnTo>
                      <a:pt x="10942" y="1419"/>
                    </a:lnTo>
                    <a:lnTo>
                      <a:pt x="11057" y="1112"/>
                    </a:lnTo>
                    <a:lnTo>
                      <a:pt x="11160" y="793"/>
                    </a:lnTo>
                    <a:lnTo>
                      <a:pt x="11262" y="473"/>
                    </a:lnTo>
                    <a:lnTo>
                      <a:pt x="11147" y="435"/>
                    </a:lnTo>
                    <a:lnTo>
                      <a:pt x="10827" y="345"/>
                    </a:lnTo>
                    <a:lnTo>
                      <a:pt x="10329" y="230"/>
                    </a:lnTo>
                    <a:lnTo>
                      <a:pt x="10022" y="166"/>
                    </a:lnTo>
                    <a:lnTo>
                      <a:pt x="9690" y="115"/>
                    </a:lnTo>
                    <a:lnTo>
                      <a:pt x="9319" y="64"/>
                    </a:lnTo>
                    <a:lnTo>
                      <a:pt x="8910" y="26"/>
                    </a:lnTo>
                    <a:lnTo>
                      <a:pt x="848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50;p25">
                <a:extLst>
                  <a:ext uri="{FF2B5EF4-FFF2-40B4-BE49-F238E27FC236}">
                    <a16:creationId xmlns:a16="http://schemas.microsoft.com/office/drawing/2014/main" id="{D055844E-6D20-436C-8A01-0C3A3AF2EA6C}"/>
                  </a:ext>
                </a:extLst>
              </p:cNvPr>
              <p:cNvSpPr/>
              <p:nvPr/>
            </p:nvSpPr>
            <p:spPr>
              <a:xfrm>
                <a:off x="3484675" y="290525"/>
                <a:ext cx="281550" cy="230100"/>
              </a:xfrm>
              <a:custGeom>
                <a:avLst/>
                <a:gdLst/>
                <a:ahLst/>
                <a:cxnLst/>
                <a:rect l="l" t="t" r="r" b="b"/>
                <a:pathLst>
                  <a:path w="11262" h="9204" extrusionOk="0">
                    <a:moveTo>
                      <a:pt x="2775" y="0"/>
                    </a:moveTo>
                    <a:lnTo>
                      <a:pt x="2353" y="26"/>
                    </a:lnTo>
                    <a:lnTo>
                      <a:pt x="1944" y="64"/>
                    </a:lnTo>
                    <a:lnTo>
                      <a:pt x="1573" y="115"/>
                    </a:lnTo>
                    <a:lnTo>
                      <a:pt x="1241" y="166"/>
                    </a:lnTo>
                    <a:lnTo>
                      <a:pt x="934" y="230"/>
                    </a:lnTo>
                    <a:lnTo>
                      <a:pt x="435" y="345"/>
                    </a:lnTo>
                    <a:lnTo>
                      <a:pt x="116" y="435"/>
                    </a:lnTo>
                    <a:lnTo>
                      <a:pt x="1" y="473"/>
                    </a:lnTo>
                    <a:lnTo>
                      <a:pt x="103" y="793"/>
                    </a:lnTo>
                    <a:lnTo>
                      <a:pt x="205" y="1112"/>
                    </a:lnTo>
                    <a:lnTo>
                      <a:pt x="320" y="1419"/>
                    </a:lnTo>
                    <a:lnTo>
                      <a:pt x="448" y="1713"/>
                    </a:lnTo>
                    <a:lnTo>
                      <a:pt x="589" y="2007"/>
                    </a:lnTo>
                    <a:lnTo>
                      <a:pt x="729" y="2301"/>
                    </a:lnTo>
                    <a:lnTo>
                      <a:pt x="883" y="2569"/>
                    </a:lnTo>
                    <a:lnTo>
                      <a:pt x="1049" y="2851"/>
                    </a:lnTo>
                    <a:lnTo>
                      <a:pt x="1215" y="3106"/>
                    </a:lnTo>
                    <a:lnTo>
                      <a:pt x="1381" y="3362"/>
                    </a:lnTo>
                    <a:lnTo>
                      <a:pt x="1573" y="3618"/>
                    </a:lnTo>
                    <a:lnTo>
                      <a:pt x="1765" y="3860"/>
                    </a:lnTo>
                    <a:lnTo>
                      <a:pt x="1957" y="4103"/>
                    </a:lnTo>
                    <a:lnTo>
                      <a:pt x="2161" y="4333"/>
                    </a:lnTo>
                    <a:lnTo>
                      <a:pt x="2366" y="4551"/>
                    </a:lnTo>
                    <a:lnTo>
                      <a:pt x="2583" y="4768"/>
                    </a:lnTo>
                    <a:lnTo>
                      <a:pt x="3017" y="5190"/>
                    </a:lnTo>
                    <a:lnTo>
                      <a:pt x="3465" y="5586"/>
                    </a:lnTo>
                    <a:lnTo>
                      <a:pt x="3938" y="5957"/>
                    </a:lnTo>
                    <a:lnTo>
                      <a:pt x="4411" y="6289"/>
                    </a:lnTo>
                    <a:lnTo>
                      <a:pt x="4896" y="6621"/>
                    </a:lnTo>
                    <a:lnTo>
                      <a:pt x="5382" y="6915"/>
                    </a:lnTo>
                    <a:lnTo>
                      <a:pt x="5868" y="7197"/>
                    </a:lnTo>
                    <a:lnTo>
                      <a:pt x="6354" y="7452"/>
                    </a:lnTo>
                    <a:lnTo>
                      <a:pt x="6839" y="7682"/>
                    </a:lnTo>
                    <a:lnTo>
                      <a:pt x="7299" y="7900"/>
                    </a:lnTo>
                    <a:lnTo>
                      <a:pt x="7760" y="8104"/>
                    </a:lnTo>
                    <a:lnTo>
                      <a:pt x="8207" y="8283"/>
                    </a:lnTo>
                    <a:lnTo>
                      <a:pt x="8629" y="8436"/>
                    </a:lnTo>
                    <a:lnTo>
                      <a:pt x="9038" y="8590"/>
                    </a:lnTo>
                    <a:lnTo>
                      <a:pt x="9779" y="8820"/>
                    </a:lnTo>
                    <a:lnTo>
                      <a:pt x="10393" y="8999"/>
                    </a:lnTo>
                    <a:lnTo>
                      <a:pt x="10853" y="9114"/>
                    </a:lnTo>
                    <a:lnTo>
                      <a:pt x="11262" y="9203"/>
                    </a:lnTo>
                    <a:lnTo>
                      <a:pt x="11198" y="8641"/>
                    </a:lnTo>
                    <a:lnTo>
                      <a:pt x="11108" y="8104"/>
                    </a:lnTo>
                    <a:lnTo>
                      <a:pt x="11019" y="7593"/>
                    </a:lnTo>
                    <a:lnTo>
                      <a:pt x="10917" y="7094"/>
                    </a:lnTo>
                    <a:lnTo>
                      <a:pt x="10802" y="6621"/>
                    </a:lnTo>
                    <a:lnTo>
                      <a:pt x="10674" y="6161"/>
                    </a:lnTo>
                    <a:lnTo>
                      <a:pt x="10546" y="5727"/>
                    </a:lnTo>
                    <a:lnTo>
                      <a:pt x="10393" y="5318"/>
                    </a:lnTo>
                    <a:lnTo>
                      <a:pt x="10239" y="4921"/>
                    </a:lnTo>
                    <a:lnTo>
                      <a:pt x="10073" y="4551"/>
                    </a:lnTo>
                    <a:lnTo>
                      <a:pt x="9907" y="4193"/>
                    </a:lnTo>
                    <a:lnTo>
                      <a:pt x="9728" y="3848"/>
                    </a:lnTo>
                    <a:lnTo>
                      <a:pt x="9536" y="3528"/>
                    </a:lnTo>
                    <a:lnTo>
                      <a:pt x="9345" y="3221"/>
                    </a:lnTo>
                    <a:lnTo>
                      <a:pt x="9153" y="2940"/>
                    </a:lnTo>
                    <a:lnTo>
                      <a:pt x="8936" y="2672"/>
                    </a:lnTo>
                    <a:lnTo>
                      <a:pt x="8731" y="2416"/>
                    </a:lnTo>
                    <a:lnTo>
                      <a:pt x="8514" y="2186"/>
                    </a:lnTo>
                    <a:lnTo>
                      <a:pt x="8284" y="1956"/>
                    </a:lnTo>
                    <a:lnTo>
                      <a:pt x="8066" y="1751"/>
                    </a:lnTo>
                    <a:lnTo>
                      <a:pt x="7836" y="1560"/>
                    </a:lnTo>
                    <a:lnTo>
                      <a:pt x="7593" y="1381"/>
                    </a:lnTo>
                    <a:lnTo>
                      <a:pt x="7351" y="1215"/>
                    </a:lnTo>
                    <a:lnTo>
                      <a:pt x="7120" y="1061"/>
                    </a:lnTo>
                    <a:lnTo>
                      <a:pt x="6878" y="921"/>
                    </a:lnTo>
                    <a:lnTo>
                      <a:pt x="6622" y="793"/>
                    </a:lnTo>
                    <a:lnTo>
                      <a:pt x="6379" y="665"/>
                    </a:lnTo>
                    <a:lnTo>
                      <a:pt x="6136" y="563"/>
                    </a:lnTo>
                    <a:lnTo>
                      <a:pt x="5881" y="473"/>
                    </a:lnTo>
                    <a:lnTo>
                      <a:pt x="5638" y="384"/>
                    </a:lnTo>
                    <a:lnTo>
                      <a:pt x="5382" y="307"/>
                    </a:lnTo>
                    <a:lnTo>
                      <a:pt x="5139" y="243"/>
                    </a:lnTo>
                    <a:lnTo>
                      <a:pt x="4884" y="192"/>
                    </a:lnTo>
                    <a:lnTo>
                      <a:pt x="4641" y="141"/>
                    </a:lnTo>
                    <a:lnTo>
                      <a:pt x="4155" y="64"/>
                    </a:lnTo>
                    <a:lnTo>
                      <a:pt x="3682" y="26"/>
                    </a:lnTo>
                    <a:lnTo>
                      <a:pt x="32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7F1FD048-567E-4909-B656-5EC1F22096E7}"/>
              </a:ext>
            </a:extLst>
          </p:cNvPr>
          <p:cNvSpPr/>
          <p:nvPr/>
        </p:nvSpPr>
        <p:spPr>
          <a:xfrm>
            <a:off x="2" y="1"/>
            <a:ext cx="9143998" cy="5143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5376652" cy="60868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The Impact of COVID on the Resilient Rebels</a:t>
            </a:r>
          </a:p>
        </p:txBody>
      </p:sp>
      <p:sp>
        <p:nvSpPr>
          <p:cNvPr id="5" name="Rectangle 4">
            <a:extLst>
              <a:ext uri="{FF2B5EF4-FFF2-40B4-BE49-F238E27FC236}">
                <a16:creationId xmlns:a16="http://schemas.microsoft.com/office/drawing/2014/main" id="{DE6B212E-3F5E-44A4-BC3A-22AFE947908D}"/>
              </a:ext>
            </a:extLst>
          </p:cNvPr>
          <p:cNvSpPr/>
          <p:nvPr/>
        </p:nvSpPr>
        <p:spPr>
          <a:xfrm>
            <a:off x="5961413" y="403761"/>
            <a:ext cx="2407820" cy="6086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Adaptability</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129590" y="1812245"/>
            <a:ext cx="6694813" cy="2277547"/>
          </a:xfrm>
          <a:prstGeom prst="rect">
            <a:avLst/>
          </a:prstGeom>
          <a:noFill/>
        </p:spPr>
        <p:txBody>
          <a:bodyPr wrap="square" rtlCol="0">
            <a:spAutoFit/>
          </a:bodyPr>
          <a:lstStyle/>
          <a:p>
            <a:pPr algn="ctr"/>
            <a:r>
              <a:rPr lang="en-CA" sz="2400" b="1">
                <a:solidFill>
                  <a:schemeClr val="bg1"/>
                </a:solidFill>
                <a:latin typeface="Fira Sans Extra Condensed" panose="020B0503050000020004" pitchFamily="34" charset="0"/>
              </a:rPr>
              <a:t>Quotes Shared from the Youth:</a:t>
            </a:r>
            <a:endParaRPr lang="en-US" sz="2400" b="1" i="0" u="none" strike="noStrike">
              <a:solidFill>
                <a:schemeClr val="bg1"/>
              </a:solidFill>
              <a:effectLst/>
              <a:latin typeface="Fira Sans Extra Condensed" panose="020B0503050000020004" pitchFamily="34" charset="0"/>
            </a:endParaRPr>
          </a:p>
          <a:p>
            <a:pPr algn="ctr"/>
            <a:endParaRPr lang="en-US" sz="2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“Yeah… watching [the facilitators] figure out how to do everything has been funny… but once they actually figured out things and that… it was easier to navigate”</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“[The facilitators] will be like ‘Okay guys. Let’s do this!”</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25393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42FEA167-C89B-4099-88ED-3C37060CDC03}"/>
              </a:ext>
            </a:extLst>
          </p:cNvPr>
          <p:cNvSpPr/>
          <p:nvPr/>
        </p:nvSpPr>
        <p:spPr>
          <a:xfrm>
            <a:off x="2" y="1"/>
            <a:ext cx="9143998"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Changes the Youth Want to See</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Length of the Group</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606336" y="1735301"/>
            <a:ext cx="7741321" cy="2431435"/>
          </a:xfrm>
          <a:prstGeom prst="rect">
            <a:avLst/>
          </a:prstGeom>
          <a:noFill/>
        </p:spPr>
        <p:txBody>
          <a:bodyPr wrap="square" rtlCol="0">
            <a:spAutoFit/>
          </a:bodyPr>
          <a:lstStyle/>
          <a:p>
            <a:pPr algn="ctr"/>
            <a:r>
              <a:rPr lang="en-US" sz="2400" b="1" i="0" u="none" strike="noStrike">
                <a:solidFill>
                  <a:schemeClr val="bg1"/>
                </a:solidFill>
                <a:effectLst/>
                <a:latin typeface="Fira Sans Extra Condensed" panose="020B0503050000020004" pitchFamily="34" charset="0"/>
              </a:rPr>
              <a:t>Quotes Shared from the Youth:</a:t>
            </a:r>
          </a:p>
          <a:p>
            <a:pPr algn="ctr"/>
            <a:endParaRPr lang="en-US" sz="20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a:t>
            </a:r>
            <a:r>
              <a:rPr lang="en-US" sz="1800" b="1">
                <a:solidFill>
                  <a:schemeClr val="bg1"/>
                </a:solidFill>
                <a:latin typeface="Fira Sans Extra Condensed" panose="020B0503050000020004" pitchFamily="34" charset="0"/>
              </a:rPr>
              <a:t>I wish there was more time… like more days, just because it would bring us a little closer with each other.”</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“For sure, more time with the group would be great”</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“I’d like more time with the group, maybe like once a week”</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365567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8C83502E-0E4A-4C15-B16E-E43DC8D31750}"/>
              </a:ext>
            </a:extLst>
          </p:cNvPr>
          <p:cNvSpPr/>
          <p:nvPr/>
        </p:nvSpPr>
        <p:spPr>
          <a:xfrm>
            <a:off x="2" y="1"/>
            <a:ext cx="9143998"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Changes the Youth Want to See</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Curriculum Recommendations</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224593" y="1566024"/>
            <a:ext cx="6694813" cy="2769989"/>
          </a:xfrm>
          <a:prstGeom prst="rect">
            <a:avLst/>
          </a:prstGeom>
          <a:noFill/>
        </p:spPr>
        <p:txBody>
          <a:bodyPr wrap="square" rtlCol="0">
            <a:spAutoFit/>
          </a:bodyPr>
          <a:lstStyle/>
          <a:p>
            <a:pPr algn="ctr"/>
            <a:r>
              <a:rPr lang="en-US" sz="2400" b="1" i="0" u="none" strike="noStrike">
                <a:solidFill>
                  <a:schemeClr val="bg1"/>
                </a:solidFill>
                <a:effectLst/>
                <a:latin typeface="Fira Sans Extra Condensed" panose="020B0503050000020004" pitchFamily="34" charset="0"/>
              </a:rPr>
              <a:t>Quotes Shared from the Youth:</a:t>
            </a:r>
            <a:endParaRPr lang="en-US" sz="2800" b="1" i="0" u="none" strike="noStrike">
              <a:solidFill>
                <a:schemeClr val="bg1"/>
              </a:solidFill>
              <a:effectLst/>
              <a:latin typeface="Fira Sans Extra Condensed" panose="020B0503050000020004" pitchFamily="34" charset="0"/>
            </a:endParaRPr>
          </a:p>
          <a:p>
            <a:pPr algn="ctr"/>
            <a:endParaRPr lang="en-US" sz="24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“I feel like self care and… self love should be… more talked about just so people can maybe have a different perspective on… how they can do that” </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“Every year… we don’t really go in depth or talk about certain things… Like every year we do the same programs, which I love, but people who’ve been here for a while are hearing the same things over and over again”</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27170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Rectangle 5">
            <a:extLst>
              <a:ext uri="{FF2B5EF4-FFF2-40B4-BE49-F238E27FC236}">
                <a16:creationId xmlns:a16="http://schemas.microsoft.com/office/drawing/2014/main" id="{08934CE6-9DF8-45BB-A3A5-0C67E5FA0BB7}"/>
              </a:ext>
            </a:extLst>
          </p:cNvPr>
          <p:cNvSpPr/>
          <p:nvPr/>
        </p:nvSpPr>
        <p:spPr>
          <a:xfrm>
            <a:off x="2" y="1"/>
            <a:ext cx="9143998"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Google Shape;164;p17">
            <a:extLst>
              <a:ext uri="{FF2B5EF4-FFF2-40B4-BE49-F238E27FC236}">
                <a16:creationId xmlns:a16="http://schemas.microsoft.com/office/drawing/2014/main" id="{C43D3134-9226-4DD1-84CB-D6A26DF07BA4}"/>
              </a:ext>
            </a:extLst>
          </p:cNvPr>
          <p:cNvSpPr txBox="1"/>
          <p:nvPr/>
        </p:nvSpPr>
        <p:spPr>
          <a:xfrm>
            <a:off x="584761" y="403761"/>
            <a:ext cx="4806636" cy="60868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b="1">
                <a:solidFill>
                  <a:schemeClr val="lt1"/>
                </a:solidFill>
                <a:latin typeface="Fira Sans Extra Condensed"/>
                <a:ea typeface="Fira Sans Extra Condensed"/>
                <a:cs typeface="Fira Sans Extra Condensed"/>
                <a:sym typeface="Fira Sans Extra Condensed"/>
              </a:rPr>
              <a:t>Changes the Youth Want to See</a:t>
            </a:r>
          </a:p>
        </p:txBody>
      </p:sp>
      <p:sp>
        <p:nvSpPr>
          <p:cNvPr id="5" name="Rectangle 4">
            <a:extLst>
              <a:ext uri="{FF2B5EF4-FFF2-40B4-BE49-F238E27FC236}">
                <a16:creationId xmlns:a16="http://schemas.microsoft.com/office/drawing/2014/main" id="{DE6B212E-3F5E-44A4-BC3A-22AFE947908D}"/>
              </a:ext>
            </a:extLst>
          </p:cNvPr>
          <p:cNvSpPr/>
          <p:nvPr/>
        </p:nvSpPr>
        <p:spPr>
          <a:xfrm>
            <a:off x="5391397" y="403761"/>
            <a:ext cx="2977836" cy="6086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latin typeface="Fira Sans Extra Condensed" panose="020B0503050000020004" pitchFamily="34" charset="0"/>
              </a:rPr>
              <a:t>Future Activities</a:t>
            </a:r>
          </a:p>
        </p:txBody>
      </p:sp>
      <p:sp>
        <p:nvSpPr>
          <p:cNvPr id="7" name="Rectangle 6">
            <a:extLst>
              <a:ext uri="{FF2B5EF4-FFF2-40B4-BE49-F238E27FC236}">
                <a16:creationId xmlns:a16="http://schemas.microsoft.com/office/drawing/2014/main" id="{59B5485A-721B-4D41-8A7C-D70B0CC18C92}"/>
              </a:ext>
            </a:extLst>
          </p:cNvPr>
          <p:cNvSpPr/>
          <p:nvPr/>
        </p:nvSpPr>
        <p:spPr>
          <a:xfrm>
            <a:off x="584761" y="1318162"/>
            <a:ext cx="7784472" cy="3265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a:latin typeface="Fira Sans Extra Condensed" panose="020B0503050000020004" pitchFamily="34" charset="0"/>
            </a:endParaRPr>
          </a:p>
        </p:txBody>
      </p:sp>
      <p:sp>
        <p:nvSpPr>
          <p:cNvPr id="8" name="TextBox 7">
            <a:extLst>
              <a:ext uri="{FF2B5EF4-FFF2-40B4-BE49-F238E27FC236}">
                <a16:creationId xmlns:a16="http://schemas.microsoft.com/office/drawing/2014/main" id="{842FA903-B9FB-4E8D-9D54-B673CFF028FB}"/>
              </a:ext>
            </a:extLst>
          </p:cNvPr>
          <p:cNvSpPr txBox="1"/>
          <p:nvPr/>
        </p:nvSpPr>
        <p:spPr>
          <a:xfrm>
            <a:off x="1129590" y="1889190"/>
            <a:ext cx="6694813" cy="2400657"/>
          </a:xfrm>
          <a:prstGeom prst="rect">
            <a:avLst/>
          </a:prstGeom>
          <a:noFill/>
        </p:spPr>
        <p:txBody>
          <a:bodyPr wrap="square" rtlCol="0">
            <a:spAutoFit/>
          </a:bodyPr>
          <a:lstStyle/>
          <a:p>
            <a:pPr algn="ctr"/>
            <a:r>
              <a:rPr lang="en-US" sz="2400" b="1" i="0" u="none" strike="noStrike">
                <a:solidFill>
                  <a:schemeClr val="bg1"/>
                </a:solidFill>
                <a:effectLst/>
                <a:latin typeface="Fira Sans Extra Condensed" panose="020B0503050000020004" pitchFamily="34" charset="0"/>
              </a:rPr>
              <a:t>Quotes Shared from the Youth:</a:t>
            </a:r>
          </a:p>
          <a:p>
            <a:pPr algn="ctr"/>
            <a:endParaRPr lang="en-US" sz="1800" b="1" i="0" u="none" strike="noStrike">
              <a:solidFill>
                <a:schemeClr val="bg1"/>
              </a:solidFill>
              <a:effectLst/>
              <a:latin typeface="Fira Sans Extra Condensed" panose="020B0503050000020004" pitchFamily="34" charset="0"/>
            </a:endParaRPr>
          </a:p>
          <a:p>
            <a:pPr algn="ctr"/>
            <a:r>
              <a:rPr lang="en-US" sz="1800" b="1" i="0" u="none" strike="noStrike">
                <a:solidFill>
                  <a:schemeClr val="bg1"/>
                </a:solidFill>
                <a:effectLst/>
                <a:latin typeface="Fira Sans Extra Condensed" panose="020B0503050000020004" pitchFamily="34" charset="0"/>
              </a:rPr>
              <a:t>“</a:t>
            </a:r>
            <a:r>
              <a:rPr lang="en-US" sz="1800" b="1">
                <a:solidFill>
                  <a:schemeClr val="bg1"/>
                </a:solidFill>
                <a:latin typeface="Fira Sans Extra Condensed" panose="020B0503050000020004" pitchFamily="34" charset="0"/>
              </a:rPr>
              <a:t>I wouldn’t mind a day of just us with [the Volunteer Chef], just cooking in the kitchen.”</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“I wish we could go to Canada’s Wonderland”</a:t>
            </a:r>
          </a:p>
          <a:p>
            <a:pPr algn="ctr"/>
            <a:endParaRPr lang="en-US" sz="1800" b="1">
              <a:solidFill>
                <a:schemeClr val="bg1"/>
              </a:solidFill>
              <a:latin typeface="Fira Sans Extra Condensed" panose="020B0503050000020004" pitchFamily="34" charset="0"/>
            </a:endParaRPr>
          </a:p>
          <a:p>
            <a:pPr algn="ctr"/>
            <a:r>
              <a:rPr lang="en-US" sz="1800" b="1">
                <a:solidFill>
                  <a:schemeClr val="bg1"/>
                </a:solidFill>
                <a:latin typeface="Fira Sans Extra Condensed" panose="020B0503050000020004" pitchFamily="34" charset="0"/>
              </a:rPr>
              <a:t>“[We could] make videos… or do more art activities… stuff like that”</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29920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4" name="Rectangle 23">
            <a:extLst>
              <a:ext uri="{FF2B5EF4-FFF2-40B4-BE49-F238E27FC236}">
                <a16:creationId xmlns:a16="http://schemas.microsoft.com/office/drawing/2014/main" id="{BB1C547D-7497-49AD-B98D-718C8C283655}"/>
              </a:ext>
            </a:extLst>
          </p:cNvPr>
          <p:cNvSpPr/>
          <p:nvPr/>
        </p:nvSpPr>
        <p:spPr>
          <a:xfrm>
            <a:off x="-1" y="1092394"/>
            <a:ext cx="9143999" cy="405110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DD90832F-B8EC-46D7-8209-983C61275857}"/>
              </a:ext>
            </a:extLst>
          </p:cNvPr>
          <p:cNvSpPr/>
          <p:nvPr/>
        </p:nvSpPr>
        <p:spPr>
          <a:xfrm>
            <a:off x="0" y="-29656"/>
            <a:ext cx="9143999" cy="11287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316078" y="367441"/>
            <a:ext cx="4511842" cy="334587"/>
          </a:xfrm>
          <a:prstGeom prst="rect">
            <a:avLst/>
          </a:prstGeom>
        </p:spPr>
        <p:txBody>
          <a:bodyPr spcFirstLastPara="1" wrap="square" lIns="91425" tIns="91425" rIns="91425" bIns="91425" anchor="ctr" anchorCtr="0">
            <a:noAutofit/>
          </a:bodyPr>
          <a:lstStyle/>
          <a:p>
            <a:r>
              <a:rPr lang="en"/>
              <a:t>Future Recommendations</a:t>
            </a:r>
            <a:endParaRPr lang="en-US"/>
          </a:p>
        </p:txBody>
      </p:sp>
      <p:sp>
        <p:nvSpPr>
          <p:cNvPr id="164" name="Google Shape;164;p17"/>
          <p:cNvSpPr txBox="1"/>
          <p:nvPr/>
        </p:nvSpPr>
        <p:spPr>
          <a:xfrm>
            <a:off x="524630" y="1411000"/>
            <a:ext cx="3528478"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Compensate the youth for their time </a:t>
            </a:r>
          </a:p>
        </p:txBody>
      </p:sp>
      <p:sp>
        <p:nvSpPr>
          <p:cNvPr id="169" name="Google Shape;169;p17"/>
          <p:cNvSpPr txBox="1"/>
          <p:nvPr/>
        </p:nvSpPr>
        <p:spPr>
          <a:xfrm>
            <a:off x="5090894" y="1629275"/>
            <a:ext cx="2995078" cy="608679"/>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Sharing with the youth the end product</a:t>
            </a:r>
            <a:endParaRPr sz="1800" b="1">
              <a:solidFill>
                <a:schemeClr val="lt1"/>
              </a:solidFill>
              <a:latin typeface="Fira Sans Extra Condensed"/>
              <a:ea typeface="Fira Sans Extra Condensed"/>
              <a:cs typeface="Fira Sans Extra Condensed"/>
              <a:sym typeface="Fira Sans Extra Condensed"/>
            </a:endParaRPr>
          </a:p>
        </p:txBody>
      </p:sp>
      <p:sp>
        <p:nvSpPr>
          <p:cNvPr id="177" name="Google Shape;177;p17"/>
          <p:cNvSpPr txBox="1"/>
          <p:nvPr/>
        </p:nvSpPr>
        <p:spPr>
          <a:xfrm>
            <a:off x="4537007" y="3773880"/>
            <a:ext cx="3788454" cy="608679"/>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Having an engaging and creative evaluation plan</a:t>
            </a:r>
            <a:endParaRPr sz="1800" b="1">
              <a:solidFill>
                <a:schemeClr val="lt1"/>
              </a:solidFill>
              <a:latin typeface="Fira Sans Extra Condensed"/>
              <a:ea typeface="Fira Sans Extra Condensed"/>
              <a:cs typeface="Fira Sans Extra Condensed"/>
              <a:sym typeface="Fira Sans Extra Condensed"/>
            </a:endParaRPr>
          </a:p>
        </p:txBody>
      </p:sp>
      <p:sp>
        <p:nvSpPr>
          <p:cNvPr id="178" name="Google Shape;178;p17"/>
          <p:cNvSpPr txBox="1"/>
          <p:nvPr/>
        </p:nvSpPr>
        <p:spPr>
          <a:xfrm>
            <a:off x="1972900" y="2525239"/>
            <a:ext cx="3528479" cy="721588"/>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Building a strong relationship</a:t>
            </a:r>
            <a:endParaRPr sz="1800" b="1">
              <a:solidFill>
                <a:schemeClr val="lt1"/>
              </a:solidFill>
              <a:latin typeface="Fira Sans Extra Condensed"/>
              <a:ea typeface="Fira Sans Extra Condensed"/>
              <a:cs typeface="Fira Sans Extra Condensed"/>
              <a:sym typeface="Fira Sans Extra Condensed"/>
            </a:endParaRPr>
          </a:p>
        </p:txBody>
      </p:sp>
      <p:sp>
        <p:nvSpPr>
          <p:cNvPr id="22" name="Google Shape;169;p17">
            <a:extLst>
              <a:ext uri="{FF2B5EF4-FFF2-40B4-BE49-F238E27FC236}">
                <a16:creationId xmlns:a16="http://schemas.microsoft.com/office/drawing/2014/main" id="{AF6D33DB-0265-4715-9A69-E7EFD9E4236A}"/>
              </a:ext>
            </a:extLst>
          </p:cNvPr>
          <p:cNvSpPr txBox="1"/>
          <p:nvPr/>
        </p:nvSpPr>
        <p:spPr>
          <a:xfrm>
            <a:off x="818539" y="4167380"/>
            <a:ext cx="2995078" cy="608679"/>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Adaptability and patience </a:t>
            </a:r>
            <a:endParaRPr sz="1800" b="1">
              <a:solidFill>
                <a:schemeClr val="lt1"/>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9614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9"/>
                                        </p:tgtEl>
                                        <p:attrNameLst>
                                          <p:attrName>style.visibility</p:attrName>
                                        </p:attrNameLst>
                                      </p:cBhvr>
                                      <p:to>
                                        <p:strVal val="visible"/>
                                      </p:to>
                                    </p:set>
                                    <p:anim calcmode="lin" valueType="num">
                                      <p:cBhvr>
                                        <p:cTn id="14" dur="500" fill="hold"/>
                                        <p:tgtEl>
                                          <p:spTgt spid="169"/>
                                        </p:tgtEl>
                                        <p:attrNameLst>
                                          <p:attrName>ppt_w</p:attrName>
                                        </p:attrNameLst>
                                      </p:cBhvr>
                                      <p:tavLst>
                                        <p:tav tm="0">
                                          <p:val>
                                            <p:fltVal val="0"/>
                                          </p:val>
                                        </p:tav>
                                        <p:tav tm="100000">
                                          <p:val>
                                            <p:strVal val="#ppt_w"/>
                                          </p:val>
                                        </p:tav>
                                      </p:tavLst>
                                    </p:anim>
                                    <p:anim calcmode="lin" valueType="num">
                                      <p:cBhvr>
                                        <p:cTn id="15" dur="500" fill="hold"/>
                                        <p:tgtEl>
                                          <p:spTgt spid="169"/>
                                        </p:tgtEl>
                                        <p:attrNameLst>
                                          <p:attrName>ppt_h</p:attrName>
                                        </p:attrNameLst>
                                      </p:cBhvr>
                                      <p:tavLst>
                                        <p:tav tm="0">
                                          <p:val>
                                            <p:fltVal val="0"/>
                                          </p:val>
                                        </p:tav>
                                        <p:tav tm="100000">
                                          <p:val>
                                            <p:strVal val="#ppt_h"/>
                                          </p:val>
                                        </p:tav>
                                      </p:tavLst>
                                    </p:anim>
                                    <p:animEffect transition="in" filter="fade">
                                      <p:cBhvr>
                                        <p:cTn id="16" dur="500"/>
                                        <p:tgtEl>
                                          <p:spTgt spid="16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8"/>
                                        </p:tgtEl>
                                        <p:attrNameLst>
                                          <p:attrName>style.visibility</p:attrName>
                                        </p:attrNameLst>
                                      </p:cBhvr>
                                      <p:to>
                                        <p:strVal val="visible"/>
                                      </p:to>
                                    </p:set>
                                    <p:anim calcmode="lin" valueType="num">
                                      <p:cBhvr>
                                        <p:cTn id="21" dur="500" fill="hold"/>
                                        <p:tgtEl>
                                          <p:spTgt spid="178"/>
                                        </p:tgtEl>
                                        <p:attrNameLst>
                                          <p:attrName>ppt_w</p:attrName>
                                        </p:attrNameLst>
                                      </p:cBhvr>
                                      <p:tavLst>
                                        <p:tav tm="0">
                                          <p:val>
                                            <p:fltVal val="0"/>
                                          </p:val>
                                        </p:tav>
                                        <p:tav tm="100000">
                                          <p:val>
                                            <p:strVal val="#ppt_w"/>
                                          </p:val>
                                        </p:tav>
                                      </p:tavLst>
                                    </p:anim>
                                    <p:anim calcmode="lin" valueType="num">
                                      <p:cBhvr>
                                        <p:cTn id="22" dur="500" fill="hold"/>
                                        <p:tgtEl>
                                          <p:spTgt spid="178"/>
                                        </p:tgtEl>
                                        <p:attrNameLst>
                                          <p:attrName>ppt_h</p:attrName>
                                        </p:attrNameLst>
                                      </p:cBhvr>
                                      <p:tavLst>
                                        <p:tav tm="0">
                                          <p:val>
                                            <p:fltVal val="0"/>
                                          </p:val>
                                        </p:tav>
                                        <p:tav tm="100000">
                                          <p:val>
                                            <p:strVal val="#ppt_h"/>
                                          </p:val>
                                        </p:tav>
                                      </p:tavLst>
                                    </p:anim>
                                    <p:animEffect transition="in" filter="fade">
                                      <p:cBhvr>
                                        <p:cTn id="23" dur="500"/>
                                        <p:tgtEl>
                                          <p:spTgt spid="17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7"/>
                                        </p:tgtEl>
                                        <p:attrNameLst>
                                          <p:attrName>style.visibility</p:attrName>
                                        </p:attrNameLst>
                                      </p:cBhvr>
                                      <p:to>
                                        <p:strVal val="visible"/>
                                      </p:to>
                                    </p:set>
                                    <p:anim calcmode="lin" valueType="num">
                                      <p:cBhvr>
                                        <p:cTn id="28" dur="500" fill="hold"/>
                                        <p:tgtEl>
                                          <p:spTgt spid="177"/>
                                        </p:tgtEl>
                                        <p:attrNameLst>
                                          <p:attrName>ppt_w</p:attrName>
                                        </p:attrNameLst>
                                      </p:cBhvr>
                                      <p:tavLst>
                                        <p:tav tm="0">
                                          <p:val>
                                            <p:fltVal val="0"/>
                                          </p:val>
                                        </p:tav>
                                        <p:tav tm="100000">
                                          <p:val>
                                            <p:strVal val="#ppt_w"/>
                                          </p:val>
                                        </p:tav>
                                      </p:tavLst>
                                    </p:anim>
                                    <p:anim calcmode="lin" valueType="num">
                                      <p:cBhvr>
                                        <p:cTn id="29" dur="500" fill="hold"/>
                                        <p:tgtEl>
                                          <p:spTgt spid="177"/>
                                        </p:tgtEl>
                                        <p:attrNameLst>
                                          <p:attrName>ppt_h</p:attrName>
                                        </p:attrNameLst>
                                      </p:cBhvr>
                                      <p:tavLst>
                                        <p:tav tm="0">
                                          <p:val>
                                            <p:fltVal val="0"/>
                                          </p:val>
                                        </p:tav>
                                        <p:tav tm="100000">
                                          <p:val>
                                            <p:strVal val="#ppt_h"/>
                                          </p:val>
                                        </p:tav>
                                      </p:tavLst>
                                    </p:anim>
                                    <p:animEffect transition="in" filter="fade">
                                      <p:cBhvr>
                                        <p:cTn id="30" dur="500"/>
                                        <p:tgtEl>
                                          <p:spTgt spid="17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9" grpId="0" animBg="1"/>
      <p:bldP spid="177" grpId="0" animBg="1"/>
      <p:bldP spid="178"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0" name="Rectangle 9">
            <a:extLst>
              <a:ext uri="{FF2B5EF4-FFF2-40B4-BE49-F238E27FC236}">
                <a16:creationId xmlns:a16="http://schemas.microsoft.com/office/drawing/2014/main" id="{1842E80F-5746-40EE-86E3-4AB342B866D5}"/>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F45E90C-5B7B-4626-A763-D70FBC0A158B}"/>
              </a:ext>
            </a:extLst>
          </p:cNvPr>
          <p:cNvSpPr/>
          <p:nvPr/>
        </p:nvSpPr>
        <p:spPr>
          <a:xfrm>
            <a:off x="1050967" y="1373014"/>
            <a:ext cx="7042065" cy="21731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6099AB3D-6448-413A-BFF2-59B1F284F254}"/>
              </a:ext>
            </a:extLst>
          </p:cNvPr>
          <p:cNvSpPr txBox="1"/>
          <p:nvPr/>
        </p:nvSpPr>
        <p:spPr>
          <a:xfrm>
            <a:off x="1116280" y="1971584"/>
            <a:ext cx="6749254" cy="1200329"/>
          </a:xfrm>
          <a:prstGeom prst="rect">
            <a:avLst/>
          </a:prstGeom>
          <a:noFill/>
        </p:spPr>
        <p:txBody>
          <a:bodyPr wrap="square" rtlCol="0">
            <a:spAutoFit/>
          </a:bodyPr>
          <a:lstStyle/>
          <a:p>
            <a:pPr algn="ctr"/>
            <a:r>
              <a:rPr lang="en-CA" sz="2400" b="1">
                <a:latin typeface="Fira Sans Extra Condensed" panose="020B0503050000020004" pitchFamily="34" charset="0"/>
              </a:rPr>
              <a:t>“I just hope that this group stays going… because all the people coming in and out of care… we need places for those kids to go.”</a:t>
            </a:r>
          </a:p>
        </p:txBody>
      </p:sp>
      <p:sp>
        <p:nvSpPr>
          <p:cNvPr id="5" name="TextBox 4">
            <a:extLst>
              <a:ext uri="{FF2B5EF4-FFF2-40B4-BE49-F238E27FC236}">
                <a16:creationId xmlns:a16="http://schemas.microsoft.com/office/drawing/2014/main" id="{8B2026CE-2F5D-406A-92A3-1C16572E0C53}"/>
              </a:ext>
            </a:extLst>
          </p:cNvPr>
          <p:cNvSpPr txBox="1"/>
          <p:nvPr/>
        </p:nvSpPr>
        <p:spPr>
          <a:xfrm>
            <a:off x="1197373" y="419414"/>
            <a:ext cx="6749254" cy="646331"/>
          </a:xfrm>
          <a:prstGeom prst="rect">
            <a:avLst/>
          </a:prstGeom>
          <a:noFill/>
        </p:spPr>
        <p:txBody>
          <a:bodyPr wrap="square" rtlCol="0">
            <a:spAutoFit/>
          </a:bodyPr>
          <a:lstStyle/>
          <a:p>
            <a:pPr algn="ctr"/>
            <a:r>
              <a:rPr lang="en-CA" sz="3600" b="1">
                <a:latin typeface="Fira Sans Extra Condensed" panose="020B0503050000020004" pitchFamily="34" charset="0"/>
              </a:rPr>
              <a:t>Final Thoughts </a:t>
            </a:r>
          </a:p>
        </p:txBody>
      </p:sp>
    </p:spTree>
    <p:extLst>
      <p:ext uri="{BB962C8B-B14F-4D97-AF65-F5344CB8AC3E}">
        <p14:creationId xmlns:p14="http://schemas.microsoft.com/office/powerpoint/2010/main" val="31456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4" name="Rectangle 3">
            <a:extLst>
              <a:ext uri="{FF2B5EF4-FFF2-40B4-BE49-F238E27FC236}">
                <a16:creationId xmlns:a16="http://schemas.microsoft.com/office/drawing/2014/main" id="{7179F554-C01A-4DAC-AF35-01D0936E287E}"/>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941E6888-007D-4EBF-A82F-63C439ED1673}"/>
              </a:ext>
            </a:extLst>
          </p:cNvPr>
          <p:cNvSpPr/>
          <p:nvPr/>
        </p:nvSpPr>
        <p:spPr>
          <a:xfrm>
            <a:off x="0" y="1711361"/>
            <a:ext cx="9143999" cy="14222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316078" y="2255184"/>
            <a:ext cx="4511842" cy="334587"/>
          </a:xfrm>
          <a:prstGeom prst="rect">
            <a:avLst/>
          </a:prstGeom>
        </p:spPr>
        <p:txBody>
          <a:bodyPr spcFirstLastPara="1" wrap="square" lIns="91425" tIns="91425" rIns="91425" bIns="91425" anchor="ctr" anchorCtr="0">
            <a:noAutofit/>
          </a:bodyPr>
          <a:lstStyle/>
          <a:p>
            <a:r>
              <a:rPr lang="en"/>
              <a:t>Thank You! Any Questions?</a:t>
            </a:r>
            <a:endParaRPr lang="en-US"/>
          </a:p>
        </p:txBody>
      </p:sp>
    </p:spTree>
    <p:extLst>
      <p:ext uri="{BB962C8B-B14F-4D97-AF65-F5344CB8AC3E}">
        <p14:creationId xmlns:p14="http://schemas.microsoft.com/office/powerpoint/2010/main" val="55745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371"/>
        <p:cNvGrpSpPr/>
        <p:nvPr/>
      </p:nvGrpSpPr>
      <p:grpSpPr>
        <a:xfrm>
          <a:off x="0" y="0"/>
          <a:ext cx="0" cy="0"/>
          <a:chOff x="0" y="0"/>
          <a:chExt cx="0" cy="0"/>
        </a:xfrm>
      </p:grpSpPr>
      <p:sp>
        <p:nvSpPr>
          <p:cNvPr id="4" name="Rectangle 3">
            <a:extLst>
              <a:ext uri="{FF2B5EF4-FFF2-40B4-BE49-F238E27FC236}">
                <a16:creationId xmlns:a16="http://schemas.microsoft.com/office/drawing/2014/main" id="{B973C164-6746-4EFD-81C0-40E5AE82E32E}"/>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2" name="Google Shape;3372;p49"/>
          <p:cNvSpPr txBox="1">
            <a:spLocks noGrp="1"/>
          </p:cNvSpPr>
          <p:nvPr>
            <p:ph type="title" idx="4294967295"/>
          </p:nvPr>
        </p:nvSpPr>
        <p:spPr>
          <a:xfrm>
            <a:off x="3750617" y="210214"/>
            <a:ext cx="1642765" cy="48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accent2"/>
                </a:solidFill>
                <a:latin typeface="Times New Roman" panose="02020603050405020304" pitchFamily="18" charset="0"/>
                <a:cs typeface="Times New Roman" panose="02020603050405020304" pitchFamily="18" charset="0"/>
                <a:sym typeface="Arial"/>
              </a:rPr>
              <a:t>References</a:t>
            </a:r>
            <a:endParaRPr lang="en-US">
              <a:solidFill>
                <a:schemeClr val="accent2"/>
              </a:solidFill>
              <a:latin typeface="Times New Roman" panose="02020603050405020304" pitchFamily="18" charset="0"/>
              <a:cs typeface="Times New Roman" panose="02020603050405020304" pitchFamily="18" charset="0"/>
            </a:endParaRPr>
          </a:p>
        </p:txBody>
      </p:sp>
      <p:sp>
        <p:nvSpPr>
          <p:cNvPr id="3374" name="Google Shape;3374;p49"/>
          <p:cNvSpPr txBox="1"/>
          <p:nvPr/>
        </p:nvSpPr>
        <p:spPr>
          <a:xfrm>
            <a:off x="0" y="915688"/>
            <a:ext cx="9144000" cy="3312123"/>
          </a:xfrm>
          <a:prstGeom prst="rect">
            <a:avLst/>
          </a:prstGeom>
          <a:noFill/>
          <a:ln>
            <a:noFill/>
          </a:ln>
        </p:spPr>
        <p:txBody>
          <a:bodyPr spcFirstLastPara="1" wrap="square" lIns="91425" tIns="91425" rIns="91425" bIns="91425" anchor="t" anchorCtr="0">
            <a:noAutofit/>
          </a:bodyPr>
          <a:lstStyle/>
          <a:p>
            <a:pPr>
              <a:buClr>
                <a:srgbClr val="FFFFFF"/>
              </a:buClr>
              <a:buSzPts val="1100"/>
            </a:pPr>
            <a:r>
              <a:rPr lang="en-CA" sz="1200" err="1">
                <a:latin typeface="Times New Roman" panose="02020603050405020304" pitchFamily="18" charset="0"/>
                <a:cs typeface="Times New Roman" panose="02020603050405020304" pitchFamily="18" charset="0"/>
              </a:rPr>
              <a:t>Cammarota</a:t>
            </a:r>
            <a:r>
              <a:rPr lang="en-CA" sz="1200">
                <a:latin typeface="Times New Roman" panose="02020603050405020304" pitchFamily="18" charset="0"/>
                <a:cs typeface="Times New Roman" panose="02020603050405020304" pitchFamily="18" charset="0"/>
              </a:rPr>
              <a:t>, J. (2011). From hopelessness to hope: Social justice pedagogy in urban education and youth development. </a:t>
            </a:r>
            <a:r>
              <a:rPr lang="en-CA" sz="1200" i="1">
                <a:latin typeface="Times New Roman" panose="02020603050405020304" pitchFamily="18" charset="0"/>
                <a:cs typeface="Times New Roman" panose="02020603050405020304" pitchFamily="18" charset="0"/>
              </a:rPr>
              <a:t>Urban Education, 46</a:t>
            </a:r>
            <a:r>
              <a:rPr lang="en-CA" sz="1200">
                <a:latin typeface="Times New Roman" panose="02020603050405020304" pitchFamily="18" charset="0"/>
                <a:cs typeface="Times New Roman" panose="02020603050405020304" pitchFamily="18" charset="0"/>
              </a:rPr>
              <a:t>(4), 	828 – 844. https://doi.org/10.1177/0042085911399931 </a:t>
            </a:r>
            <a:endParaRPr lang="en" sz="1200">
              <a:latin typeface="Times New Roman" panose="02020603050405020304" pitchFamily="18" charset="0"/>
              <a:cs typeface="Times New Roman" panose="02020603050405020304" pitchFamily="18" charset="0"/>
            </a:endParaRPr>
          </a:p>
          <a:p>
            <a:pPr>
              <a:buClr>
                <a:srgbClr val="FFFFFF"/>
              </a:buClr>
              <a:buSzPts val="1100"/>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a:latin typeface="Times New Roman" panose="02020603050405020304" pitchFamily="18" charset="0"/>
                <a:cs typeface="Times New Roman" panose="02020603050405020304" pitchFamily="18" charset="0"/>
              </a:rPr>
              <a:t>Galaxy Digital. (n.d.). Youth volunteerism: How engaging young volunteers can benefit organizations and individuals. Galaxy Digital. Retrieved 	February 4, 2022, from https://www.galaxydigital.com/blog/youth-volunteerism/ </a:t>
            </a:r>
            <a:endParaRPr lang="en" sz="1200">
              <a:latin typeface="Times New Roman" panose="02020603050405020304" pitchFamily="18" charset="0"/>
              <a:cs typeface="Times New Roman" panose="02020603050405020304" pitchFamily="18" charset="0"/>
            </a:endParaRPr>
          </a:p>
          <a:p>
            <a:pPr>
              <a:buClr>
                <a:srgbClr val="FFFFFF"/>
              </a:buClr>
              <a:buSzPts val="1100"/>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a:latin typeface="Times New Roman" panose="02020603050405020304" pitchFamily="18" charset="0"/>
                <a:cs typeface="Times New Roman" panose="02020603050405020304" pitchFamily="18" charset="0"/>
              </a:rPr>
              <a:t>García-Poole, C., Byrne, S., &amp; Rodrigo, M. J. (2018). Youth-led activities associated with positive competence changes in a community-based 	program for adolescents. </a:t>
            </a:r>
            <a:r>
              <a:rPr lang="en-CA" sz="1200" i="1">
                <a:latin typeface="Times New Roman" panose="02020603050405020304" pitchFamily="18" charset="0"/>
                <a:cs typeface="Times New Roman" panose="02020603050405020304" pitchFamily="18" charset="0"/>
              </a:rPr>
              <a:t>Child &amp; Family Social Work, 23, </a:t>
            </a:r>
            <a:r>
              <a:rPr lang="en-CA" sz="1200">
                <a:latin typeface="Times New Roman" panose="02020603050405020304" pitchFamily="18" charset="0"/>
                <a:cs typeface="Times New Roman" panose="02020603050405020304" pitchFamily="18" charset="0"/>
              </a:rPr>
              <a:t>599 – 608. https://doi.org/10.1111/cfs.12450</a:t>
            </a:r>
            <a:endParaRPr lang="en" sz="1200">
              <a:latin typeface="Times New Roman" panose="02020603050405020304" pitchFamily="18" charset="0"/>
              <a:cs typeface="Times New Roman" panose="02020603050405020304" pitchFamily="18" charset="0"/>
            </a:endParaRPr>
          </a:p>
          <a:p>
            <a:pPr lvl="0" algn="l">
              <a:spcBef>
                <a:spcPts val="0"/>
              </a:spcBef>
              <a:spcAft>
                <a:spcPts val="0"/>
              </a:spcAft>
              <a:buClr>
                <a:srgbClr val="FFFFFF"/>
              </a:buClr>
              <a:buSzPts val="1100"/>
              <a:buFont typeface="Arial"/>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err="1">
                <a:latin typeface="Times New Roman" panose="02020603050405020304" pitchFamily="18" charset="0"/>
                <a:cs typeface="Times New Roman" panose="02020603050405020304" pitchFamily="18" charset="0"/>
              </a:rPr>
              <a:t>Grych</a:t>
            </a:r>
            <a:r>
              <a:rPr lang="en-CA" sz="1200">
                <a:latin typeface="Times New Roman" panose="02020603050405020304" pitchFamily="18" charset="0"/>
                <a:cs typeface="Times New Roman" panose="02020603050405020304" pitchFamily="18" charset="0"/>
              </a:rPr>
              <a:t>, J., Hamby, S., &amp; </a:t>
            </a:r>
            <a:r>
              <a:rPr lang="en-CA" sz="1200" err="1">
                <a:latin typeface="Times New Roman" panose="02020603050405020304" pitchFamily="18" charset="0"/>
                <a:cs typeface="Times New Roman" panose="02020603050405020304" pitchFamily="18" charset="0"/>
              </a:rPr>
              <a:t>Banyard</a:t>
            </a:r>
            <a:r>
              <a:rPr lang="en-CA" sz="1200">
                <a:latin typeface="Times New Roman" panose="02020603050405020304" pitchFamily="18" charset="0"/>
                <a:cs typeface="Times New Roman" panose="02020603050405020304" pitchFamily="18" charset="0"/>
              </a:rPr>
              <a:t>, V. (2015). The resilience portfolio model: Understanding healthy adaptation in victims of violence. 	</a:t>
            </a:r>
            <a:r>
              <a:rPr lang="en-CA" sz="1200" i="1">
                <a:latin typeface="Times New Roman" panose="02020603050405020304" pitchFamily="18" charset="0"/>
                <a:cs typeface="Times New Roman" panose="02020603050405020304" pitchFamily="18" charset="0"/>
              </a:rPr>
              <a:t>Psychology of Violence, 5</a:t>
            </a:r>
            <a:r>
              <a:rPr lang="en-CA" sz="1200">
                <a:latin typeface="Times New Roman" panose="02020603050405020304" pitchFamily="18" charset="0"/>
                <a:cs typeface="Times New Roman" panose="02020603050405020304" pitchFamily="18" charset="0"/>
              </a:rPr>
              <a:t>(4), 343-354. https://doi.org/10.1037/a0039671 </a:t>
            </a:r>
          </a:p>
          <a:p>
            <a:pPr>
              <a:buClr>
                <a:srgbClr val="FFFFFF"/>
              </a:buClr>
              <a:buSzPts val="1100"/>
              <a:buFont typeface="Arial"/>
              <a:buChar char="•"/>
            </a:pPr>
            <a:endParaRPr lang="en-CA" sz="1200">
              <a:latin typeface="Times New Roman" panose="02020603050405020304" pitchFamily="18" charset="0"/>
              <a:cs typeface="Times New Roman" panose="02020603050405020304" pitchFamily="18" charset="0"/>
            </a:endParaRPr>
          </a:p>
          <a:p>
            <a:pPr rtl="0">
              <a:spcBef>
                <a:spcPts val="0"/>
              </a:spcBef>
              <a:spcAft>
                <a:spcPts val="0"/>
              </a:spcAft>
            </a:pPr>
            <a:r>
              <a:rPr lang="en-US" sz="1200" b="0" i="0" u="none" strike="noStrike" err="1">
                <a:solidFill>
                  <a:srgbClr val="272727"/>
                </a:solidFill>
                <a:effectLst/>
                <a:latin typeface="Times New Roman" panose="02020603050405020304" pitchFamily="18" charset="0"/>
                <a:cs typeface="Times New Roman" panose="02020603050405020304" pitchFamily="18" charset="0"/>
              </a:rPr>
              <a:t>Harre</a:t>
            </a:r>
            <a:r>
              <a:rPr lang="en-US" sz="1200" b="0" i="0" u="none" strike="noStrike">
                <a:solidFill>
                  <a:srgbClr val="272727"/>
                </a:solidFill>
                <a:effectLst/>
                <a:latin typeface="Times New Roman" panose="02020603050405020304" pitchFamily="18" charset="0"/>
                <a:cs typeface="Times New Roman" panose="02020603050405020304" pitchFamily="18" charset="0"/>
              </a:rPr>
              <a:t>, N. (2007). Community service or activism as an identity project for youth. </a:t>
            </a:r>
            <a:r>
              <a:rPr lang="en-US" sz="1200" b="0" i="1" u="none" strike="noStrike">
                <a:solidFill>
                  <a:srgbClr val="272727"/>
                </a:solidFill>
                <a:effectLst/>
                <a:latin typeface="Times New Roman" panose="02020603050405020304" pitchFamily="18" charset="0"/>
                <a:cs typeface="Times New Roman" panose="02020603050405020304" pitchFamily="18" charset="0"/>
              </a:rPr>
              <a:t>Journal of  Community Psychology</a:t>
            </a:r>
            <a:r>
              <a:rPr lang="en-US" sz="1200" b="0" i="0" u="none" strike="noStrike">
                <a:solidFill>
                  <a:srgbClr val="272727"/>
                </a:solidFill>
                <a:effectLst/>
                <a:latin typeface="Times New Roman" panose="02020603050405020304" pitchFamily="18" charset="0"/>
                <a:cs typeface="Times New Roman" panose="02020603050405020304" pitchFamily="18" charset="0"/>
              </a:rPr>
              <a:t>, </a:t>
            </a:r>
            <a:r>
              <a:rPr lang="en-US" sz="1200" b="0" i="1" u="none" strike="noStrike">
                <a:solidFill>
                  <a:srgbClr val="272727"/>
                </a:solidFill>
                <a:effectLst/>
                <a:latin typeface="Times New Roman" panose="02020603050405020304" pitchFamily="18" charset="0"/>
                <a:cs typeface="Times New Roman" panose="02020603050405020304" pitchFamily="18" charset="0"/>
              </a:rPr>
              <a:t>35</a:t>
            </a:r>
            <a:r>
              <a:rPr lang="en-US" sz="1200" b="0" i="0" u="none" strike="noStrike">
                <a:solidFill>
                  <a:srgbClr val="272727"/>
                </a:solidFill>
                <a:effectLst/>
                <a:latin typeface="Times New Roman" panose="02020603050405020304" pitchFamily="18" charset="0"/>
                <a:cs typeface="Times New Roman" panose="02020603050405020304" pitchFamily="18" charset="0"/>
              </a:rPr>
              <a:t>(6), 711–724. 	</a:t>
            </a:r>
            <a:r>
              <a:rPr lang="en-US" sz="1200" b="0" i="0" strike="noStrike">
                <a:solidFill>
                  <a:schemeClr val="tx1"/>
                </a:solidFill>
                <a:effectLst/>
                <a:latin typeface="Times New Roman" panose="02020603050405020304" pitchFamily="18" charset="0"/>
                <a:cs typeface="Times New Roman" panose="02020603050405020304" pitchFamily="18" charset="0"/>
              </a:rPr>
              <a:t>https://doi.org/10.1002/jcop.20174</a:t>
            </a:r>
            <a:endParaRPr lang="en-US" sz="1200" b="0">
              <a:solidFill>
                <a:schemeClr val="tx1"/>
              </a:solidFill>
              <a:effectLst/>
              <a:latin typeface="Times New Roman" panose="02020603050405020304" pitchFamily="18" charset="0"/>
              <a:cs typeface="Times New Roman" panose="02020603050405020304" pitchFamily="18" charset="0"/>
            </a:endParaRPr>
          </a:p>
          <a:p>
            <a:br>
              <a:rPr lang="en-US" sz="1200">
                <a:latin typeface="Times New Roman" panose="02020603050405020304" pitchFamily="18" charset="0"/>
                <a:cs typeface="Times New Roman" panose="02020603050405020304" pitchFamily="18" charset="0"/>
              </a:rPr>
            </a:br>
            <a:r>
              <a:rPr lang="en-US" sz="1200" b="0" i="0" u="none" strike="noStrike">
                <a:solidFill>
                  <a:srgbClr val="272727"/>
                </a:solidFill>
                <a:effectLst/>
                <a:latin typeface="Times New Roman" panose="02020603050405020304" pitchFamily="18" charset="0"/>
                <a:cs typeface="Times New Roman" panose="02020603050405020304" pitchFamily="18" charset="0"/>
              </a:rPr>
              <a:t>Iwasaki, &amp; Hopper, T. (2017). Leisure, engagement, and meaning-making among high-risk youth. </a:t>
            </a:r>
            <a:r>
              <a:rPr lang="en-US" sz="1200" b="0" i="1" u="none" strike="noStrike" err="1">
                <a:solidFill>
                  <a:srgbClr val="272727"/>
                </a:solidFill>
                <a:effectLst/>
                <a:latin typeface="Times New Roman" panose="02020603050405020304" pitchFamily="18" charset="0"/>
                <a:cs typeface="Times New Roman" panose="02020603050405020304" pitchFamily="18" charset="0"/>
              </a:rPr>
              <a:t>Loisir</a:t>
            </a:r>
            <a:r>
              <a:rPr lang="en-US" sz="1200" b="0" i="1" u="none" strike="noStrike">
                <a:solidFill>
                  <a:srgbClr val="272727"/>
                </a:solidFill>
                <a:effectLst/>
                <a:latin typeface="Times New Roman" panose="02020603050405020304" pitchFamily="18" charset="0"/>
                <a:cs typeface="Times New Roman" panose="02020603050405020304" pitchFamily="18" charset="0"/>
              </a:rPr>
              <a:t> et Société</a:t>
            </a:r>
            <a:r>
              <a:rPr lang="en-US" sz="1200" b="0" i="0" u="none" strike="noStrike">
                <a:solidFill>
                  <a:srgbClr val="272727"/>
                </a:solidFill>
                <a:effectLst/>
                <a:latin typeface="Times New Roman" panose="02020603050405020304" pitchFamily="18" charset="0"/>
                <a:cs typeface="Times New Roman" panose="02020603050405020304" pitchFamily="18" charset="0"/>
              </a:rPr>
              <a:t>, </a:t>
            </a:r>
            <a:r>
              <a:rPr lang="en-US" sz="1200" b="0" i="1" u="none" strike="noStrike">
                <a:solidFill>
                  <a:srgbClr val="272727"/>
                </a:solidFill>
                <a:effectLst/>
                <a:latin typeface="Times New Roman" panose="02020603050405020304" pitchFamily="18" charset="0"/>
                <a:cs typeface="Times New Roman" panose="02020603050405020304" pitchFamily="18" charset="0"/>
              </a:rPr>
              <a:t>40</a:t>
            </a:r>
            <a:r>
              <a:rPr lang="en-US" sz="1200" b="0" i="0" u="none" strike="noStrike">
                <a:solidFill>
                  <a:srgbClr val="272727"/>
                </a:solidFill>
                <a:effectLst/>
                <a:latin typeface="Times New Roman" panose="02020603050405020304" pitchFamily="18" charset="0"/>
                <a:cs typeface="Times New Roman" panose="02020603050405020304" pitchFamily="18" charset="0"/>
              </a:rPr>
              <a:t>(3), 324–339. 	</a:t>
            </a:r>
            <a:r>
              <a:rPr lang="en-US" sz="1200" b="0" i="0" strike="noStrike">
                <a:solidFill>
                  <a:schemeClr val="tx1"/>
                </a:solidFill>
                <a:effectLst/>
                <a:latin typeface="Times New Roman" panose="02020603050405020304" pitchFamily="18" charset="0"/>
                <a:cs typeface="Times New Roman" panose="02020603050405020304" pitchFamily="18" charset="0"/>
              </a:rPr>
              <a:t>https://doi.org/10.1080/07053436.2017.1378504</a:t>
            </a:r>
            <a:endParaRPr lang="en" sz="1200">
              <a:solidFill>
                <a:schemeClr val="tx1"/>
              </a:solidFill>
              <a:latin typeface="Times New Roman" panose="02020603050405020304" pitchFamily="18" charset="0"/>
              <a:cs typeface="Times New Roman" panose="02020603050405020304" pitchFamily="18" charset="0"/>
            </a:endParaRPr>
          </a:p>
          <a:p>
            <a:pPr>
              <a:buClr>
                <a:srgbClr val="FFFFFF"/>
              </a:buClr>
              <a:buSzPts val="1100"/>
              <a:buFont typeface="Arial"/>
              <a:buChar char="•"/>
            </a:pPr>
            <a:endParaRPr lang="en" sz="1100"/>
          </a:p>
          <a:p>
            <a:pPr marL="457200" lvl="0" indent="-298450" algn="l">
              <a:spcBef>
                <a:spcPts val="0"/>
              </a:spcBef>
              <a:spcAft>
                <a:spcPts val="0"/>
              </a:spcAft>
              <a:buClr>
                <a:srgbClr val="FFFFFF"/>
              </a:buClr>
              <a:buSzPts val="1100"/>
              <a:buFont typeface="Arial"/>
              <a:buChar char="●"/>
            </a:pPr>
            <a:endParaRPr lang="en" sz="11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371"/>
        <p:cNvGrpSpPr/>
        <p:nvPr/>
      </p:nvGrpSpPr>
      <p:grpSpPr>
        <a:xfrm>
          <a:off x="0" y="0"/>
          <a:ext cx="0" cy="0"/>
          <a:chOff x="0" y="0"/>
          <a:chExt cx="0" cy="0"/>
        </a:xfrm>
      </p:grpSpPr>
      <p:sp>
        <p:nvSpPr>
          <p:cNvPr id="4" name="Rectangle 3">
            <a:extLst>
              <a:ext uri="{FF2B5EF4-FFF2-40B4-BE49-F238E27FC236}">
                <a16:creationId xmlns:a16="http://schemas.microsoft.com/office/drawing/2014/main" id="{020EFD5F-CCCA-4854-99C6-FB8D362D98D0}"/>
              </a:ext>
            </a:extLst>
          </p:cNvPr>
          <p:cNvSpPr/>
          <p:nvPr/>
        </p:nvSpPr>
        <p:spPr>
          <a:xfrm>
            <a:off x="2" y="1"/>
            <a:ext cx="9143998"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2" name="Google Shape;3372;p49"/>
          <p:cNvSpPr txBox="1">
            <a:spLocks noGrp="1"/>
          </p:cNvSpPr>
          <p:nvPr>
            <p:ph type="title" idx="4294967295"/>
          </p:nvPr>
        </p:nvSpPr>
        <p:spPr>
          <a:xfrm>
            <a:off x="3782448" y="225009"/>
            <a:ext cx="1579103" cy="48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accent2"/>
                </a:solidFill>
                <a:latin typeface="Times New Roman" panose="02020603050405020304" pitchFamily="18" charset="0"/>
                <a:cs typeface="Times New Roman" panose="02020603050405020304" pitchFamily="18" charset="0"/>
                <a:sym typeface="Arial"/>
              </a:rPr>
              <a:t>References</a:t>
            </a:r>
            <a:endParaRPr lang="en-US">
              <a:solidFill>
                <a:schemeClr val="accent2"/>
              </a:solidFill>
              <a:latin typeface="Times New Roman" panose="02020603050405020304" pitchFamily="18" charset="0"/>
              <a:cs typeface="Times New Roman" panose="02020603050405020304" pitchFamily="18" charset="0"/>
            </a:endParaRPr>
          </a:p>
        </p:txBody>
      </p:sp>
      <p:sp>
        <p:nvSpPr>
          <p:cNvPr id="3374" name="Google Shape;3374;p49"/>
          <p:cNvSpPr txBox="1"/>
          <p:nvPr/>
        </p:nvSpPr>
        <p:spPr>
          <a:xfrm>
            <a:off x="0" y="795501"/>
            <a:ext cx="9144166" cy="3552497"/>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US" sz="1200" b="0" i="0" u="none" strike="noStrike">
                <a:solidFill>
                  <a:srgbClr val="272727"/>
                </a:solidFill>
                <a:effectLst/>
                <a:latin typeface="Times New Roman" panose="02020603050405020304" pitchFamily="18" charset="0"/>
                <a:cs typeface="Times New Roman" panose="02020603050405020304" pitchFamily="18" charset="0"/>
              </a:rPr>
              <a:t>Johnson, M., Beebe, T., Mortimer, J. T., &amp; Snyder, M. (1998). Volunteerism in adolescence: A process perspective. </a:t>
            </a:r>
            <a:r>
              <a:rPr lang="en-US" sz="1200" b="0" i="1" u="none" strike="noStrike">
                <a:solidFill>
                  <a:srgbClr val="272727"/>
                </a:solidFill>
                <a:effectLst/>
                <a:latin typeface="Times New Roman" panose="02020603050405020304" pitchFamily="18" charset="0"/>
                <a:cs typeface="Times New Roman" panose="02020603050405020304" pitchFamily="18" charset="0"/>
              </a:rPr>
              <a:t>Journal of Research on </a:t>
            </a:r>
          </a:p>
          <a:p>
            <a:pPr rtl="0">
              <a:spcBef>
                <a:spcPts val="0"/>
              </a:spcBef>
              <a:spcAft>
                <a:spcPts val="0"/>
              </a:spcAft>
            </a:pPr>
            <a:r>
              <a:rPr lang="en-US" sz="1200" i="1">
                <a:solidFill>
                  <a:srgbClr val="272727"/>
                </a:solidFill>
                <a:latin typeface="Times New Roman" panose="02020603050405020304" pitchFamily="18" charset="0"/>
                <a:cs typeface="Times New Roman" panose="02020603050405020304" pitchFamily="18" charset="0"/>
              </a:rPr>
              <a:t>	</a:t>
            </a:r>
            <a:r>
              <a:rPr lang="en-US" sz="1200" b="0" i="1" u="none" strike="noStrike">
                <a:solidFill>
                  <a:srgbClr val="272727"/>
                </a:solidFill>
                <a:effectLst/>
                <a:latin typeface="Times New Roman" panose="02020603050405020304" pitchFamily="18" charset="0"/>
                <a:cs typeface="Times New Roman" panose="02020603050405020304" pitchFamily="18" charset="0"/>
              </a:rPr>
              <a:t>Adolescence</a:t>
            </a:r>
            <a:r>
              <a:rPr lang="en-US" sz="1200" b="0" i="0" u="none" strike="noStrike">
                <a:solidFill>
                  <a:srgbClr val="272727"/>
                </a:solidFill>
                <a:effectLst/>
                <a:latin typeface="Times New Roman" panose="02020603050405020304" pitchFamily="18" charset="0"/>
                <a:cs typeface="Times New Roman" panose="02020603050405020304" pitchFamily="18" charset="0"/>
              </a:rPr>
              <a:t>, </a:t>
            </a:r>
            <a:r>
              <a:rPr lang="en-US" sz="1200" b="0" i="1" u="none" strike="noStrike">
                <a:solidFill>
                  <a:srgbClr val="272727"/>
                </a:solidFill>
                <a:effectLst/>
                <a:latin typeface="Times New Roman" panose="02020603050405020304" pitchFamily="18" charset="0"/>
                <a:cs typeface="Times New Roman" panose="02020603050405020304" pitchFamily="18" charset="0"/>
              </a:rPr>
              <a:t>8</a:t>
            </a:r>
            <a:r>
              <a:rPr lang="en-US" sz="1200" b="0" i="0" u="none" strike="noStrike">
                <a:solidFill>
                  <a:srgbClr val="272727"/>
                </a:solidFill>
                <a:effectLst/>
                <a:latin typeface="Times New Roman" panose="02020603050405020304" pitchFamily="18" charset="0"/>
                <a:cs typeface="Times New Roman" panose="02020603050405020304" pitchFamily="18" charset="0"/>
              </a:rPr>
              <a:t>(3), 309–332. </a:t>
            </a:r>
            <a:r>
              <a:rPr lang="en-US" sz="1200" b="0" i="0" strike="noStrike">
                <a:solidFill>
                  <a:schemeClr val="tx1"/>
                </a:solidFill>
                <a:effectLst/>
                <a:latin typeface="Times New Roman" panose="02020603050405020304" pitchFamily="18" charset="0"/>
                <a:cs typeface="Times New Roman" panose="02020603050405020304" pitchFamily="18" charset="0"/>
              </a:rPr>
              <a:t>https://doi.org/10.1207/s15327795jra0803_2</a:t>
            </a:r>
            <a:endParaRPr lang="en-US" sz="1200" b="0">
              <a:solidFill>
                <a:schemeClr val="tx1"/>
              </a:solidFill>
              <a:effectLst/>
              <a:latin typeface="Times New Roman" panose="02020603050405020304" pitchFamily="18" charset="0"/>
              <a:cs typeface="Times New Roman" panose="02020603050405020304" pitchFamily="18" charset="0"/>
            </a:endParaRPr>
          </a:p>
          <a:p>
            <a:endParaRPr lang="en-CA" sz="1200">
              <a:latin typeface="Times New Roman" panose="02020603050405020304" pitchFamily="18" charset="0"/>
              <a:cs typeface="Times New Roman" panose="02020603050405020304" pitchFamily="18" charset="0"/>
            </a:endParaRPr>
          </a:p>
          <a:p>
            <a:pPr>
              <a:buClr>
                <a:srgbClr val="FFFFFF"/>
              </a:buClr>
              <a:buSzPts val="1100"/>
            </a:pPr>
            <a:r>
              <a:rPr lang="en-US" sz="1200" b="0" i="0" u="none" strike="noStrike">
                <a:solidFill>
                  <a:srgbClr val="272727"/>
                </a:solidFill>
                <a:effectLst/>
                <a:latin typeface="Times New Roman" panose="02020603050405020304" pitchFamily="18" charset="0"/>
                <a:cs typeface="Times New Roman" panose="02020603050405020304" pitchFamily="18" charset="0"/>
              </a:rPr>
              <a:t>Kelly, D. C. (2009). In Preparation for Adulthood: Exploring Civic Participation and Social Trust Among Young Minorities. </a:t>
            </a:r>
            <a:r>
              <a:rPr lang="en-US" sz="1200" b="0" i="1" u="none" strike="noStrike">
                <a:solidFill>
                  <a:srgbClr val="272727"/>
                </a:solidFill>
                <a:effectLst/>
                <a:latin typeface="Times New Roman" panose="02020603050405020304" pitchFamily="18" charset="0"/>
                <a:cs typeface="Times New Roman" panose="02020603050405020304" pitchFamily="18" charset="0"/>
              </a:rPr>
              <a:t>Youth &amp; Society</a:t>
            </a:r>
            <a:r>
              <a:rPr lang="en-US" sz="1200" b="0" i="0" u="none" strike="noStrike">
                <a:solidFill>
                  <a:srgbClr val="272727"/>
                </a:solidFill>
                <a:effectLst/>
                <a:latin typeface="Times New Roman" panose="02020603050405020304" pitchFamily="18" charset="0"/>
                <a:cs typeface="Times New Roman" panose="02020603050405020304" pitchFamily="18" charset="0"/>
              </a:rPr>
              <a:t>, 	</a:t>
            </a:r>
            <a:r>
              <a:rPr lang="en-US" sz="1200" b="0" i="1" u="none" strike="noStrike">
                <a:solidFill>
                  <a:srgbClr val="272727"/>
                </a:solidFill>
                <a:effectLst/>
                <a:latin typeface="Times New Roman" panose="02020603050405020304" pitchFamily="18" charset="0"/>
                <a:cs typeface="Times New Roman" panose="02020603050405020304" pitchFamily="18" charset="0"/>
              </a:rPr>
              <a:t>40</a:t>
            </a:r>
            <a:r>
              <a:rPr lang="en-US" sz="1200" b="0" i="0" u="none" strike="noStrike">
                <a:solidFill>
                  <a:srgbClr val="272727"/>
                </a:solidFill>
                <a:effectLst/>
                <a:latin typeface="Times New Roman" panose="02020603050405020304" pitchFamily="18" charset="0"/>
                <a:cs typeface="Times New Roman" panose="02020603050405020304" pitchFamily="18" charset="0"/>
              </a:rPr>
              <a:t>(4), 526–540. </a:t>
            </a:r>
            <a:r>
              <a:rPr lang="en-US" sz="1200" b="0" i="0" strike="noStrike">
                <a:solidFill>
                  <a:schemeClr val="tx1"/>
                </a:solidFill>
                <a:effectLst/>
                <a:latin typeface="Times New Roman" panose="02020603050405020304" pitchFamily="18" charset="0"/>
                <a:cs typeface="Times New Roman" panose="02020603050405020304" pitchFamily="18" charset="0"/>
              </a:rPr>
              <a:t>https://doi.org/10.1177/0044118X08327584</a:t>
            </a:r>
            <a:endParaRPr lang="en-CA" sz="1200">
              <a:solidFill>
                <a:schemeClr val="tx1"/>
              </a:solidFill>
              <a:latin typeface="Times New Roman" panose="02020603050405020304" pitchFamily="18" charset="0"/>
              <a:cs typeface="Times New Roman" panose="02020603050405020304" pitchFamily="18" charset="0"/>
            </a:endParaRPr>
          </a:p>
          <a:p>
            <a:pPr>
              <a:buClr>
                <a:srgbClr val="FFFFFF"/>
              </a:buClr>
              <a:buSzPts val="1100"/>
              <a:buFont typeface="Arial"/>
              <a:buChar char="•"/>
            </a:pPr>
            <a:endParaRPr lang="en-CA" sz="1200">
              <a:latin typeface="Times New Roman" panose="02020603050405020304" pitchFamily="18" charset="0"/>
              <a:cs typeface="Times New Roman" panose="02020603050405020304" pitchFamily="18" charset="0"/>
            </a:endParaRPr>
          </a:p>
          <a:p>
            <a:pPr>
              <a:buClr>
                <a:srgbClr val="FFFFFF"/>
              </a:buClr>
              <a:buSzPts val="1100"/>
            </a:pPr>
            <a:r>
              <a:rPr lang="en-CA" sz="1200" err="1">
                <a:latin typeface="Times New Roman" panose="02020603050405020304" pitchFamily="18" charset="0"/>
                <a:cs typeface="Times New Roman" panose="02020603050405020304" pitchFamily="18" charset="0"/>
              </a:rPr>
              <a:t>Krumnow</a:t>
            </a:r>
            <a:r>
              <a:rPr lang="en-CA" sz="1200">
                <a:latin typeface="Times New Roman" panose="02020603050405020304" pitchFamily="18" charset="0"/>
                <a:cs typeface="Times New Roman" panose="02020603050405020304" pitchFamily="18" charset="0"/>
              </a:rPr>
              <a:t>, R. (2014). </a:t>
            </a:r>
            <a:r>
              <a:rPr lang="en-CA" sz="1200" i="1">
                <a:latin typeface="Times New Roman" panose="02020603050405020304" pitchFamily="18" charset="0"/>
                <a:cs typeface="Times New Roman" panose="02020603050405020304" pitchFamily="18" charset="0"/>
              </a:rPr>
              <a:t>The power of civic engagement: Opening the door to opportunity for American youth.</a:t>
            </a:r>
            <a:r>
              <a:rPr lang="en-CA" sz="1200">
                <a:latin typeface="Times New Roman" panose="02020603050405020304" pitchFamily="18" charset="0"/>
                <a:cs typeface="Times New Roman" panose="02020603050405020304" pitchFamily="18" charset="0"/>
              </a:rPr>
              <a:t> Opportunity Nation. Retrieved 	February 4, 2022, from https://opportunitynation.org/latest-news/media-highlights/power-civic-engagement-opening-door-	opportunity-</a:t>
            </a:r>
            <a:r>
              <a:rPr lang="en-CA" sz="1200" err="1">
                <a:latin typeface="Times New Roman" panose="02020603050405020304" pitchFamily="18" charset="0"/>
                <a:cs typeface="Times New Roman" panose="02020603050405020304" pitchFamily="18" charset="0"/>
              </a:rPr>
              <a:t>american</a:t>
            </a:r>
            <a:r>
              <a:rPr lang="en-CA" sz="1200">
                <a:latin typeface="Times New Roman" panose="02020603050405020304" pitchFamily="18" charset="0"/>
                <a:cs typeface="Times New Roman" panose="02020603050405020304" pitchFamily="18" charset="0"/>
              </a:rPr>
              <a:t>-youth/ </a:t>
            </a:r>
            <a:endParaRPr lang="en" sz="1200">
              <a:latin typeface="Times New Roman" panose="02020603050405020304" pitchFamily="18" charset="0"/>
              <a:cs typeface="Times New Roman" panose="02020603050405020304" pitchFamily="18" charset="0"/>
            </a:endParaRPr>
          </a:p>
          <a:p>
            <a:pPr lvl="0" algn="l">
              <a:spcBef>
                <a:spcPts val="0"/>
              </a:spcBef>
              <a:spcAft>
                <a:spcPts val="0"/>
              </a:spcAft>
              <a:buClr>
                <a:srgbClr val="FFFFFF"/>
              </a:buClr>
              <a:buSzPts val="1100"/>
              <a:buFont typeface="Arial"/>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a:latin typeface="Times New Roman" panose="02020603050405020304" pitchFamily="18" charset="0"/>
                <a:cs typeface="Times New Roman" panose="02020603050405020304" pitchFamily="18" charset="0"/>
              </a:rPr>
              <a:t>Larson, R. W., Hansen, D. M., &amp; Moneta, G. (2006). Differing profiles of developmental experiences across types of organized youth activities. 	</a:t>
            </a:r>
            <a:r>
              <a:rPr lang="en-CA" sz="1200" i="1">
                <a:latin typeface="Times New Roman" panose="02020603050405020304" pitchFamily="18" charset="0"/>
                <a:cs typeface="Times New Roman" panose="02020603050405020304" pitchFamily="18" charset="0"/>
              </a:rPr>
              <a:t>Developmental Psychology, 42</a:t>
            </a:r>
            <a:r>
              <a:rPr lang="en-CA" sz="1200">
                <a:latin typeface="Times New Roman" panose="02020603050405020304" pitchFamily="18" charset="0"/>
                <a:cs typeface="Times New Roman" panose="02020603050405020304" pitchFamily="18" charset="0"/>
              </a:rPr>
              <a:t>(5), 849 – 863. https://doi.org/10.1037/0012-1649.42.5.849 </a:t>
            </a:r>
            <a:endParaRPr lang="en" sz="1200">
              <a:latin typeface="Times New Roman" panose="02020603050405020304" pitchFamily="18" charset="0"/>
              <a:cs typeface="Times New Roman" panose="02020603050405020304" pitchFamily="18" charset="0"/>
            </a:endParaRPr>
          </a:p>
          <a:p>
            <a:pPr>
              <a:buClr>
                <a:srgbClr val="FFFFFF"/>
              </a:buClr>
              <a:buSzPts val="1100"/>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a:latin typeface="Times New Roman" panose="02020603050405020304" pitchFamily="18" charset="0"/>
                <a:cs typeface="Times New Roman" panose="02020603050405020304" pitchFamily="18" charset="0"/>
              </a:rPr>
              <a:t>PACE. (2010). </a:t>
            </a:r>
            <a:r>
              <a:rPr lang="en-CA" sz="1200" i="1">
                <a:latin typeface="Times New Roman" panose="02020603050405020304" pitchFamily="18" charset="0"/>
                <a:cs typeface="Times New Roman" panose="02020603050405020304" pitchFamily="18" charset="0"/>
              </a:rPr>
              <a:t>Civic pathways out of poverty and into opportunity</a:t>
            </a:r>
            <a:r>
              <a:rPr lang="en-CA" sz="1200">
                <a:latin typeface="Times New Roman" panose="02020603050405020304" pitchFamily="18" charset="0"/>
                <a:cs typeface="Times New Roman" panose="02020603050405020304" pitchFamily="18" charset="0"/>
              </a:rPr>
              <a:t>. Philanthropy for Active Civic Engagement. 	http://www.pacefunders.org/publications/CivicPathwaysPaper.pdf </a:t>
            </a:r>
            <a:endParaRPr lang="en" sz="1200">
              <a:latin typeface="Times New Roman" panose="02020603050405020304" pitchFamily="18" charset="0"/>
              <a:cs typeface="Times New Roman" panose="02020603050405020304" pitchFamily="18" charset="0"/>
            </a:endParaRPr>
          </a:p>
          <a:p>
            <a:pPr>
              <a:buClr>
                <a:srgbClr val="FFFFFF"/>
              </a:buClr>
              <a:buSzPts val="1100"/>
              <a:buChar char="•"/>
            </a:pPr>
            <a:endParaRPr lang="en" sz="1200">
              <a:latin typeface="Times New Roman" panose="02020603050405020304" pitchFamily="18" charset="0"/>
              <a:cs typeface="Times New Roman" panose="02020603050405020304" pitchFamily="18" charset="0"/>
            </a:endParaRPr>
          </a:p>
          <a:p>
            <a:pPr>
              <a:buClr>
                <a:srgbClr val="FFFFFF"/>
              </a:buClr>
              <a:buSzPts val="1100"/>
            </a:pPr>
            <a:r>
              <a:rPr lang="en-CA" sz="1200">
                <a:latin typeface="Times New Roman" panose="02020603050405020304" pitchFamily="18" charset="0"/>
                <a:cs typeface="Times New Roman" panose="02020603050405020304" pitchFamily="18" charset="0"/>
              </a:rPr>
              <a:t>Vysniauskyte-Rimkiene, J. &amp; Matuleviciute, D. (2016). How creative group work helps adolescents create relations with self and peers. </a:t>
            </a:r>
            <a:r>
              <a:rPr lang="en-CA" sz="1200" i="1">
                <a:latin typeface="Times New Roman" panose="02020603050405020304" pitchFamily="18" charset="0"/>
                <a:cs typeface="Times New Roman" panose="02020603050405020304" pitchFamily="18" charset="0"/>
              </a:rPr>
              <a:t>Social 	Work with Groups, 39</a:t>
            </a:r>
            <a:r>
              <a:rPr lang="en-CA" sz="1200">
                <a:latin typeface="Times New Roman" panose="02020603050405020304" pitchFamily="18" charset="0"/>
                <a:cs typeface="Times New Roman" panose="02020603050405020304" pitchFamily="18" charset="0"/>
              </a:rPr>
              <a:t>(2-3), 234 – 245. https://doi.org/10.1080/01609513.2015.1056074 </a:t>
            </a:r>
            <a:endParaRPr lang="en"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1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15CA92-4A6C-4187-B690-AC730AE495C0}"/>
              </a:ext>
            </a:extLst>
          </p:cNvPr>
          <p:cNvSpPr/>
          <p:nvPr/>
        </p:nvSpPr>
        <p:spPr>
          <a:xfrm rot="16200000">
            <a:off x="3912862" y="-3925570"/>
            <a:ext cx="1318276" cy="91440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315B0A0-02FA-4CD0-A43A-5DF40BF4B17D}"/>
              </a:ext>
            </a:extLst>
          </p:cNvPr>
          <p:cNvSpPr>
            <a:spLocks noGrp="1"/>
          </p:cNvSpPr>
          <p:nvPr>
            <p:ph type="title"/>
          </p:nvPr>
        </p:nvSpPr>
        <p:spPr>
          <a:xfrm>
            <a:off x="457200" y="466779"/>
            <a:ext cx="8229600" cy="371400"/>
          </a:xfrm>
        </p:spPr>
        <p:txBody>
          <a:bodyPr>
            <a:normAutofit fontScale="90000"/>
          </a:bodyPr>
          <a:lstStyle/>
          <a:p>
            <a:r>
              <a:rPr lang="en-US"/>
              <a:t>Empowering Youth to Change their World</a:t>
            </a:r>
            <a:endParaRPr lang="en-CA"/>
          </a:p>
        </p:txBody>
      </p:sp>
      <p:grpSp>
        <p:nvGrpSpPr>
          <p:cNvPr id="3" name="Google Shape;907;p24">
            <a:extLst>
              <a:ext uri="{FF2B5EF4-FFF2-40B4-BE49-F238E27FC236}">
                <a16:creationId xmlns:a16="http://schemas.microsoft.com/office/drawing/2014/main" id="{86BB1B8C-6546-48EC-85CE-B4DCF249B75F}"/>
              </a:ext>
            </a:extLst>
          </p:cNvPr>
          <p:cNvGrpSpPr/>
          <p:nvPr/>
        </p:nvGrpSpPr>
        <p:grpSpPr>
          <a:xfrm>
            <a:off x="-528085" y="1708236"/>
            <a:ext cx="3780918" cy="2822086"/>
            <a:chOff x="491738" y="1929350"/>
            <a:chExt cx="3780918" cy="2822086"/>
          </a:xfrm>
        </p:grpSpPr>
        <p:grpSp>
          <p:nvGrpSpPr>
            <p:cNvPr id="4" name="Google Shape;908;p24">
              <a:extLst>
                <a:ext uri="{FF2B5EF4-FFF2-40B4-BE49-F238E27FC236}">
                  <a16:creationId xmlns:a16="http://schemas.microsoft.com/office/drawing/2014/main" id="{FBD7537A-E049-401B-8942-BD60E4651FDF}"/>
                </a:ext>
              </a:extLst>
            </p:cNvPr>
            <p:cNvGrpSpPr/>
            <p:nvPr/>
          </p:nvGrpSpPr>
          <p:grpSpPr>
            <a:xfrm>
              <a:off x="491738" y="1937612"/>
              <a:ext cx="3780918" cy="2813824"/>
              <a:chOff x="202675" y="1937612"/>
              <a:chExt cx="3780918" cy="2813824"/>
            </a:xfrm>
          </p:grpSpPr>
          <p:sp>
            <p:nvSpPr>
              <p:cNvPr id="7" name="Google Shape;909;p24">
                <a:extLst>
                  <a:ext uri="{FF2B5EF4-FFF2-40B4-BE49-F238E27FC236}">
                    <a16:creationId xmlns:a16="http://schemas.microsoft.com/office/drawing/2014/main" id="{4D5DA479-24E8-462B-B260-01B0273F7AF5}"/>
                  </a:ext>
                </a:extLst>
              </p:cNvPr>
              <p:cNvSpPr/>
              <p:nvPr/>
            </p:nvSpPr>
            <p:spPr>
              <a:xfrm>
                <a:off x="937116" y="4457699"/>
                <a:ext cx="1816405" cy="293661"/>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0;p24">
                <a:extLst>
                  <a:ext uri="{FF2B5EF4-FFF2-40B4-BE49-F238E27FC236}">
                    <a16:creationId xmlns:a16="http://schemas.microsoft.com/office/drawing/2014/main" id="{C37168F5-E09C-4B8F-A699-606EDFBD37FB}"/>
                  </a:ext>
                </a:extLst>
              </p:cNvPr>
              <p:cNvGrpSpPr/>
              <p:nvPr/>
            </p:nvGrpSpPr>
            <p:grpSpPr>
              <a:xfrm>
                <a:off x="202675" y="1937612"/>
                <a:ext cx="3780918" cy="2813824"/>
                <a:chOff x="-201386" y="253575"/>
                <a:chExt cx="7067136" cy="5259501"/>
              </a:xfrm>
            </p:grpSpPr>
            <p:sp>
              <p:nvSpPr>
                <p:cNvPr id="9" name="Google Shape;911;p24">
                  <a:extLst>
                    <a:ext uri="{FF2B5EF4-FFF2-40B4-BE49-F238E27FC236}">
                      <a16:creationId xmlns:a16="http://schemas.microsoft.com/office/drawing/2014/main" id="{3DDD624F-A475-4C29-97B7-67F46DD75848}"/>
                    </a:ext>
                  </a:extLst>
                </p:cNvPr>
                <p:cNvSpPr/>
                <p:nvPr/>
              </p:nvSpPr>
              <p:spPr>
                <a:xfrm>
                  <a:off x="605549" y="5029869"/>
                  <a:ext cx="4526850" cy="483207"/>
                </a:xfrm>
                <a:custGeom>
                  <a:avLst/>
                  <a:gdLst/>
                  <a:ahLst/>
                  <a:cxnLst/>
                  <a:rect l="l" t="t" r="r" b="b"/>
                  <a:pathLst>
                    <a:path w="282852" h="18684" fill="none" extrusionOk="0">
                      <a:moveTo>
                        <a:pt x="181073" y="0"/>
                      </a:moveTo>
                      <a:lnTo>
                        <a:pt x="181073" y="9157"/>
                      </a:lnTo>
                      <a:lnTo>
                        <a:pt x="147029" y="9157"/>
                      </a:lnTo>
                      <a:lnTo>
                        <a:pt x="147029" y="9157"/>
                      </a:lnTo>
                      <a:lnTo>
                        <a:pt x="147012" y="9210"/>
                      </a:lnTo>
                      <a:lnTo>
                        <a:pt x="146976" y="9280"/>
                      </a:lnTo>
                      <a:lnTo>
                        <a:pt x="146906" y="9333"/>
                      </a:lnTo>
                      <a:lnTo>
                        <a:pt x="146800" y="9404"/>
                      </a:lnTo>
                      <a:lnTo>
                        <a:pt x="146676" y="9475"/>
                      </a:lnTo>
                      <a:lnTo>
                        <a:pt x="146534" y="9528"/>
                      </a:lnTo>
                      <a:lnTo>
                        <a:pt x="146146" y="9652"/>
                      </a:lnTo>
                      <a:lnTo>
                        <a:pt x="145668" y="9775"/>
                      </a:lnTo>
                      <a:lnTo>
                        <a:pt x="145085" y="9899"/>
                      </a:lnTo>
                      <a:lnTo>
                        <a:pt x="144396" y="10005"/>
                      </a:lnTo>
                      <a:lnTo>
                        <a:pt x="143618" y="10111"/>
                      </a:lnTo>
                      <a:lnTo>
                        <a:pt x="142752" y="10235"/>
                      </a:lnTo>
                      <a:lnTo>
                        <a:pt x="141797" y="10341"/>
                      </a:lnTo>
                      <a:lnTo>
                        <a:pt x="140754" y="10447"/>
                      </a:lnTo>
                      <a:lnTo>
                        <a:pt x="139623" y="10535"/>
                      </a:lnTo>
                      <a:lnTo>
                        <a:pt x="137131" y="10730"/>
                      </a:lnTo>
                      <a:lnTo>
                        <a:pt x="134320" y="10907"/>
                      </a:lnTo>
                      <a:lnTo>
                        <a:pt x="131245" y="11066"/>
                      </a:lnTo>
                      <a:lnTo>
                        <a:pt x="127904" y="11207"/>
                      </a:lnTo>
                      <a:lnTo>
                        <a:pt x="124333" y="11331"/>
                      </a:lnTo>
                      <a:lnTo>
                        <a:pt x="120551" y="11437"/>
                      </a:lnTo>
                      <a:lnTo>
                        <a:pt x="116573" y="11525"/>
                      </a:lnTo>
                      <a:lnTo>
                        <a:pt x="112402" y="11596"/>
                      </a:lnTo>
                      <a:lnTo>
                        <a:pt x="108107" y="11631"/>
                      </a:lnTo>
                      <a:lnTo>
                        <a:pt x="103670" y="11631"/>
                      </a:lnTo>
                      <a:lnTo>
                        <a:pt x="103670" y="11631"/>
                      </a:lnTo>
                      <a:lnTo>
                        <a:pt x="99233" y="11631"/>
                      </a:lnTo>
                      <a:lnTo>
                        <a:pt x="94938" y="11596"/>
                      </a:lnTo>
                      <a:lnTo>
                        <a:pt x="90784" y="11525"/>
                      </a:lnTo>
                      <a:lnTo>
                        <a:pt x="86789" y="11437"/>
                      </a:lnTo>
                      <a:lnTo>
                        <a:pt x="83007" y="11331"/>
                      </a:lnTo>
                      <a:lnTo>
                        <a:pt x="79436" y="11207"/>
                      </a:lnTo>
                      <a:lnTo>
                        <a:pt x="76095" y="11066"/>
                      </a:lnTo>
                      <a:lnTo>
                        <a:pt x="73020" y="10907"/>
                      </a:lnTo>
                      <a:lnTo>
                        <a:pt x="70227" y="10730"/>
                      </a:lnTo>
                      <a:lnTo>
                        <a:pt x="67717" y="10535"/>
                      </a:lnTo>
                      <a:lnTo>
                        <a:pt x="66603" y="10447"/>
                      </a:lnTo>
                      <a:lnTo>
                        <a:pt x="65560" y="10341"/>
                      </a:lnTo>
                      <a:lnTo>
                        <a:pt x="64588" y="10235"/>
                      </a:lnTo>
                      <a:lnTo>
                        <a:pt x="63722" y="10111"/>
                      </a:lnTo>
                      <a:lnTo>
                        <a:pt x="62944" y="10005"/>
                      </a:lnTo>
                      <a:lnTo>
                        <a:pt x="62273" y="9899"/>
                      </a:lnTo>
                      <a:lnTo>
                        <a:pt x="61689" y="9775"/>
                      </a:lnTo>
                      <a:lnTo>
                        <a:pt x="61194" y="9652"/>
                      </a:lnTo>
                      <a:lnTo>
                        <a:pt x="60823" y="9528"/>
                      </a:lnTo>
                      <a:lnTo>
                        <a:pt x="60664" y="9475"/>
                      </a:lnTo>
                      <a:lnTo>
                        <a:pt x="60540" y="9404"/>
                      </a:lnTo>
                      <a:lnTo>
                        <a:pt x="60452" y="9333"/>
                      </a:lnTo>
                      <a:lnTo>
                        <a:pt x="60381" y="9280"/>
                      </a:lnTo>
                      <a:lnTo>
                        <a:pt x="60328" y="9210"/>
                      </a:lnTo>
                      <a:lnTo>
                        <a:pt x="60328" y="9157"/>
                      </a:lnTo>
                      <a:lnTo>
                        <a:pt x="26054" y="9157"/>
                      </a:lnTo>
                      <a:lnTo>
                        <a:pt x="26054" y="3642"/>
                      </a:lnTo>
                      <a:lnTo>
                        <a:pt x="26054" y="3642"/>
                      </a:lnTo>
                      <a:lnTo>
                        <a:pt x="23050" y="3942"/>
                      </a:lnTo>
                      <a:lnTo>
                        <a:pt x="20221" y="4243"/>
                      </a:lnTo>
                      <a:lnTo>
                        <a:pt x="17552" y="4543"/>
                      </a:lnTo>
                      <a:lnTo>
                        <a:pt x="15060" y="4861"/>
                      </a:lnTo>
                      <a:lnTo>
                        <a:pt x="12744" y="5197"/>
                      </a:lnTo>
                      <a:lnTo>
                        <a:pt x="10588" y="5533"/>
                      </a:lnTo>
                      <a:lnTo>
                        <a:pt x="8644" y="5869"/>
                      </a:lnTo>
                      <a:lnTo>
                        <a:pt x="6876" y="6205"/>
                      </a:lnTo>
                      <a:lnTo>
                        <a:pt x="6063" y="6381"/>
                      </a:lnTo>
                      <a:lnTo>
                        <a:pt x="5303" y="6558"/>
                      </a:lnTo>
                      <a:lnTo>
                        <a:pt x="4578" y="6735"/>
                      </a:lnTo>
                      <a:lnTo>
                        <a:pt x="3906" y="6912"/>
                      </a:lnTo>
                      <a:lnTo>
                        <a:pt x="3305" y="7088"/>
                      </a:lnTo>
                      <a:lnTo>
                        <a:pt x="2740" y="7283"/>
                      </a:lnTo>
                      <a:lnTo>
                        <a:pt x="2227" y="7460"/>
                      </a:lnTo>
                      <a:lnTo>
                        <a:pt x="1768" y="7636"/>
                      </a:lnTo>
                      <a:lnTo>
                        <a:pt x="1343" y="7831"/>
                      </a:lnTo>
                      <a:lnTo>
                        <a:pt x="990" y="8008"/>
                      </a:lnTo>
                      <a:lnTo>
                        <a:pt x="689" y="8202"/>
                      </a:lnTo>
                      <a:lnTo>
                        <a:pt x="442" y="8397"/>
                      </a:lnTo>
                      <a:lnTo>
                        <a:pt x="247" y="8573"/>
                      </a:lnTo>
                      <a:lnTo>
                        <a:pt x="177" y="8679"/>
                      </a:lnTo>
                      <a:lnTo>
                        <a:pt x="106" y="8768"/>
                      </a:lnTo>
                      <a:lnTo>
                        <a:pt x="53" y="8856"/>
                      </a:lnTo>
                      <a:lnTo>
                        <a:pt x="18" y="8962"/>
                      </a:lnTo>
                      <a:lnTo>
                        <a:pt x="0" y="9051"/>
                      </a:lnTo>
                      <a:lnTo>
                        <a:pt x="0" y="9157"/>
                      </a:lnTo>
                      <a:lnTo>
                        <a:pt x="0" y="9157"/>
                      </a:lnTo>
                      <a:lnTo>
                        <a:pt x="18" y="9280"/>
                      </a:lnTo>
                      <a:lnTo>
                        <a:pt x="35" y="9404"/>
                      </a:lnTo>
                      <a:lnTo>
                        <a:pt x="106" y="9510"/>
                      </a:lnTo>
                      <a:lnTo>
                        <a:pt x="177" y="9634"/>
                      </a:lnTo>
                      <a:lnTo>
                        <a:pt x="283" y="9758"/>
                      </a:lnTo>
                      <a:lnTo>
                        <a:pt x="407" y="9881"/>
                      </a:lnTo>
                      <a:lnTo>
                        <a:pt x="566" y="10005"/>
                      </a:lnTo>
                      <a:lnTo>
                        <a:pt x="725" y="10129"/>
                      </a:lnTo>
                      <a:lnTo>
                        <a:pt x="919" y="10253"/>
                      </a:lnTo>
                      <a:lnTo>
                        <a:pt x="1131" y="10359"/>
                      </a:lnTo>
                      <a:lnTo>
                        <a:pt x="1626" y="10606"/>
                      </a:lnTo>
                      <a:lnTo>
                        <a:pt x="2210" y="10836"/>
                      </a:lnTo>
                      <a:lnTo>
                        <a:pt x="2864" y="11066"/>
                      </a:lnTo>
                      <a:lnTo>
                        <a:pt x="3624" y="11295"/>
                      </a:lnTo>
                      <a:lnTo>
                        <a:pt x="4454" y="11525"/>
                      </a:lnTo>
                      <a:lnTo>
                        <a:pt x="5356" y="11755"/>
                      </a:lnTo>
                      <a:lnTo>
                        <a:pt x="6363" y="11985"/>
                      </a:lnTo>
                      <a:lnTo>
                        <a:pt x="7424" y="12215"/>
                      </a:lnTo>
                      <a:lnTo>
                        <a:pt x="8573" y="12427"/>
                      </a:lnTo>
                      <a:lnTo>
                        <a:pt x="9810" y="12639"/>
                      </a:lnTo>
                      <a:lnTo>
                        <a:pt x="11118" y="12851"/>
                      </a:lnTo>
                      <a:lnTo>
                        <a:pt x="12497" y="13063"/>
                      </a:lnTo>
                      <a:lnTo>
                        <a:pt x="13946" y="13275"/>
                      </a:lnTo>
                      <a:lnTo>
                        <a:pt x="15467" y="13487"/>
                      </a:lnTo>
                      <a:lnTo>
                        <a:pt x="17075" y="13699"/>
                      </a:lnTo>
                      <a:lnTo>
                        <a:pt x="18737" y="13894"/>
                      </a:lnTo>
                      <a:lnTo>
                        <a:pt x="20469" y="14088"/>
                      </a:lnTo>
                      <a:lnTo>
                        <a:pt x="24145" y="14477"/>
                      </a:lnTo>
                      <a:lnTo>
                        <a:pt x="28087" y="14848"/>
                      </a:lnTo>
                      <a:lnTo>
                        <a:pt x="32294" y="15219"/>
                      </a:lnTo>
                      <a:lnTo>
                        <a:pt x="36731" y="15555"/>
                      </a:lnTo>
                      <a:lnTo>
                        <a:pt x="41415" y="15891"/>
                      </a:lnTo>
                      <a:lnTo>
                        <a:pt x="46329" y="16209"/>
                      </a:lnTo>
                      <a:lnTo>
                        <a:pt x="51473" y="16510"/>
                      </a:lnTo>
                      <a:lnTo>
                        <a:pt x="56811" y="16793"/>
                      </a:lnTo>
                      <a:lnTo>
                        <a:pt x="62343" y="17058"/>
                      </a:lnTo>
                      <a:lnTo>
                        <a:pt x="68088" y="17305"/>
                      </a:lnTo>
                      <a:lnTo>
                        <a:pt x="74010" y="17535"/>
                      </a:lnTo>
                      <a:lnTo>
                        <a:pt x="80108" y="17747"/>
                      </a:lnTo>
                      <a:lnTo>
                        <a:pt x="86383" y="17924"/>
                      </a:lnTo>
                      <a:lnTo>
                        <a:pt x="92799" y="18101"/>
                      </a:lnTo>
                      <a:lnTo>
                        <a:pt x="99375" y="18242"/>
                      </a:lnTo>
                      <a:lnTo>
                        <a:pt x="106074" y="18384"/>
                      </a:lnTo>
                      <a:lnTo>
                        <a:pt x="112915" y="18490"/>
                      </a:lnTo>
                      <a:lnTo>
                        <a:pt x="119897" y="18560"/>
                      </a:lnTo>
                      <a:lnTo>
                        <a:pt x="126967" y="18631"/>
                      </a:lnTo>
                      <a:lnTo>
                        <a:pt x="134143" y="18666"/>
                      </a:lnTo>
                      <a:lnTo>
                        <a:pt x="141426" y="18684"/>
                      </a:lnTo>
                      <a:lnTo>
                        <a:pt x="141426" y="18684"/>
                      </a:lnTo>
                      <a:lnTo>
                        <a:pt x="148709" y="18666"/>
                      </a:lnTo>
                      <a:lnTo>
                        <a:pt x="155885" y="18631"/>
                      </a:lnTo>
                      <a:lnTo>
                        <a:pt x="162955" y="18560"/>
                      </a:lnTo>
                      <a:lnTo>
                        <a:pt x="169937" y="18490"/>
                      </a:lnTo>
                      <a:lnTo>
                        <a:pt x="176778" y="18384"/>
                      </a:lnTo>
                      <a:lnTo>
                        <a:pt x="183477" y="18242"/>
                      </a:lnTo>
                      <a:lnTo>
                        <a:pt x="190053" y="18101"/>
                      </a:lnTo>
                      <a:lnTo>
                        <a:pt x="196469" y="17924"/>
                      </a:lnTo>
                      <a:lnTo>
                        <a:pt x="202744" y="17747"/>
                      </a:lnTo>
                      <a:lnTo>
                        <a:pt x="208842" y="17535"/>
                      </a:lnTo>
                      <a:lnTo>
                        <a:pt x="214764" y="17305"/>
                      </a:lnTo>
                      <a:lnTo>
                        <a:pt x="220509" y="17058"/>
                      </a:lnTo>
                      <a:lnTo>
                        <a:pt x="226041" y="16793"/>
                      </a:lnTo>
                      <a:lnTo>
                        <a:pt x="231379" y="16510"/>
                      </a:lnTo>
                      <a:lnTo>
                        <a:pt x="236523" y="16209"/>
                      </a:lnTo>
                      <a:lnTo>
                        <a:pt x="241437" y="15891"/>
                      </a:lnTo>
                      <a:lnTo>
                        <a:pt x="246121" y="15555"/>
                      </a:lnTo>
                      <a:lnTo>
                        <a:pt x="250558" y="15219"/>
                      </a:lnTo>
                      <a:lnTo>
                        <a:pt x="254765" y="14848"/>
                      </a:lnTo>
                      <a:lnTo>
                        <a:pt x="258707" y="14477"/>
                      </a:lnTo>
                      <a:lnTo>
                        <a:pt x="262383" y="14088"/>
                      </a:lnTo>
                      <a:lnTo>
                        <a:pt x="264115" y="13894"/>
                      </a:lnTo>
                      <a:lnTo>
                        <a:pt x="265777" y="13699"/>
                      </a:lnTo>
                      <a:lnTo>
                        <a:pt x="267385" y="13487"/>
                      </a:lnTo>
                      <a:lnTo>
                        <a:pt x="268906" y="13275"/>
                      </a:lnTo>
                      <a:lnTo>
                        <a:pt x="270355" y="13063"/>
                      </a:lnTo>
                      <a:lnTo>
                        <a:pt x="271734" y="12851"/>
                      </a:lnTo>
                      <a:lnTo>
                        <a:pt x="273042" y="12639"/>
                      </a:lnTo>
                      <a:lnTo>
                        <a:pt x="274279" y="12427"/>
                      </a:lnTo>
                      <a:lnTo>
                        <a:pt x="275428" y="12215"/>
                      </a:lnTo>
                      <a:lnTo>
                        <a:pt x="276489" y="11985"/>
                      </a:lnTo>
                      <a:lnTo>
                        <a:pt x="277496" y="11755"/>
                      </a:lnTo>
                      <a:lnTo>
                        <a:pt x="278398" y="11525"/>
                      </a:lnTo>
                      <a:lnTo>
                        <a:pt x="279228" y="11295"/>
                      </a:lnTo>
                      <a:lnTo>
                        <a:pt x="279988" y="11066"/>
                      </a:lnTo>
                      <a:lnTo>
                        <a:pt x="280643" y="10836"/>
                      </a:lnTo>
                      <a:lnTo>
                        <a:pt x="281226" y="10606"/>
                      </a:lnTo>
                      <a:lnTo>
                        <a:pt x="281721" y="10359"/>
                      </a:lnTo>
                      <a:lnTo>
                        <a:pt x="281933" y="10253"/>
                      </a:lnTo>
                      <a:lnTo>
                        <a:pt x="282127" y="10129"/>
                      </a:lnTo>
                      <a:lnTo>
                        <a:pt x="282286" y="10005"/>
                      </a:lnTo>
                      <a:lnTo>
                        <a:pt x="282445" y="9881"/>
                      </a:lnTo>
                      <a:lnTo>
                        <a:pt x="282569" y="9758"/>
                      </a:lnTo>
                      <a:lnTo>
                        <a:pt x="282675" y="9634"/>
                      </a:lnTo>
                      <a:lnTo>
                        <a:pt x="282746" y="9510"/>
                      </a:lnTo>
                      <a:lnTo>
                        <a:pt x="282817" y="9404"/>
                      </a:lnTo>
                      <a:lnTo>
                        <a:pt x="282834" y="9280"/>
                      </a:lnTo>
                      <a:lnTo>
                        <a:pt x="282852" y="9157"/>
                      </a:lnTo>
                      <a:lnTo>
                        <a:pt x="282852" y="9157"/>
                      </a:lnTo>
                      <a:lnTo>
                        <a:pt x="282834" y="9015"/>
                      </a:lnTo>
                      <a:lnTo>
                        <a:pt x="282799" y="8874"/>
                      </a:lnTo>
                      <a:lnTo>
                        <a:pt x="282728" y="8750"/>
                      </a:lnTo>
                      <a:lnTo>
                        <a:pt x="282640" y="8609"/>
                      </a:lnTo>
                      <a:lnTo>
                        <a:pt x="282516" y="8485"/>
                      </a:lnTo>
                      <a:lnTo>
                        <a:pt x="282357" y="8343"/>
                      </a:lnTo>
                      <a:lnTo>
                        <a:pt x="282180" y="8220"/>
                      </a:lnTo>
                      <a:lnTo>
                        <a:pt x="281986" y="8078"/>
                      </a:lnTo>
                      <a:lnTo>
                        <a:pt x="281756" y="7955"/>
                      </a:lnTo>
                      <a:lnTo>
                        <a:pt x="281491" y="7831"/>
                      </a:lnTo>
                      <a:lnTo>
                        <a:pt x="281208" y="7689"/>
                      </a:lnTo>
                      <a:lnTo>
                        <a:pt x="280908" y="7566"/>
                      </a:lnTo>
                      <a:lnTo>
                        <a:pt x="280218" y="7318"/>
                      </a:lnTo>
                      <a:lnTo>
                        <a:pt x="279423" y="7053"/>
                      </a:lnTo>
                      <a:lnTo>
                        <a:pt x="278539" y="6806"/>
                      </a:lnTo>
                      <a:lnTo>
                        <a:pt x="277549" y="6558"/>
                      </a:lnTo>
                      <a:lnTo>
                        <a:pt x="276471" y="6311"/>
                      </a:lnTo>
                      <a:lnTo>
                        <a:pt x="275287" y="6063"/>
                      </a:lnTo>
                      <a:lnTo>
                        <a:pt x="274014" y="5833"/>
                      </a:lnTo>
                      <a:lnTo>
                        <a:pt x="272653" y="5586"/>
                      </a:lnTo>
                      <a:lnTo>
                        <a:pt x="271186" y="5356"/>
                      </a:lnTo>
                      <a:lnTo>
                        <a:pt x="269648" y="5126"/>
                      </a:lnTo>
                      <a:lnTo>
                        <a:pt x="269648" y="5763"/>
                      </a:lnTo>
                      <a:lnTo>
                        <a:pt x="269648" y="5763"/>
                      </a:lnTo>
                      <a:lnTo>
                        <a:pt x="269630" y="6099"/>
                      </a:lnTo>
                      <a:lnTo>
                        <a:pt x="269577" y="6434"/>
                      </a:lnTo>
                      <a:lnTo>
                        <a:pt x="269489" y="6770"/>
                      </a:lnTo>
                      <a:lnTo>
                        <a:pt x="269383" y="7071"/>
                      </a:lnTo>
                      <a:lnTo>
                        <a:pt x="269241" y="7371"/>
                      </a:lnTo>
                      <a:lnTo>
                        <a:pt x="269065" y="7654"/>
                      </a:lnTo>
                      <a:lnTo>
                        <a:pt x="268870" y="7919"/>
                      </a:lnTo>
                      <a:lnTo>
                        <a:pt x="268658" y="8149"/>
                      </a:lnTo>
                      <a:lnTo>
                        <a:pt x="268411" y="8379"/>
                      </a:lnTo>
                      <a:lnTo>
                        <a:pt x="268146" y="8573"/>
                      </a:lnTo>
                      <a:lnTo>
                        <a:pt x="267863" y="8732"/>
                      </a:lnTo>
                      <a:lnTo>
                        <a:pt x="267580" y="8891"/>
                      </a:lnTo>
                      <a:lnTo>
                        <a:pt x="267262" y="8998"/>
                      </a:lnTo>
                      <a:lnTo>
                        <a:pt x="266944" y="9086"/>
                      </a:lnTo>
                      <a:lnTo>
                        <a:pt x="266590" y="9139"/>
                      </a:lnTo>
                      <a:lnTo>
                        <a:pt x="266254" y="9157"/>
                      </a:lnTo>
                      <a:lnTo>
                        <a:pt x="194684" y="9157"/>
                      </a:lnTo>
                      <a:lnTo>
                        <a:pt x="194684" y="9157"/>
                      </a:lnTo>
                      <a:lnTo>
                        <a:pt x="194330" y="9139"/>
                      </a:lnTo>
                      <a:lnTo>
                        <a:pt x="193995" y="9086"/>
                      </a:lnTo>
                      <a:lnTo>
                        <a:pt x="193676" y="8998"/>
                      </a:lnTo>
                      <a:lnTo>
                        <a:pt x="193358" y="8891"/>
                      </a:lnTo>
                      <a:lnTo>
                        <a:pt x="193058" y="8732"/>
                      </a:lnTo>
                      <a:lnTo>
                        <a:pt x="192793" y="8573"/>
                      </a:lnTo>
                      <a:lnTo>
                        <a:pt x="192527" y="8379"/>
                      </a:lnTo>
                      <a:lnTo>
                        <a:pt x="192280" y="8149"/>
                      </a:lnTo>
                      <a:lnTo>
                        <a:pt x="192068" y="7919"/>
                      </a:lnTo>
                      <a:lnTo>
                        <a:pt x="191873" y="7654"/>
                      </a:lnTo>
                      <a:lnTo>
                        <a:pt x="191697" y="7371"/>
                      </a:lnTo>
                      <a:lnTo>
                        <a:pt x="191555" y="7071"/>
                      </a:lnTo>
                      <a:lnTo>
                        <a:pt x="191449" y="6770"/>
                      </a:lnTo>
                      <a:lnTo>
                        <a:pt x="191361" y="6434"/>
                      </a:lnTo>
                      <a:lnTo>
                        <a:pt x="191308" y="6099"/>
                      </a:lnTo>
                      <a:lnTo>
                        <a:pt x="191290" y="5763"/>
                      </a:lnTo>
                      <a:lnTo>
                        <a:pt x="191290" y="230"/>
                      </a:lnTo>
                      <a:lnTo>
                        <a:pt x="191290" y="230"/>
                      </a:lnTo>
                      <a:lnTo>
                        <a:pt x="186235" y="106"/>
                      </a:lnTo>
                      <a:lnTo>
                        <a:pt x="1810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3;p24">
                  <a:extLst>
                    <a:ext uri="{FF2B5EF4-FFF2-40B4-BE49-F238E27FC236}">
                      <a16:creationId xmlns:a16="http://schemas.microsoft.com/office/drawing/2014/main" id="{7F25183F-03F3-4F2D-AAFC-5233FE69C535}"/>
                    </a:ext>
                  </a:extLst>
                </p:cNvPr>
                <p:cNvSpPr/>
                <p:nvPr/>
              </p:nvSpPr>
              <p:spPr>
                <a:xfrm>
                  <a:off x="3665925" y="2676525"/>
                  <a:ext cx="918750" cy="914325"/>
                </a:xfrm>
                <a:custGeom>
                  <a:avLst/>
                  <a:gdLst/>
                  <a:ahLst/>
                  <a:cxnLst/>
                  <a:rect l="l" t="t" r="r" b="b"/>
                  <a:pathLst>
                    <a:path w="36750" h="36573" fill="none" extrusionOk="0">
                      <a:moveTo>
                        <a:pt x="36749" y="1"/>
                      </a:moveTo>
                      <a:lnTo>
                        <a:pt x="36749" y="36572"/>
                      </a:lnTo>
                      <a:lnTo>
                        <a:pt x="1" y="36572"/>
                      </a:lnTo>
                      <a:lnTo>
                        <a:pt x="367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4;p24">
                  <a:extLst>
                    <a:ext uri="{FF2B5EF4-FFF2-40B4-BE49-F238E27FC236}">
                      <a16:creationId xmlns:a16="http://schemas.microsoft.com/office/drawing/2014/main" id="{BF77A3D8-47AB-4025-9A00-BF62CBA098A5}"/>
                    </a:ext>
                  </a:extLst>
                </p:cNvPr>
                <p:cNvSpPr/>
                <p:nvPr/>
              </p:nvSpPr>
              <p:spPr>
                <a:xfrm>
                  <a:off x="1171400" y="469675"/>
                  <a:ext cx="3395150" cy="3395150"/>
                </a:xfrm>
                <a:custGeom>
                  <a:avLst/>
                  <a:gdLst/>
                  <a:ahLst/>
                  <a:cxnLst/>
                  <a:rect l="l" t="t" r="r" b="b"/>
                  <a:pathLst>
                    <a:path w="135806" h="135806" extrusionOk="0">
                      <a:moveTo>
                        <a:pt x="67028" y="0"/>
                      </a:moveTo>
                      <a:lnTo>
                        <a:pt x="66162" y="18"/>
                      </a:lnTo>
                      <a:lnTo>
                        <a:pt x="65278" y="36"/>
                      </a:lnTo>
                      <a:lnTo>
                        <a:pt x="64412" y="89"/>
                      </a:lnTo>
                      <a:lnTo>
                        <a:pt x="63546" y="124"/>
                      </a:lnTo>
                      <a:lnTo>
                        <a:pt x="62680" y="195"/>
                      </a:lnTo>
                      <a:lnTo>
                        <a:pt x="61831" y="265"/>
                      </a:lnTo>
                      <a:lnTo>
                        <a:pt x="60965" y="354"/>
                      </a:lnTo>
                      <a:lnTo>
                        <a:pt x="60117" y="442"/>
                      </a:lnTo>
                      <a:lnTo>
                        <a:pt x="59268" y="548"/>
                      </a:lnTo>
                      <a:lnTo>
                        <a:pt x="58420" y="654"/>
                      </a:lnTo>
                      <a:lnTo>
                        <a:pt x="57571" y="778"/>
                      </a:lnTo>
                      <a:lnTo>
                        <a:pt x="56723" y="919"/>
                      </a:lnTo>
                      <a:lnTo>
                        <a:pt x="55892" y="1061"/>
                      </a:lnTo>
                      <a:lnTo>
                        <a:pt x="55061" y="1202"/>
                      </a:lnTo>
                      <a:lnTo>
                        <a:pt x="54230" y="1379"/>
                      </a:lnTo>
                      <a:lnTo>
                        <a:pt x="52569" y="1733"/>
                      </a:lnTo>
                      <a:lnTo>
                        <a:pt x="50943" y="2139"/>
                      </a:lnTo>
                      <a:lnTo>
                        <a:pt x="49317" y="2563"/>
                      </a:lnTo>
                      <a:lnTo>
                        <a:pt x="47726" y="3041"/>
                      </a:lnTo>
                      <a:lnTo>
                        <a:pt x="46135" y="3553"/>
                      </a:lnTo>
                      <a:lnTo>
                        <a:pt x="44562" y="4119"/>
                      </a:lnTo>
                      <a:lnTo>
                        <a:pt x="43006" y="4702"/>
                      </a:lnTo>
                      <a:lnTo>
                        <a:pt x="41486" y="5338"/>
                      </a:lnTo>
                      <a:lnTo>
                        <a:pt x="39966" y="5992"/>
                      </a:lnTo>
                      <a:lnTo>
                        <a:pt x="38463" y="6682"/>
                      </a:lnTo>
                      <a:lnTo>
                        <a:pt x="36996" y="7424"/>
                      </a:lnTo>
                      <a:lnTo>
                        <a:pt x="35547" y="8184"/>
                      </a:lnTo>
                      <a:lnTo>
                        <a:pt x="34115" y="8997"/>
                      </a:lnTo>
                      <a:lnTo>
                        <a:pt x="32701" y="9828"/>
                      </a:lnTo>
                      <a:lnTo>
                        <a:pt x="31305" y="10694"/>
                      </a:lnTo>
                      <a:lnTo>
                        <a:pt x="29944" y="11596"/>
                      </a:lnTo>
                      <a:lnTo>
                        <a:pt x="28600" y="12515"/>
                      </a:lnTo>
                      <a:lnTo>
                        <a:pt x="27274" y="13487"/>
                      </a:lnTo>
                      <a:lnTo>
                        <a:pt x="25984" y="14477"/>
                      </a:lnTo>
                      <a:lnTo>
                        <a:pt x="24711" y="15502"/>
                      </a:lnTo>
                      <a:lnTo>
                        <a:pt x="23474" y="16545"/>
                      </a:lnTo>
                      <a:lnTo>
                        <a:pt x="22255" y="17641"/>
                      </a:lnTo>
                      <a:lnTo>
                        <a:pt x="21053" y="18737"/>
                      </a:lnTo>
                      <a:lnTo>
                        <a:pt x="19886" y="19886"/>
                      </a:lnTo>
                      <a:lnTo>
                        <a:pt x="18755" y="21052"/>
                      </a:lnTo>
                      <a:lnTo>
                        <a:pt x="17641" y="22237"/>
                      </a:lnTo>
                      <a:lnTo>
                        <a:pt x="16563" y="23456"/>
                      </a:lnTo>
                      <a:lnTo>
                        <a:pt x="15502" y="24711"/>
                      </a:lnTo>
                      <a:lnTo>
                        <a:pt x="14495" y="25966"/>
                      </a:lnTo>
                      <a:lnTo>
                        <a:pt x="13487" y="27274"/>
                      </a:lnTo>
                      <a:lnTo>
                        <a:pt x="12533" y="28583"/>
                      </a:lnTo>
                      <a:lnTo>
                        <a:pt x="11596" y="29926"/>
                      </a:lnTo>
                      <a:lnTo>
                        <a:pt x="10694" y="31305"/>
                      </a:lnTo>
                      <a:lnTo>
                        <a:pt x="9828" y="32683"/>
                      </a:lnTo>
                      <a:lnTo>
                        <a:pt x="8997" y="34097"/>
                      </a:lnTo>
                      <a:lnTo>
                        <a:pt x="8202" y="35529"/>
                      </a:lnTo>
                      <a:lnTo>
                        <a:pt x="7424" y="36979"/>
                      </a:lnTo>
                      <a:lnTo>
                        <a:pt x="6700" y="38463"/>
                      </a:lnTo>
                      <a:lnTo>
                        <a:pt x="6010" y="39948"/>
                      </a:lnTo>
                      <a:lnTo>
                        <a:pt x="5339" y="41468"/>
                      </a:lnTo>
                      <a:lnTo>
                        <a:pt x="4720" y="43006"/>
                      </a:lnTo>
                      <a:lnTo>
                        <a:pt x="4119" y="44544"/>
                      </a:lnTo>
                      <a:lnTo>
                        <a:pt x="3571" y="46117"/>
                      </a:lnTo>
                      <a:lnTo>
                        <a:pt x="3058" y="47708"/>
                      </a:lnTo>
                      <a:lnTo>
                        <a:pt x="2581" y="49317"/>
                      </a:lnTo>
                      <a:lnTo>
                        <a:pt x="2139" y="50925"/>
                      </a:lnTo>
                      <a:lnTo>
                        <a:pt x="1750" y="52569"/>
                      </a:lnTo>
                      <a:lnTo>
                        <a:pt x="1379" y="54213"/>
                      </a:lnTo>
                      <a:lnTo>
                        <a:pt x="1220" y="55044"/>
                      </a:lnTo>
                      <a:lnTo>
                        <a:pt x="1061" y="55874"/>
                      </a:lnTo>
                      <a:lnTo>
                        <a:pt x="920" y="56723"/>
                      </a:lnTo>
                      <a:lnTo>
                        <a:pt x="778" y="57554"/>
                      </a:lnTo>
                      <a:lnTo>
                        <a:pt x="654" y="58402"/>
                      </a:lnTo>
                      <a:lnTo>
                        <a:pt x="548" y="59251"/>
                      </a:lnTo>
                      <a:lnTo>
                        <a:pt x="442" y="60099"/>
                      </a:lnTo>
                      <a:lnTo>
                        <a:pt x="354" y="60947"/>
                      </a:lnTo>
                      <a:lnTo>
                        <a:pt x="266" y="61814"/>
                      </a:lnTo>
                      <a:lnTo>
                        <a:pt x="195" y="62680"/>
                      </a:lnTo>
                      <a:lnTo>
                        <a:pt x="142" y="63546"/>
                      </a:lnTo>
                      <a:lnTo>
                        <a:pt x="89" y="64412"/>
                      </a:lnTo>
                      <a:lnTo>
                        <a:pt x="53" y="65278"/>
                      </a:lnTo>
                      <a:lnTo>
                        <a:pt x="18" y="66144"/>
                      </a:lnTo>
                      <a:lnTo>
                        <a:pt x="18" y="67028"/>
                      </a:lnTo>
                      <a:lnTo>
                        <a:pt x="0" y="67894"/>
                      </a:lnTo>
                      <a:lnTo>
                        <a:pt x="18" y="69273"/>
                      </a:lnTo>
                      <a:lnTo>
                        <a:pt x="53" y="70652"/>
                      </a:lnTo>
                      <a:lnTo>
                        <a:pt x="124" y="72013"/>
                      </a:lnTo>
                      <a:lnTo>
                        <a:pt x="230" y="73356"/>
                      </a:lnTo>
                      <a:lnTo>
                        <a:pt x="372" y="75000"/>
                      </a:lnTo>
                      <a:lnTo>
                        <a:pt x="566" y="76626"/>
                      </a:lnTo>
                      <a:lnTo>
                        <a:pt x="778" y="78235"/>
                      </a:lnTo>
                      <a:lnTo>
                        <a:pt x="1043" y="79825"/>
                      </a:lnTo>
                      <a:lnTo>
                        <a:pt x="1344" y="81416"/>
                      </a:lnTo>
                      <a:lnTo>
                        <a:pt x="1680" y="82972"/>
                      </a:lnTo>
                      <a:lnTo>
                        <a:pt x="2051" y="84545"/>
                      </a:lnTo>
                      <a:lnTo>
                        <a:pt x="2475" y="86083"/>
                      </a:lnTo>
                      <a:lnTo>
                        <a:pt x="2917" y="87603"/>
                      </a:lnTo>
                      <a:lnTo>
                        <a:pt x="3394" y="89123"/>
                      </a:lnTo>
                      <a:lnTo>
                        <a:pt x="3907" y="90626"/>
                      </a:lnTo>
                      <a:lnTo>
                        <a:pt x="4455" y="92093"/>
                      </a:lnTo>
                      <a:lnTo>
                        <a:pt x="5020" y="93560"/>
                      </a:lnTo>
                      <a:lnTo>
                        <a:pt x="5639" y="95009"/>
                      </a:lnTo>
                      <a:lnTo>
                        <a:pt x="6275" y="96441"/>
                      </a:lnTo>
                      <a:lnTo>
                        <a:pt x="6965" y="97855"/>
                      </a:lnTo>
                      <a:lnTo>
                        <a:pt x="7672" y="99251"/>
                      </a:lnTo>
                      <a:lnTo>
                        <a:pt x="8396" y="100630"/>
                      </a:lnTo>
                      <a:lnTo>
                        <a:pt x="9174" y="101991"/>
                      </a:lnTo>
                      <a:lnTo>
                        <a:pt x="9970" y="103335"/>
                      </a:lnTo>
                      <a:lnTo>
                        <a:pt x="10800" y="104643"/>
                      </a:lnTo>
                      <a:lnTo>
                        <a:pt x="11667" y="105951"/>
                      </a:lnTo>
                      <a:lnTo>
                        <a:pt x="12550" y="107223"/>
                      </a:lnTo>
                      <a:lnTo>
                        <a:pt x="13452" y="108478"/>
                      </a:lnTo>
                      <a:lnTo>
                        <a:pt x="14406" y="109698"/>
                      </a:lnTo>
                      <a:lnTo>
                        <a:pt x="15379" y="110918"/>
                      </a:lnTo>
                      <a:lnTo>
                        <a:pt x="16368" y="112102"/>
                      </a:lnTo>
                      <a:lnTo>
                        <a:pt x="17394" y="113269"/>
                      </a:lnTo>
                      <a:lnTo>
                        <a:pt x="18436" y="114418"/>
                      </a:lnTo>
                      <a:lnTo>
                        <a:pt x="19515" y="115531"/>
                      </a:lnTo>
                      <a:lnTo>
                        <a:pt x="20611" y="116609"/>
                      </a:lnTo>
                      <a:lnTo>
                        <a:pt x="21742" y="117688"/>
                      </a:lnTo>
                      <a:lnTo>
                        <a:pt x="22891" y="118731"/>
                      </a:lnTo>
                      <a:lnTo>
                        <a:pt x="24057" y="119738"/>
                      </a:lnTo>
                      <a:lnTo>
                        <a:pt x="25259" y="120728"/>
                      </a:lnTo>
                      <a:lnTo>
                        <a:pt x="26461" y="121682"/>
                      </a:lnTo>
                      <a:lnTo>
                        <a:pt x="27716" y="122619"/>
                      </a:lnTo>
                      <a:lnTo>
                        <a:pt x="28971" y="123521"/>
                      </a:lnTo>
                      <a:lnTo>
                        <a:pt x="30244" y="124405"/>
                      </a:lnTo>
                      <a:lnTo>
                        <a:pt x="31552" y="125253"/>
                      </a:lnTo>
                      <a:lnTo>
                        <a:pt x="32878" y="126084"/>
                      </a:lnTo>
                      <a:lnTo>
                        <a:pt x="34221" y="126862"/>
                      </a:lnTo>
                      <a:lnTo>
                        <a:pt x="35582" y="127622"/>
                      </a:lnTo>
                      <a:lnTo>
                        <a:pt x="36961" y="128346"/>
                      </a:lnTo>
                      <a:lnTo>
                        <a:pt x="38375" y="129053"/>
                      </a:lnTo>
                      <a:lnTo>
                        <a:pt x="39789" y="129725"/>
                      </a:lnTo>
                      <a:lnTo>
                        <a:pt x="41221" y="130361"/>
                      </a:lnTo>
                      <a:lnTo>
                        <a:pt x="42688" y="130962"/>
                      </a:lnTo>
                      <a:lnTo>
                        <a:pt x="44155" y="131528"/>
                      </a:lnTo>
                      <a:lnTo>
                        <a:pt x="45640" y="132058"/>
                      </a:lnTo>
                      <a:lnTo>
                        <a:pt x="47142" y="132571"/>
                      </a:lnTo>
                      <a:lnTo>
                        <a:pt x="48663" y="133031"/>
                      </a:lnTo>
                      <a:lnTo>
                        <a:pt x="50200" y="133455"/>
                      </a:lnTo>
                      <a:lnTo>
                        <a:pt x="51738" y="133861"/>
                      </a:lnTo>
                      <a:lnTo>
                        <a:pt x="53294" y="134215"/>
                      </a:lnTo>
                      <a:lnTo>
                        <a:pt x="54884" y="134551"/>
                      </a:lnTo>
                      <a:lnTo>
                        <a:pt x="56458" y="134833"/>
                      </a:lnTo>
                      <a:lnTo>
                        <a:pt x="58066" y="135081"/>
                      </a:lnTo>
                      <a:lnTo>
                        <a:pt x="59675" y="135311"/>
                      </a:lnTo>
                      <a:lnTo>
                        <a:pt x="61301" y="135487"/>
                      </a:lnTo>
                      <a:lnTo>
                        <a:pt x="62945" y="135611"/>
                      </a:lnTo>
                      <a:lnTo>
                        <a:pt x="64589" y="135717"/>
                      </a:lnTo>
                      <a:lnTo>
                        <a:pt x="66250" y="135770"/>
                      </a:lnTo>
                      <a:lnTo>
                        <a:pt x="67912" y="135806"/>
                      </a:lnTo>
                      <a:lnTo>
                        <a:pt x="68778" y="135788"/>
                      </a:lnTo>
                      <a:lnTo>
                        <a:pt x="69662" y="135770"/>
                      </a:lnTo>
                      <a:lnTo>
                        <a:pt x="70528" y="135753"/>
                      </a:lnTo>
                      <a:lnTo>
                        <a:pt x="71394" y="135717"/>
                      </a:lnTo>
                      <a:lnTo>
                        <a:pt x="72278" y="135664"/>
                      </a:lnTo>
                      <a:lnTo>
                        <a:pt x="73126" y="135594"/>
                      </a:lnTo>
                      <a:lnTo>
                        <a:pt x="73992" y="135523"/>
                      </a:lnTo>
                      <a:lnTo>
                        <a:pt x="74858" y="135452"/>
                      </a:lnTo>
                      <a:lnTo>
                        <a:pt x="75707" y="135346"/>
                      </a:lnTo>
                      <a:lnTo>
                        <a:pt x="76555" y="135258"/>
                      </a:lnTo>
                      <a:lnTo>
                        <a:pt x="77404" y="135134"/>
                      </a:lnTo>
                      <a:lnTo>
                        <a:pt x="78252" y="135010"/>
                      </a:lnTo>
                      <a:lnTo>
                        <a:pt x="79083" y="134886"/>
                      </a:lnTo>
                      <a:lnTo>
                        <a:pt x="79931" y="134745"/>
                      </a:lnTo>
                      <a:lnTo>
                        <a:pt x="80762" y="134586"/>
                      </a:lnTo>
                      <a:lnTo>
                        <a:pt x="81593" y="134409"/>
                      </a:lnTo>
                      <a:lnTo>
                        <a:pt x="83237" y="134056"/>
                      </a:lnTo>
                      <a:lnTo>
                        <a:pt x="84881" y="133667"/>
                      </a:lnTo>
                      <a:lnTo>
                        <a:pt x="86489" y="133225"/>
                      </a:lnTo>
                      <a:lnTo>
                        <a:pt x="88098" y="132748"/>
                      </a:lnTo>
                      <a:lnTo>
                        <a:pt x="89689" y="132235"/>
                      </a:lnTo>
                      <a:lnTo>
                        <a:pt x="91262" y="131669"/>
                      </a:lnTo>
                      <a:lnTo>
                        <a:pt x="92800" y="131086"/>
                      </a:lnTo>
                      <a:lnTo>
                        <a:pt x="94337" y="130467"/>
                      </a:lnTo>
                      <a:lnTo>
                        <a:pt x="95858" y="129796"/>
                      </a:lnTo>
                      <a:lnTo>
                        <a:pt x="97342" y="129106"/>
                      </a:lnTo>
                      <a:lnTo>
                        <a:pt x="98827" y="128364"/>
                      </a:lnTo>
                      <a:lnTo>
                        <a:pt x="100277" y="127604"/>
                      </a:lnTo>
                      <a:lnTo>
                        <a:pt x="101708" y="126809"/>
                      </a:lnTo>
                      <a:lnTo>
                        <a:pt x="103122" y="125960"/>
                      </a:lnTo>
                      <a:lnTo>
                        <a:pt x="104501" y="125094"/>
                      </a:lnTo>
                      <a:lnTo>
                        <a:pt x="105880" y="124210"/>
                      </a:lnTo>
                      <a:lnTo>
                        <a:pt x="107223" y="123273"/>
                      </a:lnTo>
                      <a:lnTo>
                        <a:pt x="108531" y="122301"/>
                      </a:lnTo>
                      <a:lnTo>
                        <a:pt x="109822" y="121311"/>
                      </a:lnTo>
                      <a:lnTo>
                        <a:pt x="111094" y="120286"/>
                      </a:lnTo>
                      <a:lnTo>
                        <a:pt x="112349" y="119243"/>
                      </a:lnTo>
                      <a:lnTo>
                        <a:pt x="113569" y="118165"/>
                      </a:lnTo>
                      <a:lnTo>
                        <a:pt x="114753" y="117051"/>
                      </a:lnTo>
                      <a:lnTo>
                        <a:pt x="115920" y="115902"/>
                      </a:lnTo>
                      <a:lnTo>
                        <a:pt x="117069" y="114753"/>
                      </a:lnTo>
                      <a:lnTo>
                        <a:pt x="118165" y="113551"/>
                      </a:lnTo>
                      <a:lnTo>
                        <a:pt x="119261" y="112332"/>
                      </a:lnTo>
                      <a:lnTo>
                        <a:pt x="120304" y="111094"/>
                      </a:lnTo>
                      <a:lnTo>
                        <a:pt x="121329" y="109822"/>
                      </a:lnTo>
                      <a:lnTo>
                        <a:pt x="122319" y="108531"/>
                      </a:lnTo>
                      <a:lnTo>
                        <a:pt x="123291" y="107206"/>
                      </a:lnTo>
                      <a:lnTo>
                        <a:pt x="124210" y="105862"/>
                      </a:lnTo>
                      <a:lnTo>
                        <a:pt x="125111" y="104501"/>
                      </a:lnTo>
                      <a:lnTo>
                        <a:pt x="125978" y="103105"/>
                      </a:lnTo>
                      <a:lnTo>
                        <a:pt x="126808" y="101691"/>
                      </a:lnTo>
                      <a:lnTo>
                        <a:pt x="127621" y="100259"/>
                      </a:lnTo>
                      <a:lnTo>
                        <a:pt x="128381" y="98810"/>
                      </a:lnTo>
                      <a:lnTo>
                        <a:pt x="129124" y="97342"/>
                      </a:lnTo>
                      <a:lnTo>
                        <a:pt x="129813" y="95840"/>
                      </a:lnTo>
                      <a:lnTo>
                        <a:pt x="130485" y="94320"/>
                      </a:lnTo>
                      <a:lnTo>
                        <a:pt x="131104" y="92800"/>
                      </a:lnTo>
                      <a:lnTo>
                        <a:pt x="131687" y="91244"/>
                      </a:lnTo>
                      <a:lnTo>
                        <a:pt x="132253" y="89671"/>
                      </a:lnTo>
                      <a:lnTo>
                        <a:pt x="132765" y="88098"/>
                      </a:lnTo>
                      <a:lnTo>
                        <a:pt x="133242" y="86489"/>
                      </a:lnTo>
                      <a:lnTo>
                        <a:pt x="133667" y="84863"/>
                      </a:lnTo>
                      <a:lnTo>
                        <a:pt x="134073" y="83237"/>
                      </a:lnTo>
                      <a:lnTo>
                        <a:pt x="134427" y="81575"/>
                      </a:lnTo>
                      <a:lnTo>
                        <a:pt x="134603" y="80745"/>
                      </a:lnTo>
                      <a:lnTo>
                        <a:pt x="134745" y="79914"/>
                      </a:lnTo>
                      <a:lnTo>
                        <a:pt x="134904" y="79083"/>
                      </a:lnTo>
                      <a:lnTo>
                        <a:pt x="135028" y="78235"/>
                      </a:lnTo>
                      <a:lnTo>
                        <a:pt x="135151" y="77386"/>
                      </a:lnTo>
                      <a:lnTo>
                        <a:pt x="135275" y="76555"/>
                      </a:lnTo>
                      <a:lnTo>
                        <a:pt x="135363" y="75689"/>
                      </a:lnTo>
                      <a:lnTo>
                        <a:pt x="135470" y="74841"/>
                      </a:lnTo>
                      <a:lnTo>
                        <a:pt x="135540" y="73992"/>
                      </a:lnTo>
                      <a:lnTo>
                        <a:pt x="135611" y="73126"/>
                      </a:lnTo>
                      <a:lnTo>
                        <a:pt x="135682" y="72260"/>
                      </a:lnTo>
                      <a:lnTo>
                        <a:pt x="135717" y="71394"/>
                      </a:lnTo>
                      <a:lnTo>
                        <a:pt x="135770" y="70528"/>
                      </a:lnTo>
                      <a:lnTo>
                        <a:pt x="135788" y="69644"/>
                      </a:lnTo>
                      <a:lnTo>
                        <a:pt x="135805" y="68778"/>
                      </a:lnTo>
                      <a:lnTo>
                        <a:pt x="135805" y="67894"/>
                      </a:lnTo>
                      <a:lnTo>
                        <a:pt x="135805" y="66763"/>
                      </a:lnTo>
                      <a:lnTo>
                        <a:pt x="135770" y="65632"/>
                      </a:lnTo>
                      <a:lnTo>
                        <a:pt x="135735" y="64500"/>
                      </a:lnTo>
                      <a:lnTo>
                        <a:pt x="135664" y="63387"/>
                      </a:lnTo>
                      <a:lnTo>
                        <a:pt x="135576" y="62273"/>
                      </a:lnTo>
                      <a:lnTo>
                        <a:pt x="135487" y="61160"/>
                      </a:lnTo>
                      <a:lnTo>
                        <a:pt x="135363" y="60046"/>
                      </a:lnTo>
                      <a:lnTo>
                        <a:pt x="135222" y="58950"/>
                      </a:lnTo>
                      <a:lnTo>
                        <a:pt x="135081" y="57854"/>
                      </a:lnTo>
                      <a:lnTo>
                        <a:pt x="134904" y="56758"/>
                      </a:lnTo>
                      <a:lnTo>
                        <a:pt x="134709" y="55680"/>
                      </a:lnTo>
                      <a:lnTo>
                        <a:pt x="134515" y="54602"/>
                      </a:lnTo>
                      <a:lnTo>
                        <a:pt x="134285" y="53523"/>
                      </a:lnTo>
                      <a:lnTo>
                        <a:pt x="134055" y="52463"/>
                      </a:lnTo>
                      <a:lnTo>
                        <a:pt x="133790" y="51402"/>
                      </a:lnTo>
                      <a:lnTo>
                        <a:pt x="133525" y="50359"/>
                      </a:lnTo>
                      <a:lnTo>
                        <a:pt x="133242" y="49317"/>
                      </a:lnTo>
                      <a:lnTo>
                        <a:pt x="132924" y="48274"/>
                      </a:lnTo>
                      <a:lnTo>
                        <a:pt x="132606" y="47231"/>
                      </a:lnTo>
                      <a:lnTo>
                        <a:pt x="132270" y="46206"/>
                      </a:lnTo>
                      <a:lnTo>
                        <a:pt x="131917" y="45198"/>
                      </a:lnTo>
                      <a:lnTo>
                        <a:pt x="131563" y="44190"/>
                      </a:lnTo>
                      <a:lnTo>
                        <a:pt x="131174" y="43183"/>
                      </a:lnTo>
                      <a:lnTo>
                        <a:pt x="130768" y="42193"/>
                      </a:lnTo>
                      <a:lnTo>
                        <a:pt x="130361" y="41203"/>
                      </a:lnTo>
                      <a:lnTo>
                        <a:pt x="129937" y="40213"/>
                      </a:lnTo>
                      <a:lnTo>
                        <a:pt x="129495" y="39241"/>
                      </a:lnTo>
                      <a:lnTo>
                        <a:pt x="129035" y="38287"/>
                      </a:lnTo>
                      <a:lnTo>
                        <a:pt x="128558" y="37332"/>
                      </a:lnTo>
                      <a:lnTo>
                        <a:pt x="128063" y="36378"/>
                      </a:lnTo>
                      <a:lnTo>
                        <a:pt x="127568" y="35441"/>
                      </a:lnTo>
                      <a:lnTo>
                        <a:pt x="127056" y="34522"/>
                      </a:lnTo>
                      <a:lnTo>
                        <a:pt x="126490" y="33549"/>
                      </a:lnTo>
                      <a:lnTo>
                        <a:pt x="125924" y="32613"/>
                      </a:lnTo>
                      <a:lnTo>
                        <a:pt x="125341" y="31658"/>
                      </a:lnTo>
                      <a:lnTo>
                        <a:pt x="124740" y="30739"/>
                      </a:lnTo>
                      <a:lnTo>
                        <a:pt x="124139" y="29820"/>
                      </a:lnTo>
                      <a:lnTo>
                        <a:pt x="123503" y="28901"/>
                      </a:lnTo>
                      <a:lnTo>
                        <a:pt x="122867" y="27999"/>
                      </a:lnTo>
                      <a:lnTo>
                        <a:pt x="122195" y="27115"/>
                      </a:lnTo>
                      <a:lnTo>
                        <a:pt x="121541" y="26249"/>
                      </a:lnTo>
                      <a:lnTo>
                        <a:pt x="120851" y="25383"/>
                      </a:lnTo>
                      <a:lnTo>
                        <a:pt x="120144" y="24517"/>
                      </a:lnTo>
                      <a:lnTo>
                        <a:pt x="119437" y="23686"/>
                      </a:lnTo>
                      <a:lnTo>
                        <a:pt x="118713" y="22855"/>
                      </a:lnTo>
                      <a:lnTo>
                        <a:pt x="117970" y="22025"/>
                      </a:lnTo>
                      <a:lnTo>
                        <a:pt x="117228" y="21229"/>
                      </a:lnTo>
                      <a:lnTo>
                        <a:pt x="116468" y="20434"/>
                      </a:lnTo>
                      <a:lnTo>
                        <a:pt x="115690" y="19638"/>
                      </a:lnTo>
                      <a:lnTo>
                        <a:pt x="114895" y="18878"/>
                      </a:lnTo>
                      <a:lnTo>
                        <a:pt x="114099" y="18118"/>
                      </a:lnTo>
                      <a:lnTo>
                        <a:pt x="113286" y="17376"/>
                      </a:lnTo>
                      <a:lnTo>
                        <a:pt x="112455" y="16651"/>
                      </a:lnTo>
                      <a:lnTo>
                        <a:pt x="111607" y="15926"/>
                      </a:lnTo>
                      <a:lnTo>
                        <a:pt x="110758" y="15219"/>
                      </a:lnTo>
                      <a:lnTo>
                        <a:pt x="109910" y="14530"/>
                      </a:lnTo>
                      <a:lnTo>
                        <a:pt x="109026" y="13858"/>
                      </a:lnTo>
                      <a:lnTo>
                        <a:pt x="108142" y="13204"/>
                      </a:lnTo>
                      <a:lnTo>
                        <a:pt x="107259" y="12550"/>
                      </a:lnTo>
                      <a:lnTo>
                        <a:pt x="106357" y="11914"/>
                      </a:lnTo>
                      <a:lnTo>
                        <a:pt x="105438" y="11295"/>
                      </a:lnTo>
                      <a:lnTo>
                        <a:pt x="104501" y="10694"/>
                      </a:lnTo>
                      <a:lnTo>
                        <a:pt x="103564" y="10111"/>
                      </a:lnTo>
                      <a:lnTo>
                        <a:pt x="102627" y="9528"/>
                      </a:lnTo>
                      <a:lnTo>
                        <a:pt x="101673" y="8962"/>
                      </a:lnTo>
                      <a:lnTo>
                        <a:pt x="100701" y="8414"/>
                      </a:lnTo>
                      <a:lnTo>
                        <a:pt x="99729" y="7901"/>
                      </a:lnTo>
                      <a:lnTo>
                        <a:pt x="98739" y="7371"/>
                      </a:lnTo>
                      <a:lnTo>
                        <a:pt x="97731" y="6876"/>
                      </a:lnTo>
                      <a:lnTo>
                        <a:pt x="96741" y="6399"/>
                      </a:lnTo>
                      <a:lnTo>
                        <a:pt x="95716" y="5939"/>
                      </a:lnTo>
                      <a:lnTo>
                        <a:pt x="94691" y="5480"/>
                      </a:lnTo>
                      <a:lnTo>
                        <a:pt x="93666" y="5056"/>
                      </a:lnTo>
                      <a:lnTo>
                        <a:pt x="92623" y="4631"/>
                      </a:lnTo>
                      <a:lnTo>
                        <a:pt x="91580" y="4225"/>
                      </a:lnTo>
                      <a:lnTo>
                        <a:pt x="90519" y="3854"/>
                      </a:lnTo>
                      <a:lnTo>
                        <a:pt x="89459" y="3482"/>
                      </a:lnTo>
                      <a:lnTo>
                        <a:pt x="88381" y="3129"/>
                      </a:lnTo>
                      <a:lnTo>
                        <a:pt x="87302" y="2811"/>
                      </a:lnTo>
                      <a:lnTo>
                        <a:pt x="86206" y="2493"/>
                      </a:lnTo>
                      <a:lnTo>
                        <a:pt x="85111" y="2192"/>
                      </a:lnTo>
                      <a:lnTo>
                        <a:pt x="84015" y="1909"/>
                      </a:lnTo>
                      <a:lnTo>
                        <a:pt x="82901" y="1662"/>
                      </a:lnTo>
                      <a:lnTo>
                        <a:pt x="81787" y="1414"/>
                      </a:lnTo>
                      <a:lnTo>
                        <a:pt x="80674" y="1185"/>
                      </a:lnTo>
                      <a:lnTo>
                        <a:pt x="79543" y="990"/>
                      </a:lnTo>
                      <a:lnTo>
                        <a:pt x="78394" y="796"/>
                      </a:lnTo>
                      <a:lnTo>
                        <a:pt x="77262" y="637"/>
                      </a:lnTo>
                      <a:lnTo>
                        <a:pt x="76113" y="478"/>
                      </a:lnTo>
                      <a:lnTo>
                        <a:pt x="74947" y="354"/>
                      </a:lnTo>
                      <a:lnTo>
                        <a:pt x="73798" y="248"/>
                      </a:lnTo>
                      <a:lnTo>
                        <a:pt x="72631" y="159"/>
                      </a:lnTo>
                      <a:lnTo>
                        <a:pt x="71447" y="89"/>
                      </a:lnTo>
                      <a:lnTo>
                        <a:pt x="70280" y="36"/>
                      </a:lnTo>
                      <a:lnTo>
                        <a:pt x="6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5;p24">
                  <a:extLst>
                    <a:ext uri="{FF2B5EF4-FFF2-40B4-BE49-F238E27FC236}">
                      <a16:creationId xmlns:a16="http://schemas.microsoft.com/office/drawing/2014/main" id="{C1155FA4-5B7F-4FB1-A3B2-283095D5CB0C}"/>
                    </a:ext>
                  </a:extLst>
                </p:cNvPr>
                <p:cNvSpPr/>
                <p:nvPr/>
              </p:nvSpPr>
              <p:spPr>
                <a:xfrm>
                  <a:off x="1171400" y="469675"/>
                  <a:ext cx="3395150" cy="3395150"/>
                </a:xfrm>
                <a:custGeom>
                  <a:avLst/>
                  <a:gdLst/>
                  <a:ahLst/>
                  <a:cxnLst/>
                  <a:rect l="l" t="t" r="r" b="b"/>
                  <a:pathLst>
                    <a:path w="135806" h="135806" fill="none" extrusionOk="0">
                      <a:moveTo>
                        <a:pt x="135805" y="67894"/>
                      </a:moveTo>
                      <a:lnTo>
                        <a:pt x="135805" y="67894"/>
                      </a:lnTo>
                      <a:lnTo>
                        <a:pt x="135805" y="68778"/>
                      </a:lnTo>
                      <a:lnTo>
                        <a:pt x="135788" y="69644"/>
                      </a:lnTo>
                      <a:lnTo>
                        <a:pt x="135770" y="70528"/>
                      </a:lnTo>
                      <a:lnTo>
                        <a:pt x="135717" y="71394"/>
                      </a:lnTo>
                      <a:lnTo>
                        <a:pt x="135682" y="72260"/>
                      </a:lnTo>
                      <a:lnTo>
                        <a:pt x="135611" y="73126"/>
                      </a:lnTo>
                      <a:lnTo>
                        <a:pt x="135540" y="73992"/>
                      </a:lnTo>
                      <a:lnTo>
                        <a:pt x="135470" y="74841"/>
                      </a:lnTo>
                      <a:lnTo>
                        <a:pt x="135363" y="75689"/>
                      </a:lnTo>
                      <a:lnTo>
                        <a:pt x="135275" y="76555"/>
                      </a:lnTo>
                      <a:lnTo>
                        <a:pt x="135151" y="77386"/>
                      </a:lnTo>
                      <a:lnTo>
                        <a:pt x="135028" y="78235"/>
                      </a:lnTo>
                      <a:lnTo>
                        <a:pt x="134904" y="79083"/>
                      </a:lnTo>
                      <a:lnTo>
                        <a:pt x="134745" y="79914"/>
                      </a:lnTo>
                      <a:lnTo>
                        <a:pt x="134603" y="80745"/>
                      </a:lnTo>
                      <a:lnTo>
                        <a:pt x="134427" y="81575"/>
                      </a:lnTo>
                      <a:lnTo>
                        <a:pt x="134073" y="83237"/>
                      </a:lnTo>
                      <a:lnTo>
                        <a:pt x="133667" y="84863"/>
                      </a:lnTo>
                      <a:lnTo>
                        <a:pt x="133242" y="86489"/>
                      </a:lnTo>
                      <a:lnTo>
                        <a:pt x="132765" y="88098"/>
                      </a:lnTo>
                      <a:lnTo>
                        <a:pt x="132253" y="89671"/>
                      </a:lnTo>
                      <a:lnTo>
                        <a:pt x="131687" y="91244"/>
                      </a:lnTo>
                      <a:lnTo>
                        <a:pt x="131104" y="92800"/>
                      </a:lnTo>
                      <a:lnTo>
                        <a:pt x="130485" y="94320"/>
                      </a:lnTo>
                      <a:lnTo>
                        <a:pt x="129813" y="95840"/>
                      </a:lnTo>
                      <a:lnTo>
                        <a:pt x="129124" y="97342"/>
                      </a:lnTo>
                      <a:lnTo>
                        <a:pt x="128381" y="98810"/>
                      </a:lnTo>
                      <a:lnTo>
                        <a:pt x="127621" y="100259"/>
                      </a:lnTo>
                      <a:lnTo>
                        <a:pt x="126808" y="101691"/>
                      </a:lnTo>
                      <a:lnTo>
                        <a:pt x="125978" y="103105"/>
                      </a:lnTo>
                      <a:lnTo>
                        <a:pt x="125111" y="104501"/>
                      </a:lnTo>
                      <a:lnTo>
                        <a:pt x="124210" y="105862"/>
                      </a:lnTo>
                      <a:lnTo>
                        <a:pt x="123291" y="107206"/>
                      </a:lnTo>
                      <a:lnTo>
                        <a:pt x="122319" y="108531"/>
                      </a:lnTo>
                      <a:lnTo>
                        <a:pt x="121329" y="109822"/>
                      </a:lnTo>
                      <a:lnTo>
                        <a:pt x="120304" y="111094"/>
                      </a:lnTo>
                      <a:lnTo>
                        <a:pt x="119261" y="112332"/>
                      </a:lnTo>
                      <a:lnTo>
                        <a:pt x="118165" y="113551"/>
                      </a:lnTo>
                      <a:lnTo>
                        <a:pt x="117069" y="114753"/>
                      </a:lnTo>
                      <a:lnTo>
                        <a:pt x="115920" y="115902"/>
                      </a:lnTo>
                      <a:lnTo>
                        <a:pt x="114753" y="117051"/>
                      </a:lnTo>
                      <a:lnTo>
                        <a:pt x="113569" y="118165"/>
                      </a:lnTo>
                      <a:lnTo>
                        <a:pt x="112349" y="119243"/>
                      </a:lnTo>
                      <a:lnTo>
                        <a:pt x="111094" y="120286"/>
                      </a:lnTo>
                      <a:lnTo>
                        <a:pt x="109822" y="121311"/>
                      </a:lnTo>
                      <a:lnTo>
                        <a:pt x="108531" y="122301"/>
                      </a:lnTo>
                      <a:lnTo>
                        <a:pt x="107223" y="123273"/>
                      </a:lnTo>
                      <a:lnTo>
                        <a:pt x="105880" y="124210"/>
                      </a:lnTo>
                      <a:lnTo>
                        <a:pt x="104501" y="125094"/>
                      </a:lnTo>
                      <a:lnTo>
                        <a:pt x="103122" y="125960"/>
                      </a:lnTo>
                      <a:lnTo>
                        <a:pt x="101708" y="126809"/>
                      </a:lnTo>
                      <a:lnTo>
                        <a:pt x="100277" y="127604"/>
                      </a:lnTo>
                      <a:lnTo>
                        <a:pt x="98827" y="128364"/>
                      </a:lnTo>
                      <a:lnTo>
                        <a:pt x="97342" y="129106"/>
                      </a:lnTo>
                      <a:lnTo>
                        <a:pt x="95858" y="129796"/>
                      </a:lnTo>
                      <a:lnTo>
                        <a:pt x="94337" y="130467"/>
                      </a:lnTo>
                      <a:lnTo>
                        <a:pt x="92800" y="131086"/>
                      </a:lnTo>
                      <a:lnTo>
                        <a:pt x="91262" y="131669"/>
                      </a:lnTo>
                      <a:lnTo>
                        <a:pt x="89689" y="132235"/>
                      </a:lnTo>
                      <a:lnTo>
                        <a:pt x="88098" y="132748"/>
                      </a:lnTo>
                      <a:lnTo>
                        <a:pt x="86489" y="133225"/>
                      </a:lnTo>
                      <a:lnTo>
                        <a:pt x="84881" y="133667"/>
                      </a:lnTo>
                      <a:lnTo>
                        <a:pt x="83237" y="134056"/>
                      </a:lnTo>
                      <a:lnTo>
                        <a:pt x="81593" y="134409"/>
                      </a:lnTo>
                      <a:lnTo>
                        <a:pt x="80762" y="134586"/>
                      </a:lnTo>
                      <a:lnTo>
                        <a:pt x="79931" y="134745"/>
                      </a:lnTo>
                      <a:lnTo>
                        <a:pt x="79083" y="134886"/>
                      </a:lnTo>
                      <a:lnTo>
                        <a:pt x="78252" y="135010"/>
                      </a:lnTo>
                      <a:lnTo>
                        <a:pt x="77404" y="135134"/>
                      </a:lnTo>
                      <a:lnTo>
                        <a:pt x="76555" y="135258"/>
                      </a:lnTo>
                      <a:lnTo>
                        <a:pt x="75707" y="135346"/>
                      </a:lnTo>
                      <a:lnTo>
                        <a:pt x="74858" y="135452"/>
                      </a:lnTo>
                      <a:lnTo>
                        <a:pt x="73992" y="135523"/>
                      </a:lnTo>
                      <a:lnTo>
                        <a:pt x="73126" y="135594"/>
                      </a:lnTo>
                      <a:lnTo>
                        <a:pt x="72278" y="135664"/>
                      </a:lnTo>
                      <a:lnTo>
                        <a:pt x="71394" y="135717"/>
                      </a:lnTo>
                      <a:lnTo>
                        <a:pt x="70528" y="135753"/>
                      </a:lnTo>
                      <a:lnTo>
                        <a:pt x="69662" y="135770"/>
                      </a:lnTo>
                      <a:lnTo>
                        <a:pt x="68778" y="135788"/>
                      </a:lnTo>
                      <a:lnTo>
                        <a:pt x="67912" y="135806"/>
                      </a:lnTo>
                      <a:lnTo>
                        <a:pt x="67912" y="135806"/>
                      </a:lnTo>
                      <a:lnTo>
                        <a:pt x="66250" y="135770"/>
                      </a:lnTo>
                      <a:lnTo>
                        <a:pt x="64589" y="135717"/>
                      </a:lnTo>
                      <a:lnTo>
                        <a:pt x="62945" y="135611"/>
                      </a:lnTo>
                      <a:lnTo>
                        <a:pt x="61301" y="135487"/>
                      </a:lnTo>
                      <a:lnTo>
                        <a:pt x="59675" y="135311"/>
                      </a:lnTo>
                      <a:lnTo>
                        <a:pt x="58066" y="135081"/>
                      </a:lnTo>
                      <a:lnTo>
                        <a:pt x="56458" y="134833"/>
                      </a:lnTo>
                      <a:lnTo>
                        <a:pt x="54884" y="134551"/>
                      </a:lnTo>
                      <a:lnTo>
                        <a:pt x="53294" y="134215"/>
                      </a:lnTo>
                      <a:lnTo>
                        <a:pt x="51738" y="133861"/>
                      </a:lnTo>
                      <a:lnTo>
                        <a:pt x="50200" y="133455"/>
                      </a:lnTo>
                      <a:lnTo>
                        <a:pt x="48663" y="133031"/>
                      </a:lnTo>
                      <a:lnTo>
                        <a:pt x="47142" y="132571"/>
                      </a:lnTo>
                      <a:lnTo>
                        <a:pt x="45640" y="132058"/>
                      </a:lnTo>
                      <a:lnTo>
                        <a:pt x="44155" y="131528"/>
                      </a:lnTo>
                      <a:lnTo>
                        <a:pt x="42688" y="130962"/>
                      </a:lnTo>
                      <a:lnTo>
                        <a:pt x="41221" y="130361"/>
                      </a:lnTo>
                      <a:lnTo>
                        <a:pt x="39789" y="129725"/>
                      </a:lnTo>
                      <a:lnTo>
                        <a:pt x="38375" y="129053"/>
                      </a:lnTo>
                      <a:lnTo>
                        <a:pt x="36961" y="128346"/>
                      </a:lnTo>
                      <a:lnTo>
                        <a:pt x="35582" y="127622"/>
                      </a:lnTo>
                      <a:lnTo>
                        <a:pt x="34221" y="126862"/>
                      </a:lnTo>
                      <a:lnTo>
                        <a:pt x="32878" y="126084"/>
                      </a:lnTo>
                      <a:lnTo>
                        <a:pt x="31552" y="125253"/>
                      </a:lnTo>
                      <a:lnTo>
                        <a:pt x="30244" y="124405"/>
                      </a:lnTo>
                      <a:lnTo>
                        <a:pt x="28971" y="123521"/>
                      </a:lnTo>
                      <a:lnTo>
                        <a:pt x="27716" y="122619"/>
                      </a:lnTo>
                      <a:lnTo>
                        <a:pt x="26461" y="121682"/>
                      </a:lnTo>
                      <a:lnTo>
                        <a:pt x="25259" y="120728"/>
                      </a:lnTo>
                      <a:lnTo>
                        <a:pt x="24057" y="119738"/>
                      </a:lnTo>
                      <a:lnTo>
                        <a:pt x="22891" y="118731"/>
                      </a:lnTo>
                      <a:lnTo>
                        <a:pt x="21742" y="117688"/>
                      </a:lnTo>
                      <a:lnTo>
                        <a:pt x="20611" y="116609"/>
                      </a:lnTo>
                      <a:lnTo>
                        <a:pt x="19515" y="115531"/>
                      </a:lnTo>
                      <a:lnTo>
                        <a:pt x="18436" y="114418"/>
                      </a:lnTo>
                      <a:lnTo>
                        <a:pt x="17394" y="113269"/>
                      </a:lnTo>
                      <a:lnTo>
                        <a:pt x="16368" y="112102"/>
                      </a:lnTo>
                      <a:lnTo>
                        <a:pt x="15379" y="110918"/>
                      </a:lnTo>
                      <a:lnTo>
                        <a:pt x="14406" y="109698"/>
                      </a:lnTo>
                      <a:lnTo>
                        <a:pt x="13452" y="108478"/>
                      </a:lnTo>
                      <a:lnTo>
                        <a:pt x="12550" y="107223"/>
                      </a:lnTo>
                      <a:lnTo>
                        <a:pt x="11667" y="105951"/>
                      </a:lnTo>
                      <a:lnTo>
                        <a:pt x="10800" y="104643"/>
                      </a:lnTo>
                      <a:lnTo>
                        <a:pt x="9970" y="103335"/>
                      </a:lnTo>
                      <a:lnTo>
                        <a:pt x="9174" y="101991"/>
                      </a:lnTo>
                      <a:lnTo>
                        <a:pt x="8396" y="100630"/>
                      </a:lnTo>
                      <a:lnTo>
                        <a:pt x="7672" y="99251"/>
                      </a:lnTo>
                      <a:lnTo>
                        <a:pt x="6965" y="97855"/>
                      </a:lnTo>
                      <a:lnTo>
                        <a:pt x="6275" y="96441"/>
                      </a:lnTo>
                      <a:lnTo>
                        <a:pt x="5639" y="95009"/>
                      </a:lnTo>
                      <a:lnTo>
                        <a:pt x="5020" y="93560"/>
                      </a:lnTo>
                      <a:lnTo>
                        <a:pt x="4455" y="92093"/>
                      </a:lnTo>
                      <a:lnTo>
                        <a:pt x="3907" y="90626"/>
                      </a:lnTo>
                      <a:lnTo>
                        <a:pt x="3394" y="89123"/>
                      </a:lnTo>
                      <a:lnTo>
                        <a:pt x="2917" y="87603"/>
                      </a:lnTo>
                      <a:lnTo>
                        <a:pt x="2475" y="86083"/>
                      </a:lnTo>
                      <a:lnTo>
                        <a:pt x="2051" y="84545"/>
                      </a:lnTo>
                      <a:lnTo>
                        <a:pt x="1680" y="82972"/>
                      </a:lnTo>
                      <a:lnTo>
                        <a:pt x="1344" y="81416"/>
                      </a:lnTo>
                      <a:lnTo>
                        <a:pt x="1043" y="79825"/>
                      </a:lnTo>
                      <a:lnTo>
                        <a:pt x="778" y="78235"/>
                      </a:lnTo>
                      <a:lnTo>
                        <a:pt x="566" y="76626"/>
                      </a:lnTo>
                      <a:lnTo>
                        <a:pt x="372" y="75000"/>
                      </a:lnTo>
                      <a:lnTo>
                        <a:pt x="230" y="73356"/>
                      </a:lnTo>
                      <a:lnTo>
                        <a:pt x="230" y="73356"/>
                      </a:lnTo>
                      <a:lnTo>
                        <a:pt x="124" y="72013"/>
                      </a:lnTo>
                      <a:lnTo>
                        <a:pt x="53" y="70652"/>
                      </a:lnTo>
                      <a:lnTo>
                        <a:pt x="18" y="69273"/>
                      </a:lnTo>
                      <a:lnTo>
                        <a:pt x="0" y="67894"/>
                      </a:lnTo>
                      <a:lnTo>
                        <a:pt x="0" y="67894"/>
                      </a:lnTo>
                      <a:lnTo>
                        <a:pt x="18" y="67028"/>
                      </a:lnTo>
                      <a:lnTo>
                        <a:pt x="18" y="66144"/>
                      </a:lnTo>
                      <a:lnTo>
                        <a:pt x="53" y="65278"/>
                      </a:lnTo>
                      <a:lnTo>
                        <a:pt x="89" y="64412"/>
                      </a:lnTo>
                      <a:lnTo>
                        <a:pt x="142" y="63546"/>
                      </a:lnTo>
                      <a:lnTo>
                        <a:pt x="195" y="62680"/>
                      </a:lnTo>
                      <a:lnTo>
                        <a:pt x="266" y="61814"/>
                      </a:lnTo>
                      <a:lnTo>
                        <a:pt x="354" y="60947"/>
                      </a:lnTo>
                      <a:lnTo>
                        <a:pt x="442" y="60099"/>
                      </a:lnTo>
                      <a:lnTo>
                        <a:pt x="548" y="59251"/>
                      </a:lnTo>
                      <a:lnTo>
                        <a:pt x="654" y="58402"/>
                      </a:lnTo>
                      <a:lnTo>
                        <a:pt x="778" y="57554"/>
                      </a:lnTo>
                      <a:lnTo>
                        <a:pt x="920" y="56723"/>
                      </a:lnTo>
                      <a:lnTo>
                        <a:pt x="1061" y="55874"/>
                      </a:lnTo>
                      <a:lnTo>
                        <a:pt x="1220" y="55044"/>
                      </a:lnTo>
                      <a:lnTo>
                        <a:pt x="1379" y="54213"/>
                      </a:lnTo>
                      <a:lnTo>
                        <a:pt x="1750" y="52569"/>
                      </a:lnTo>
                      <a:lnTo>
                        <a:pt x="2139" y="50925"/>
                      </a:lnTo>
                      <a:lnTo>
                        <a:pt x="2581" y="49317"/>
                      </a:lnTo>
                      <a:lnTo>
                        <a:pt x="3058" y="47708"/>
                      </a:lnTo>
                      <a:lnTo>
                        <a:pt x="3571" y="46117"/>
                      </a:lnTo>
                      <a:lnTo>
                        <a:pt x="4119" y="44544"/>
                      </a:lnTo>
                      <a:lnTo>
                        <a:pt x="4720" y="43006"/>
                      </a:lnTo>
                      <a:lnTo>
                        <a:pt x="5339" y="41468"/>
                      </a:lnTo>
                      <a:lnTo>
                        <a:pt x="6010" y="39948"/>
                      </a:lnTo>
                      <a:lnTo>
                        <a:pt x="6700" y="38463"/>
                      </a:lnTo>
                      <a:lnTo>
                        <a:pt x="7424" y="36979"/>
                      </a:lnTo>
                      <a:lnTo>
                        <a:pt x="8202" y="35529"/>
                      </a:lnTo>
                      <a:lnTo>
                        <a:pt x="8997" y="34097"/>
                      </a:lnTo>
                      <a:lnTo>
                        <a:pt x="9828" y="32683"/>
                      </a:lnTo>
                      <a:lnTo>
                        <a:pt x="10694" y="31305"/>
                      </a:lnTo>
                      <a:lnTo>
                        <a:pt x="11596" y="29926"/>
                      </a:lnTo>
                      <a:lnTo>
                        <a:pt x="12533" y="28583"/>
                      </a:lnTo>
                      <a:lnTo>
                        <a:pt x="13487" y="27274"/>
                      </a:lnTo>
                      <a:lnTo>
                        <a:pt x="14495" y="25966"/>
                      </a:lnTo>
                      <a:lnTo>
                        <a:pt x="15502" y="24711"/>
                      </a:lnTo>
                      <a:lnTo>
                        <a:pt x="16563" y="23456"/>
                      </a:lnTo>
                      <a:lnTo>
                        <a:pt x="17641" y="22237"/>
                      </a:lnTo>
                      <a:lnTo>
                        <a:pt x="18755" y="21052"/>
                      </a:lnTo>
                      <a:lnTo>
                        <a:pt x="19886" y="19886"/>
                      </a:lnTo>
                      <a:lnTo>
                        <a:pt x="21053" y="18737"/>
                      </a:lnTo>
                      <a:lnTo>
                        <a:pt x="22255" y="17641"/>
                      </a:lnTo>
                      <a:lnTo>
                        <a:pt x="23474" y="16545"/>
                      </a:lnTo>
                      <a:lnTo>
                        <a:pt x="24711" y="15502"/>
                      </a:lnTo>
                      <a:lnTo>
                        <a:pt x="25984" y="14477"/>
                      </a:lnTo>
                      <a:lnTo>
                        <a:pt x="27274" y="13487"/>
                      </a:lnTo>
                      <a:lnTo>
                        <a:pt x="28600" y="12515"/>
                      </a:lnTo>
                      <a:lnTo>
                        <a:pt x="29944" y="11596"/>
                      </a:lnTo>
                      <a:lnTo>
                        <a:pt x="31305" y="10694"/>
                      </a:lnTo>
                      <a:lnTo>
                        <a:pt x="32701" y="9828"/>
                      </a:lnTo>
                      <a:lnTo>
                        <a:pt x="34115" y="8997"/>
                      </a:lnTo>
                      <a:lnTo>
                        <a:pt x="35547" y="8184"/>
                      </a:lnTo>
                      <a:lnTo>
                        <a:pt x="36996" y="7424"/>
                      </a:lnTo>
                      <a:lnTo>
                        <a:pt x="38463" y="6682"/>
                      </a:lnTo>
                      <a:lnTo>
                        <a:pt x="39966" y="5992"/>
                      </a:lnTo>
                      <a:lnTo>
                        <a:pt x="41486" y="5338"/>
                      </a:lnTo>
                      <a:lnTo>
                        <a:pt x="43006" y="4702"/>
                      </a:lnTo>
                      <a:lnTo>
                        <a:pt x="44562" y="4119"/>
                      </a:lnTo>
                      <a:lnTo>
                        <a:pt x="46135" y="3553"/>
                      </a:lnTo>
                      <a:lnTo>
                        <a:pt x="47726" y="3041"/>
                      </a:lnTo>
                      <a:lnTo>
                        <a:pt x="49317" y="2563"/>
                      </a:lnTo>
                      <a:lnTo>
                        <a:pt x="50943" y="2139"/>
                      </a:lnTo>
                      <a:lnTo>
                        <a:pt x="52569" y="1733"/>
                      </a:lnTo>
                      <a:lnTo>
                        <a:pt x="54230" y="1379"/>
                      </a:lnTo>
                      <a:lnTo>
                        <a:pt x="55061" y="1202"/>
                      </a:lnTo>
                      <a:lnTo>
                        <a:pt x="55892" y="1061"/>
                      </a:lnTo>
                      <a:lnTo>
                        <a:pt x="56723" y="919"/>
                      </a:lnTo>
                      <a:lnTo>
                        <a:pt x="57571" y="778"/>
                      </a:lnTo>
                      <a:lnTo>
                        <a:pt x="58420" y="654"/>
                      </a:lnTo>
                      <a:lnTo>
                        <a:pt x="59268" y="548"/>
                      </a:lnTo>
                      <a:lnTo>
                        <a:pt x="60117" y="442"/>
                      </a:lnTo>
                      <a:lnTo>
                        <a:pt x="60965" y="354"/>
                      </a:lnTo>
                      <a:lnTo>
                        <a:pt x="61831" y="265"/>
                      </a:lnTo>
                      <a:lnTo>
                        <a:pt x="62680" y="195"/>
                      </a:lnTo>
                      <a:lnTo>
                        <a:pt x="63546" y="124"/>
                      </a:lnTo>
                      <a:lnTo>
                        <a:pt x="64412" y="89"/>
                      </a:lnTo>
                      <a:lnTo>
                        <a:pt x="65278" y="36"/>
                      </a:lnTo>
                      <a:lnTo>
                        <a:pt x="66162" y="18"/>
                      </a:lnTo>
                      <a:lnTo>
                        <a:pt x="67028" y="0"/>
                      </a:lnTo>
                      <a:lnTo>
                        <a:pt x="67912" y="0"/>
                      </a:lnTo>
                      <a:lnTo>
                        <a:pt x="67912" y="0"/>
                      </a:lnTo>
                      <a:lnTo>
                        <a:pt x="69096" y="0"/>
                      </a:lnTo>
                      <a:lnTo>
                        <a:pt x="70280" y="36"/>
                      </a:lnTo>
                      <a:lnTo>
                        <a:pt x="71447" y="89"/>
                      </a:lnTo>
                      <a:lnTo>
                        <a:pt x="72631" y="159"/>
                      </a:lnTo>
                      <a:lnTo>
                        <a:pt x="73798" y="248"/>
                      </a:lnTo>
                      <a:lnTo>
                        <a:pt x="74947" y="354"/>
                      </a:lnTo>
                      <a:lnTo>
                        <a:pt x="76113" y="478"/>
                      </a:lnTo>
                      <a:lnTo>
                        <a:pt x="77262" y="637"/>
                      </a:lnTo>
                      <a:lnTo>
                        <a:pt x="78394" y="796"/>
                      </a:lnTo>
                      <a:lnTo>
                        <a:pt x="79543" y="990"/>
                      </a:lnTo>
                      <a:lnTo>
                        <a:pt x="80674" y="1185"/>
                      </a:lnTo>
                      <a:lnTo>
                        <a:pt x="81787" y="1414"/>
                      </a:lnTo>
                      <a:lnTo>
                        <a:pt x="82901" y="1662"/>
                      </a:lnTo>
                      <a:lnTo>
                        <a:pt x="84015" y="1909"/>
                      </a:lnTo>
                      <a:lnTo>
                        <a:pt x="85111" y="2192"/>
                      </a:lnTo>
                      <a:lnTo>
                        <a:pt x="86206" y="2493"/>
                      </a:lnTo>
                      <a:lnTo>
                        <a:pt x="87302" y="2811"/>
                      </a:lnTo>
                      <a:lnTo>
                        <a:pt x="88381" y="3129"/>
                      </a:lnTo>
                      <a:lnTo>
                        <a:pt x="89459" y="3482"/>
                      </a:lnTo>
                      <a:lnTo>
                        <a:pt x="90519" y="3854"/>
                      </a:lnTo>
                      <a:lnTo>
                        <a:pt x="91580" y="4225"/>
                      </a:lnTo>
                      <a:lnTo>
                        <a:pt x="92623" y="4631"/>
                      </a:lnTo>
                      <a:lnTo>
                        <a:pt x="93666" y="5056"/>
                      </a:lnTo>
                      <a:lnTo>
                        <a:pt x="94691" y="5480"/>
                      </a:lnTo>
                      <a:lnTo>
                        <a:pt x="95716" y="5939"/>
                      </a:lnTo>
                      <a:lnTo>
                        <a:pt x="96741" y="6399"/>
                      </a:lnTo>
                      <a:lnTo>
                        <a:pt x="97731" y="6876"/>
                      </a:lnTo>
                      <a:lnTo>
                        <a:pt x="98739" y="7371"/>
                      </a:lnTo>
                      <a:lnTo>
                        <a:pt x="99729" y="7901"/>
                      </a:lnTo>
                      <a:lnTo>
                        <a:pt x="100701" y="8414"/>
                      </a:lnTo>
                      <a:lnTo>
                        <a:pt x="101673" y="8962"/>
                      </a:lnTo>
                      <a:lnTo>
                        <a:pt x="102627" y="9528"/>
                      </a:lnTo>
                      <a:lnTo>
                        <a:pt x="103564" y="10111"/>
                      </a:lnTo>
                      <a:lnTo>
                        <a:pt x="104501" y="10694"/>
                      </a:lnTo>
                      <a:lnTo>
                        <a:pt x="105438" y="11295"/>
                      </a:lnTo>
                      <a:lnTo>
                        <a:pt x="106357" y="11914"/>
                      </a:lnTo>
                      <a:lnTo>
                        <a:pt x="107259" y="12550"/>
                      </a:lnTo>
                      <a:lnTo>
                        <a:pt x="108142" y="13204"/>
                      </a:lnTo>
                      <a:lnTo>
                        <a:pt x="109026" y="13858"/>
                      </a:lnTo>
                      <a:lnTo>
                        <a:pt x="109910" y="14530"/>
                      </a:lnTo>
                      <a:lnTo>
                        <a:pt x="110758" y="15219"/>
                      </a:lnTo>
                      <a:lnTo>
                        <a:pt x="111607" y="15926"/>
                      </a:lnTo>
                      <a:lnTo>
                        <a:pt x="112455" y="16651"/>
                      </a:lnTo>
                      <a:lnTo>
                        <a:pt x="113286" y="17376"/>
                      </a:lnTo>
                      <a:lnTo>
                        <a:pt x="114099" y="18118"/>
                      </a:lnTo>
                      <a:lnTo>
                        <a:pt x="114895" y="18878"/>
                      </a:lnTo>
                      <a:lnTo>
                        <a:pt x="115690" y="19638"/>
                      </a:lnTo>
                      <a:lnTo>
                        <a:pt x="116468" y="20434"/>
                      </a:lnTo>
                      <a:lnTo>
                        <a:pt x="117228" y="21229"/>
                      </a:lnTo>
                      <a:lnTo>
                        <a:pt x="117970" y="22025"/>
                      </a:lnTo>
                      <a:lnTo>
                        <a:pt x="118713" y="22855"/>
                      </a:lnTo>
                      <a:lnTo>
                        <a:pt x="119437" y="23686"/>
                      </a:lnTo>
                      <a:lnTo>
                        <a:pt x="120144" y="24517"/>
                      </a:lnTo>
                      <a:lnTo>
                        <a:pt x="120851" y="25383"/>
                      </a:lnTo>
                      <a:lnTo>
                        <a:pt x="121541" y="26249"/>
                      </a:lnTo>
                      <a:lnTo>
                        <a:pt x="122195" y="27115"/>
                      </a:lnTo>
                      <a:lnTo>
                        <a:pt x="122867" y="27999"/>
                      </a:lnTo>
                      <a:lnTo>
                        <a:pt x="123503" y="28901"/>
                      </a:lnTo>
                      <a:lnTo>
                        <a:pt x="124139" y="29820"/>
                      </a:lnTo>
                      <a:lnTo>
                        <a:pt x="124740" y="30739"/>
                      </a:lnTo>
                      <a:lnTo>
                        <a:pt x="125341" y="31658"/>
                      </a:lnTo>
                      <a:lnTo>
                        <a:pt x="125924" y="32613"/>
                      </a:lnTo>
                      <a:lnTo>
                        <a:pt x="126490" y="33549"/>
                      </a:lnTo>
                      <a:lnTo>
                        <a:pt x="127056" y="34522"/>
                      </a:lnTo>
                      <a:lnTo>
                        <a:pt x="127056" y="34522"/>
                      </a:lnTo>
                      <a:lnTo>
                        <a:pt x="127568" y="35441"/>
                      </a:lnTo>
                      <a:lnTo>
                        <a:pt x="128063" y="36378"/>
                      </a:lnTo>
                      <a:lnTo>
                        <a:pt x="128558" y="37332"/>
                      </a:lnTo>
                      <a:lnTo>
                        <a:pt x="129035" y="38287"/>
                      </a:lnTo>
                      <a:lnTo>
                        <a:pt x="129495" y="39241"/>
                      </a:lnTo>
                      <a:lnTo>
                        <a:pt x="129937" y="40213"/>
                      </a:lnTo>
                      <a:lnTo>
                        <a:pt x="130361" y="41203"/>
                      </a:lnTo>
                      <a:lnTo>
                        <a:pt x="130768" y="42193"/>
                      </a:lnTo>
                      <a:lnTo>
                        <a:pt x="131174" y="43183"/>
                      </a:lnTo>
                      <a:lnTo>
                        <a:pt x="131563" y="44190"/>
                      </a:lnTo>
                      <a:lnTo>
                        <a:pt x="131917" y="45198"/>
                      </a:lnTo>
                      <a:lnTo>
                        <a:pt x="132270" y="46206"/>
                      </a:lnTo>
                      <a:lnTo>
                        <a:pt x="132606" y="47231"/>
                      </a:lnTo>
                      <a:lnTo>
                        <a:pt x="132924" y="48274"/>
                      </a:lnTo>
                      <a:lnTo>
                        <a:pt x="133242" y="49317"/>
                      </a:lnTo>
                      <a:lnTo>
                        <a:pt x="133525" y="50359"/>
                      </a:lnTo>
                      <a:lnTo>
                        <a:pt x="133790" y="51402"/>
                      </a:lnTo>
                      <a:lnTo>
                        <a:pt x="134055" y="52463"/>
                      </a:lnTo>
                      <a:lnTo>
                        <a:pt x="134285" y="53523"/>
                      </a:lnTo>
                      <a:lnTo>
                        <a:pt x="134515" y="54602"/>
                      </a:lnTo>
                      <a:lnTo>
                        <a:pt x="134709" y="55680"/>
                      </a:lnTo>
                      <a:lnTo>
                        <a:pt x="134904" y="56758"/>
                      </a:lnTo>
                      <a:lnTo>
                        <a:pt x="135081" y="57854"/>
                      </a:lnTo>
                      <a:lnTo>
                        <a:pt x="135222" y="58950"/>
                      </a:lnTo>
                      <a:lnTo>
                        <a:pt x="135363" y="60046"/>
                      </a:lnTo>
                      <a:lnTo>
                        <a:pt x="135487" y="61160"/>
                      </a:lnTo>
                      <a:lnTo>
                        <a:pt x="135576" y="62273"/>
                      </a:lnTo>
                      <a:lnTo>
                        <a:pt x="135664" y="63387"/>
                      </a:lnTo>
                      <a:lnTo>
                        <a:pt x="135735" y="64500"/>
                      </a:lnTo>
                      <a:lnTo>
                        <a:pt x="135770" y="65632"/>
                      </a:lnTo>
                      <a:lnTo>
                        <a:pt x="135805" y="66763"/>
                      </a:lnTo>
                      <a:lnTo>
                        <a:pt x="135805" y="678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6;p24">
                  <a:extLst>
                    <a:ext uri="{FF2B5EF4-FFF2-40B4-BE49-F238E27FC236}">
                      <a16:creationId xmlns:a16="http://schemas.microsoft.com/office/drawing/2014/main" id="{5A91179F-EA11-48CC-A03F-214A2B9B7563}"/>
                    </a:ext>
                  </a:extLst>
                </p:cNvPr>
                <p:cNvSpPr/>
                <p:nvPr/>
              </p:nvSpPr>
              <p:spPr>
                <a:xfrm>
                  <a:off x="3973925" y="878425"/>
                  <a:ext cx="69400" cy="63225"/>
                </a:xfrm>
                <a:custGeom>
                  <a:avLst/>
                  <a:gdLst/>
                  <a:ahLst/>
                  <a:cxnLst/>
                  <a:rect l="l" t="t" r="r" b="b"/>
                  <a:pathLst>
                    <a:path w="2776" h="2529" extrusionOk="0">
                      <a:moveTo>
                        <a:pt x="1" y="1"/>
                      </a:moveTo>
                      <a:lnTo>
                        <a:pt x="708" y="619"/>
                      </a:lnTo>
                      <a:lnTo>
                        <a:pt x="1415" y="1238"/>
                      </a:lnTo>
                      <a:lnTo>
                        <a:pt x="2104" y="1874"/>
                      </a:lnTo>
                      <a:lnTo>
                        <a:pt x="2776" y="2528"/>
                      </a:lnTo>
                      <a:lnTo>
                        <a:pt x="2511" y="1998"/>
                      </a:lnTo>
                      <a:lnTo>
                        <a:pt x="2228" y="1521"/>
                      </a:lnTo>
                      <a:lnTo>
                        <a:pt x="2069" y="1291"/>
                      </a:lnTo>
                      <a:lnTo>
                        <a:pt x="1928" y="1079"/>
                      </a:lnTo>
                      <a:lnTo>
                        <a:pt x="1768" y="902"/>
                      </a:lnTo>
                      <a:lnTo>
                        <a:pt x="1592" y="725"/>
                      </a:lnTo>
                      <a:lnTo>
                        <a:pt x="1433" y="549"/>
                      </a:lnTo>
                      <a:lnTo>
                        <a:pt x="1256" y="407"/>
                      </a:lnTo>
                      <a:lnTo>
                        <a:pt x="1079" y="283"/>
                      </a:lnTo>
                      <a:lnTo>
                        <a:pt x="902" y="195"/>
                      </a:lnTo>
                      <a:lnTo>
                        <a:pt x="708" y="107"/>
                      </a:lnTo>
                      <a:lnTo>
                        <a:pt x="531" y="54"/>
                      </a:lnTo>
                      <a:lnTo>
                        <a:pt x="319" y="1"/>
                      </a:lnTo>
                      <a:close/>
                    </a:path>
                  </a:pathLst>
                </a:custGeom>
                <a:solidFill>
                  <a:srgbClr val="DFE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7;p24">
                  <a:extLst>
                    <a:ext uri="{FF2B5EF4-FFF2-40B4-BE49-F238E27FC236}">
                      <a16:creationId xmlns:a16="http://schemas.microsoft.com/office/drawing/2014/main" id="{7FF141CA-D99D-45E9-A1E8-D6C2062AED9B}"/>
                    </a:ext>
                  </a:extLst>
                </p:cNvPr>
                <p:cNvSpPr/>
                <p:nvPr/>
              </p:nvSpPr>
              <p:spPr>
                <a:xfrm>
                  <a:off x="3973925" y="878425"/>
                  <a:ext cx="69400" cy="63225"/>
                </a:xfrm>
                <a:custGeom>
                  <a:avLst/>
                  <a:gdLst/>
                  <a:ahLst/>
                  <a:cxnLst/>
                  <a:rect l="l" t="t" r="r" b="b"/>
                  <a:pathLst>
                    <a:path w="2776" h="2529" fill="none" extrusionOk="0">
                      <a:moveTo>
                        <a:pt x="125" y="1"/>
                      </a:moveTo>
                      <a:lnTo>
                        <a:pt x="125" y="1"/>
                      </a:lnTo>
                      <a:lnTo>
                        <a:pt x="1" y="1"/>
                      </a:lnTo>
                      <a:lnTo>
                        <a:pt x="1" y="1"/>
                      </a:lnTo>
                      <a:lnTo>
                        <a:pt x="708" y="619"/>
                      </a:lnTo>
                      <a:lnTo>
                        <a:pt x="1415" y="1238"/>
                      </a:lnTo>
                      <a:lnTo>
                        <a:pt x="2104" y="1874"/>
                      </a:lnTo>
                      <a:lnTo>
                        <a:pt x="2776" y="2528"/>
                      </a:lnTo>
                      <a:lnTo>
                        <a:pt x="2776" y="2528"/>
                      </a:lnTo>
                      <a:lnTo>
                        <a:pt x="2511" y="1998"/>
                      </a:lnTo>
                      <a:lnTo>
                        <a:pt x="2228" y="1521"/>
                      </a:lnTo>
                      <a:lnTo>
                        <a:pt x="2069" y="1291"/>
                      </a:lnTo>
                      <a:lnTo>
                        <a:pt x="1928" y="1079"/>
                      </a:lnTo>
                      <a:lnTo>
                        <a:pt x="1768" y="902"/>
                      </a:lnTo>
                      <a:lnTo>
                        <a:pt x="1592" y="725"/>
                      </a:lnTo>
                      <a:lnTo>
                        <a:pt x="1433" y="549"/>
                      </a:lnTo>
                      <a:lnTo>
                        <a:pt x="1256" y="407"/>
                      </a:lnTo>
                      <a:lnTo>
                        <a:pt x="1079" y="283"/>
                      </a:lnTo>
                      <a:lnTo>
                        <a:pt x="902" y="195"/>
                      </a:lnTo>
                      <a:lnTo>
                        <a:pt x="708" y="107"/>
                      </a:lnTo>
                      <a:lnTo>
                        <a:pt x="531" y="54"/>
                      </a:lnTo>
                      <a:lnTo>
                        <a:pt x="319" y="1"/>
                      </a:lnTo>
                      <a:lnTo>
                        <a:pt x="1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8;p24">
                  <a:extLst>
                    <a:ext uri="{FF2B5EF4-FFF2-40B4-BE49-F238E27FC236}">
                      <a16:creationId xmlns:a16="http://schemas.microsoft.com/office/drawing/2014/main" id="{5F0EA611-8371-4B63-B7D9-36C19BD48AB3}"/>
                    </a:ext>
                  </a:extLst>
                </p:cNvPr>
                <p:cNvSpPr/>
                <p:nvPr/>
              </p:nvSpPr>
              <p:spPr>
                <a:xfrm>
                  <a:off x="3794075" y="3309325"/>
                  <a:ext cx="330575" cy="281525"/>
                </a:xfrm>
                <a:custGeom>
                  <a:avLst/>
                  <a:gdLst/>
                  <a:ahLst/>
                  <a:cxnLst/>
                  <a:rect l="l" t="t" r="r" b="b"/>
                  <a:pathLst>
                    <a:path w="13223" h="11261" extrusionOk="0">
                      <a:moveTo>
                        <a:pt x="13222" y="1"/>
                      </a:moveTo>
                      <a:lnTo>
                        <a:pt x="12445" y="849"/>
                      </a:lnTo>
                      <a:lnTo>
                        <a:pt x="11632" y="1698"/>
                      </a:lnTo>
                      <a:lnTo>
                        <a:pt x="12445" y="867"/>
                      </a:lnTo>
                      <a:lnTo>
                        <a:pt x="13222" y="1"/>
                      </a:lnTo>
                      <a:close/>
                      <a:moveTo>
                        <a:pt x="9139" y="4119"/>
                      </a:moveTo>
                      <a:lnTo>
                        <a:pt x="8291" y="4897"/>
                      </a:lnTo>
                      <a:lnTo>
                        <a:pt x="7425" y="5675"/>
                      </a:lnTo>
                      <a:lnTo>
                        <a:pt x="8291" y="4915"/>
                      </a:lnTo>
                      <a:lnTo>
                        <a:pt x="9139" y="4119"/>
                      </a:lnTo>
                      <a:close/>
                      <a:moveTo>
                        <a:pt x="1927" y="9952"/>
                      </a:moveTo>
                      <a:lnTo>
                        <a:pt x="955" y="10624"/>
                      </a:lnTo>
                      <a:lnTo>
                        <a:pt x="1" y="11260"/>
                      </a:lnTo>
                      <a:lnTo>
                        <a:pt x="1" y="11260"/>
                      </a:lnTo>
                      <a:lnTo>
                        <a:pt x="973" y="10624"/>
                      </a:lnTo>
                      <a:lnTo>
                        <a:pt x="1927" y="9952"/>
                      </a:lnTo>
                      <a:close/>
                    </a:path>
                  </a:pathLst>
                </a:custGeom>
                <a:solidFill>
                  <a:srgbClr val="274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9;p24">
                  <a:extLst>
                    <a:ext uri="{FF2B5EF4-FFF2-40B4-BE49-F238E27FC236}">
                      <a16:creationId xmlns:a16="http://schemas.microsoft.com/office/drawing/2014/main" id="{ADD97F03-D7D7-4227-BE07-A417DBFA2D45}"/>
                    </a:ext>
                  </a:extLst>
                </p:cNvPr>
                <p:cNvSpPr/>
                <p:nvPr/>
              </p:nvSpPr>
              <p:spPr>
                <a:xfrm>
                  <a:off x="3794075" y="3287675"/>
                  <a:ext cx="350025" cy="303175"/>
                </a:xfrm>
                <a:custGeom>
                  <a:avLst/>
                  <a:gdLst/>
                  <a:ahLst/>
                  <a:cxnLst/>
                  <a:rect l="l" t="t" r="r" b="b"/>
                  <a:pathLst>
                    <a:path w="14001" h="12127" fill="none" extrusionOk="0">
                      <a:moveTo>
                        <a:pt x="14000" y="1"/>
                      </a:moveTo>
                      <a:lnTo>
                        <a:pt x="14000" y="1"/>
                      </a:lnTo>
                      <a:lnTo>
                        <a:pt x="13222" y="867"/>
                      </a:lnTo>
                      <a:lnTo>
                        <a:pt x="12445" y="1715"/>
                      </a:lnTo>
                      <a:lnTo>
                        <a:pt x="11632" y="2564"/>
                      </a:lnTo>
                      <a:lnTo>
                        <a:pt x="10818" y="3377"/>
                      </a:lnTo>
                      <a:lnTo>
                        <a:pt x="9988" y="4190"/>
                      </a:lnTo>
                      <a:lnTo>
                        <a:pt x="9139" y="4985"/>
                      </a:lnTo>
                      <a:lnTo>
                        <a:pt x="8291" y="5763"/>
                      </a:lnTo>
                      <a:lnTo>
                        <a:pt x="7425" y="6541"/>
                      </a:lnTo>
                      <a:lnTo>
                        <a:pt x="6541" y="7283"/>
                      </a:lnTo>
                      <a:lnTo>
                        <a:pt x="5639" y="8026"/>
                      </a:lnTo>
                      <a:lnTo>
                        <a:pt x="4720" y="8750"/>
                      </a:lnTo>
                      <a:lnTo>
                        <a:pt x="3801" y="9457"/>
                      </a:lnTo>
                      <a:lnTo>
                        <a:pt x="2864" y="10147"/>
                      </a:lnTo>
                      <a:lnTo>
                        <a:pt x="1927" y="10818"/>
                      </a:lnTo>
                      <a:lnTo>
                        <a:pt x="955" y="11490"/>
                      </a:lnTo>
                      <a:lnTo>
                        <a:pt x="1" y="12126"/>
                      </a:lnTo>
                      <a:lnTo>
                        <a:pt x="1" y="12126"/>
                      </a:lnTo>
                      <a:lnTo>
                        <a:pt x="1" y="12126"/>
                      </a:lnTo>
                      <a:lnTo>
                        <a:pt x="973" y="11490"/>
                      </a:lnTo>
                      <a:lnTo>
                        <a:pt x="1927" y="10818"/>
                      </a:lnTo>
                      <a:lnTo>
                        <a:pt x="2864" y="10147"/>
                      </a:lnTo>
                      <a:lnTo>
                        <a:pt x="3801" y="9457"/>
                      </a:lnTo>
                      <a:lnTo>
                        <a:pt x="4720" y="8750"/>
                      </a:lnTo>
                      <a:lnTo>
                        <a:pt x="5639" y="8026"/>
                      </a:lnTo>
                      <a:lnTo>
                        <a:pt x="6541" y="7283"/>
                      </a:lnTo>
                      <a:lnTo>
                        <a:pt x="7425" y="6541"/>
                      </a:lnTo>
                      <a:lnTo>
                        <a:pt x="8291" y="5781"/>
                      </a:lnTo>
                      <a:lnTo>
                        <a:pt x="9139" y="4985"/>
                      </a:lnTo>
                      <a:lnTo>
                        <a:pt x="9988" y="4190"/>
                      </a:lnTo>
                      <a:lnTo>
                        <a:pt x="10818" y="3377"/>
                      </a:lnTo>
                      <a:lnTo>
                        <a:pt x="11632" y="2564"/>
                      </a:lnTo>
                      <a:lnTo>
                        <a:pt x="12445" y="1733"/>
                      </a:lnTo>
                      <a:lnTo>
                        <a:pt x="13222" y="867"/>
                      </a:lnTo>
                      <a:lnTo>
                        <a:pt x="14000" y="1"/>
                      </a:lnTo>
                      <a:lnTo>
                        <a:pt x="14000" y="1"/>
                      </a:lnTo>
                      <a:lnTo>
                        <a:pt x="140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0;p24">
                  <a:extLst>
                    <a:ext uri="{FF2B5EF4-FFF2-40B4-BE49-F238E27FC236}">
                      <a16:creationId xmlns:a16="http://schemas.microsoft.com/office/drawing/2014/main" id="{83790CBC-592E-416E-9FA3-6179D7C67058}"/>
                    </a:ext>
                  </a:extLst>
                </p:cNvPr>
                <p:cNvSpPr/>
                <p:nvPr/>
              </p:nvSpPr>
              <p:spPr>
                <a:xfrm>
                  <a:off x="2052100" y="2705250"/>
                  <a:ext cx="2092000" cy="885600"/>
                </a:xfrm>
                <a:custGeom>
                  <a:avLst/>
                  <a:gdLst/>
                  <a:ahLst/>
                  <a:cxnLst/>
                  <a:rect l="l" t="t" r="r" b="b"/>
                  <a:pathLst>
                    <a:path w="83680" h="35424" fill="none" extrusionOk="0">
                      <a:moveTo>
                        <a:pt x="47355" y="1"/>
                      </a:moveTo>
                      <a:lnTo>
                        <a:pt x="47355" y="1"/>
                      </a:lnTo>
                      <a:lnTo>
                        <a:pt x="44880" y="1379"/>
                      </a:lnTo>
                      <a:lnTo>
                        <a:pt x="42317" y="2758"/>
                      </a:lnTo>
                      <a:lnTo>
                        <a:pt x="39719" y="4154"/>
                      </a:lnTo>
                      <a:lnTo>
                        <a:pt x="37103" y="5533"/>
                      </a:lnTo>
                      <a:lnTo>
                        <a:pt x="34487" y="6894"/>
                      </a:lnTo>
                      <a:lnTo>
                        <a:pt x="31888" y="8202"/>
                      </a:lnTo>
                      <a:lnTo>
                        <a:pt x="29325" y="9475"/>
                      </a:lnTo>
                      <a:lnTo>
                        <a:pt x="26851" y="10677"/>
                      </a:lnTo>
                      <a:lnTo>
                        <a:pt x="24447" y="11773"/>
                      </a:lnTo>
                      <a:lnTo>
                        <a:pt x="23298" y="12303"/>
                      </a:lnTo>
                      <a:lnTo>
                        <a:pt x="22166" y="12798"/>
                      </a:lnTo>
                      <a:lnTo>
                        <a:pt x="21071" y="13258"/>
                      </a:lnTo>
                      <a:lnTo>
                        <a:pt x="20010" y="13682"/>
                      </a:lnTo>
                      <a:lnTo>
                        <a:pt x="19002" y="14088"/>
                      </a:lnTo>
                      <a:lnTo>
                        <a:pt x="18030" y="14460"/>
                      </a:lnTo>
                      <a:lnTo>
                        <a:pt x="17093" y="14795"/>
                      </a:lnTo>
                      <a:lnTo>
                        <a:pt x="16227" y="15078"/>
                      </a:lnTo>
                      <a:lnTo>
                        <a:pt x="15397" y="15343"/>
                      </a:lnTo>
                      <a:lnTo>
                        <a:pt x="14619" y="15538"/>
                      </a:lnTo>
                      <a:lnTo>
                        <a:pt x="13894" y="15715"/>
                      </a:lnTo>
                      <a:lnTo>
                        <a:pt x="13240" y="15838"/>
                      </a:lnTo>
                      <a:lnTo>
                        <a:pt x="12639" y="15909"/>
                      </a:lnTo>
                      <a:lnTo>
                        <a:pt x="12374" y="15927"/>
                      </a:lnTo>
                      <a:lnTo>
                        <a:pt x="12109" y="15927"/>
                      </a:lnTo>
                      <a:lnTo>
                        <a:pt x="12109" y="15927"/>
                      </a:lnTo>
                      <a:lnTo>
                        <a:pt x="11472" y="15927"/>
                      </a:lnTo>
                      <a:lnTo>
                        <a:pt x="10801" y="15874"/>
                      </a:lnTo>
                      <a:lnTo>
                        <a:pt x="10094" y="15803"/>
                      </a:lnTo>
                      <a:lnTo>
                        <a:pt x="9351" y="15715"/>
                      </a:lnTo>
                      <a:lnTo>
                        <a:pt x="9351" y="15715"/>
                      </a:lnTo>
                      <a:lnTo>
                        <a:pt x="8998" y="16704"/>
                      </a:lnTo>
                      <a:lnTo>
                        <a:pt x="8644" y="17712"/>
                      </a:lnTo>
                      <a:lnTo>
                        <a:pt x="8273" y="18684"/>
                      </a:lnTo>
                      <a:lnTo>
                        <a:pt x="7902" y="19656"/>
                      </a:lnTo>
                      <a:lnTo>
                        <a:pt x="7513" y="20593"/>
                      </a:lnTo>
                      <a:lnTo>
                        <a:pt x="7124" y="21530"/>
                      </a:lnTo>
                      <a:lnTo>
                        <a:pt x="6346" y="23333"/>
                      </a:lnTo>
                      <a:lnTo>
                        <a:pt x="5551" y="25065"/>
                      </a:lnTo>
                      <a:lnTo>
                        <a:pt x="4791" y="26691"/>
                      </a:lnTo>
                      <a:lnTo>
                        <a:pt x="4031" y="28212"/>
                      </a:lnTo>
                      <a:lnTo>
                        <a:pt x="3306" y="29608"/>
                      </a:lnTo>
                      <a:lnTo>
                        <a:pt x="2617" y="30881"/>
                      </a:lnTo>
                      <a:lnTo>
                        <a:pt x="1998" y="32030"/>
                      </a:lnTo>
                      <a:lnTo>
                        <a:pt x="1432" y="33020"/>
                      </a:lnTo>
                      <a:lnTo>
                        <a:pt x="955" y="33868"/>
                      </a:lnTo>
                      <a:lnTo>
                        <a:pt x="248" y="35017"/>
                      </a:lnTo>
                      <a:lnTo>
                        <a:pt x="1" y="35423"/>
                      </a:lnTo>
                      <a:lnTo>
                        <a:pt x="1574" y="35423"/>
                      </a:lnTo>
                      <a:lnTo>
                        <a:pt x="27805" y="35423"/>
                      </a:lnTo>
                      <a:lnTo>
                        <a:pt x="27805" y="35423"/>
                      </a:lnTo>
                      <a:lnTo>
                        <a:pt x="36855" y="35423"/>
                      </a:lnTo>
                      <a:lnTo>
                        <a:pt x="63051" y="35423"/>
                      </a:lnTo>
                      <a:lnTo>
                        <a:pt x="69680" y="35423"/>
                      </a:lnTo>
                      <a:lnTo>
                        <a:pt x="69680" y="35423"/>
                      </a:lnTo>
                      <a:lnTo>
                        <a:pt x="70634" y="34787"/>
                      </a:lnTo>
                      <a:lnTo>
                        <a:pt x="71606" y="34115"/>
                      </a:lnTo>
                      <a:lnTo>
                        <a:pt x="72543" y="33444"/>
                      </a:lnTo>
                      <a:lnTo>
                        <a:pt x="73480" y="32754"/>
                      </a:lnTo>
                      <a:lnTo>
                        <a:pt x="74399" y="32047"/>
                      </a:lnTo>
                      <a:lnTo>
                        <a:pt x="75318" y="31323"/>
                      </a:lnTo>
                      <a:lnTo>
                        <a:pt x="76220" y="30580"/>
                      </a:lnTo>
                      <a:lnTo>
                        <a:pt x="77104" y="29838"/>
                      </a:lnTo>
                      <a:lnTo>
                        <a:pt x="77970" y="29060"/>
                      </a:lnTo>
                      <a:lnTo>
                        <a:pt x="78818" y="28282"/>
                      </a:lnTo>
                      <a:lnTo>
                        <a:pt x="79667" y="27487"/>
                      </a:lnTo>
                      <a:lnTo>
                        <a:pt x="80497" y="26674"/>
                      </a:lnTo>
                      <a:lnTo>
                        <a:pt x="81311" y="25861"/>
                      </a:lnTo>
                      <a:lnTo>
                        <a:pt x="82124" y="25012"/>
                      </a:lnTo>
                      <a:lnTo>
                        <a:pt x="82901" y="24164"/>
                      </a:lnTo>
                      <a:lnTo>
                        <a:pt x="83679" y="23298"/>
                      </a:lnTo>
                      <a:lnTo>
                        <a:pt x="83679" y="23298"/>
                      </a:lnTo>
                      <a:lnTo>
                        <a:pt x="83679" y="23298"/>
                      </a:lnTo>
                      <a:lnTo>
                        <a:pt x="83679" y="23298"/>
                      </a:lnTo>
                      <a:lnTo>
                        <a:pt x="82919" y="24164"/>
                      </a:lnTo>
                      <a:lnTo>
                        <a:pt x="82141" y="24995"/>
                      </a:lnTo>
                      <a:lnTo>
                        <a:pt x="81346" y="25825"/>
                      </a:lnTo>
                      <a:lnTo>
                        <a:pt x="80533" y="26656"/>
                      </a:lnTo>
                      <a:lnTo>
                        <a:pt x="79702" y="27452"/>
                      </a:lnTo>
                      <a:lnTo>
                        <a:pt x="78871" y="28247"/>
                      </a:lnTo>
                      <a:lnTo>
                        <a:pt x="78023" y="29025"/>
                      </a:lnTo>
                      <a:lnTo>
                        <a:pt x="77157" y="29785"/>
                      </a:lnTo>
                      <a:lnTo>
                        <a:pt x="77157" y="29785"/>
                      </a:lnTo>
                      <a:lnTo>
                        <a:pt x="76679" y="28813"/>
                      </a:lnTo>
                      <a:lnTo>
                        <a:pt x="76467" y="28335"/>
                      </a:lnTo>
                      <a:lnTo>
                        <a:pt x="76255" y="27840"/>
                      </a:lnTo>
                      <a:lnTo>
                        <a:pt x="76078" y="27363"/>
                      </a:lnTo>
                      <a:lnTo>
                        <a:pt x="75902" y="26886"/>
                      </a:lnTo>
                      <a:lnTo>
                        <a:pt x="75760" y="26409"/>
                      </a:lnTo>
                      <a:lnTo>
                        <a:pt x="75636" y="25914"/>
                      </a:lnTo>
                      <a:lnTo>
                        <a:pt x="75636" y="25914"/>
                      </a:lnTo>
                      <a:lnTo>
                        <a:pt x="75389" y="24889"/>
                      </a:lnTo>
                      <a:lnTo>
                        <a:pt x="75124" y="23916"/>
                      </a:lnTo>
                      <a:lnTo>
                        <a:pt x="74841" y="22962"/>
                      </a:lnTo>
                      <a:lnTo>
                        <a:pt x="74523" y="22060"/>
                      </a:lnTo>
                      <a:lnTo>
                        <a:pt x="74187" y="21177"/>
                      </a:lnTo>
                      <a:lnTo>
                        <a:pt x="73816" y="20310"/>
                      </a:lnTo>
                      <a:lnTo>
                        <a:pt x="73427" y="19480"/>
                      </a:lnTo>
                      <a:lnTo>
                        <a:pt x="73003" y="18667"/>
                      </a:lnTo>
                      <a:lnTo>
                        <a:pt x="72561" y="17871"/>
                      </a:lnTo>
                      <a:lnTo>
                        <a:pt x="72066" y="17076"/>
                      </a:lnTo>
                      <a:lnTo>
                        <a:pt x="71536" y="16316"/>
                      </a:lnTo>
                      <a:lnTo>
                        <a:pt x="70970" y="15538"/>
                      </a:lnTo>
                      <a:lnTo>
                        <a:pt x="70369" y="14778"/>
                      </a:lnTo>
                      <a:lnTo>
                        <a:pt x="69733" y="14018"/>
                      </a:lnTo>
                      <a:lnTo>
                        <a:pt x="69043" y="13258"/>
                      </a:lnTo>
                      <a:lnTo>
                        <a:pt x="68319" y="12480"/>
                      </a:lnTo>
                      <a:lnTo>
                        <a:pt x="68319" y="12480"/>
                      </a:lnTo>
                      <a:lnTo>
                        <a:pt x="67576" y="11755"/>
                      </a:lnTo>
                      <a:lnTo>
                        <a:pt x="66869" y="11083"/>
                      </a:lnTo>
                      <a:lnTo>
                        <a:pt x="66162" y="10483"/>
                      </a:lnTo>
                      <a:lnTo>
                        <a:pt x="65473" y="9935"/>
                      </a:lnTo>
                      <a:lnTo>
                        <a:pt x="64801" y="9440"/>
                      </a:lnTo>
                      <a:lnTo>
                        <a:pt x="64112" y="8980"/>
                      </a:lnTo>
                      <a:lnTo>
                        <a:pt x="63422" y="8573"/>
                      </a:lnTo>
                      <a:lnTo>
                        <a:pt x="62733" y="8202"/>
                      </a:lnTo>
                      <a:lnTo>
                        <a:pt x="62008" y="7849"/>
                      </a:lnTo>
                      <a:lnTo>
                        <a:pt x="61284" y="7531"/>
                      </a:lnTo>
                      <a:lnTo>
                        <a:pt x="60523" y="7230"/>
                      </a:lnTo>
                      <a:lnTo>
                        <a:pt x="59728" y="6947"/>
                      </a:lnTo>
                      <a:lnTo>
                        <a:pt x="58915" y="6664"/>
                      </a:lnTo>
                      <a:lnTo>
                        <a:pt x="58049" y="6382"/>
                      </a:lnTo>
                      <a:lnTo>
                        <a:pt x="56193" y="5834"/>
                      </a:lnTo>
                      <a:lnTo>
                        <a:pt x="56193" y="5834"/>
                      </a:lnTo>
                      <a:lnTo>
                        <a:pt x="55539" y="5639"/>
                      </a:lnTo>
                      <a:lnTo>
                        <a:pt x="54903" y="5409"/>
                      </a:lnTo>
                      <a:lnTo>
                        <a:pt x="54266" y="5162"/>
                      </a:lnTo>
                      <a:lnTo>
                        <a:pt x="53648" y="4897"/>
                      </a:lnTo>
                      <a:lnTo>
                        <a:pt x="53029" y="4596"/>
                      </a:lnTo>
                      <a:lnTo>
                        <a:pt x="52446" y="4296"/>
                      </a:lnTo>
                      <a:lnTo>
                        <a:pt x="51862" y="3960"/>
                      </a:lnTo>
                      <a:lnTo>
                        <a:pt x="51297" y="3589"/>
                      </a:lnTo>
                      <a:lnTo>
                        <a:pt x="50731" y="3218"/>
                      </a:lnTo>
                      <a:lnTo>
                        <a:pt x="50201" y="2829"/>
                      </a:lnTo>
                      <a:lnTo>
                        <a:pt x="49688" y="2405"/>
                      </a:lnTo>
                      <a:lnTo>
                        <a:pt x="49175" y="1963"/>
                      </a:lnTo>
                      <a:lnTo>
                        <a:pt x="48698" y="1503"/>
                      </a:lnTo>
                      <a:lnTo>
                        <a:pt x="48239" y="1026"/>
                      </a:lnTo>
                      <a:lnTo>
                        <a:pt x="47779" y="531"/>
                      </a:lnTo>
                      <a:lnTo>
                        <a:pt x="473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1;p24">
                  <a:extLst>
                    <a:ext uri="{FF2B5EF4-FFF2-40B4-BE49-F238E27FC236}">
                      <a16:creationId xmlns:a16="http://schemas.microsoft.com/office/drawing/2014/main" id="{0334178B-18CA-4F99-9486-60498B964BBE}"/>
                    </a:ext>
                  </a:extLst>
                </p:cNvPr>
                <p:cNvSpPr/>
                <p:nvPr/>
              </p:nvSpPr>
              <p:spPr>
                <a:xfrm>
                  <a:off x="2353925" y="2563850"/>
                  <a:ext cx="131700" cy="57025"/>
                </a:xfrm>
                <a:custGeom>
                  <a:avLst/>
                  <a:gdLst/>
                  <a:ahLst/>
                  <a:cxnLst/>
                  <a:rect l="l" t="t" r="r" b="b"/>
                  <a:pathLst>
                    <a:path w="5268" h="2281" fill="none" extrusionOk="0">
                      <a:moveTo>
                        <a:pt x="1962" y="0"/>
                      </a:moveTo>
                      <a:lnTo>
                        <a:pt x="1962" y="0"/>
                      </a:lnTo>
                      <a:lnTo>
                        <a:pt x="1750" y="230"/>
                      </a:lnTo>
                      <a:lnTo>
                        <a:pt x="1521" y="460"/>
                      </a:lnTo>
                      <a:lnTo>
                        <a:pt x="1043" y="884"/>
                      </a:lnTo>
                      <a:lnTo>
                        <a:pt x="531" y="1326"/>
                      </a:lnTo>
                      <a:lnTo>
                        <a:pt x="0" y="1733"/>
                      </a:lnTo>
                      <a:lnTo>
                        <a:pt x="0" y="1733"/>
                      </a:lnTo>
                      <a:lnTo>
                        <a:pt x="71" y="2280"/>
                      </a:lnTo>
                      <a:lnTo>
                        <a:pt x="71" y="2280"/>
                      </a:lnTo>
                      <a:lnTo>
                        <a:pt x="5268" y="442"/>
                      </a:lnTo>
                      <a:lnTo>
                        <a:pt x="5268" y="442"/>
                      </a:lnTo>
                      <a:lnTo>
                        <a:pt x="4437" y="389"/>
                      </a:lnTo>
                      <a:lnTo>
                        <a:pt x="3606" y="301"/>
                      </a:lnTo>
                      <a:lnTo>
                        <a:pt x="2776" y="159"/>
                      </a:lnTo>
                      <a:lnTo>
                        <a:pt x="2369" y="89"/>
                      </a:lnTo>
                      <a:lnTo>
                        <a:pt x="19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2;p24">
                  <a:extLst>
                    <a:ext uri="{FF2B5EF4-FFF2-40B4-BE49-F238E27FC236}">
                      <a16:creationId xmlns:a16="http://schemas.microsoft.com/office/drawing/2014/main" id="{34C78052-6F06-4F22-9504-273868CDDB95}"/>
                    </a:ext>
                  </a:extLst>
                </p:cNvPr>
                <p:cNvSpPr/>
                <p:nvPr/>
              </p:nvSpPr>
              <p:spPr>
                <a:xfrm>
                  <a:off x="3627925" y="1851050"/>
                  <a:ext cx="253675" cy="297425"/>
                </a:xfrm>
                <a:custGeom>
                  <a:avLst/>
                  <a:gdLst/>
                  <a:ahLst/>
                  <a:cxnLst/>
                  <a:rect l="l" t="t" r="r" b="b"/>
                  <a:pathLst>
                    <a:path w="10147" h="11897" fill="none" extrusionOk="0">
                      <a:moveTo>
                        <a:pt x="9121" y="1"/>
                      </a:moveTo>
                      <a:lnTo>
                        <a:pt x="9121" y="1"/>
                      </a:lnTo>
                      <a:lnTo>
                        <a:pt x="8927" y="18"/>
                      </a:lnTo>
                      <a:lnTo>
                        <a:pt x="8715" y="71"/>
                      </a:lnTo>
                      <a:lnTo>
                        <a:pt x="8503" y="160"/>
                      </a:lnTo>
                      <a:lnTo>
                        <a:pt x="8308" y="284"/>
                      </a:lnTo>
                      <a:lnTo>
                        <a:pt x="8078" y="425"/>
                      </a:lnTo>
                      <a:lnTo>
                        <a:pt x="7866" y="584"/>
                      </a:lnTo>
                      <a:lnTo>
                        <a:pt x="7654" y="778"/>
                      </a:lnTo>
                      <a:lnTo>
                        <a:pt x="7424" y="991"/>
                      </a:lnTo>
                      <a:lnTo>
                        <a:pt x="6965" y="1486"/>
                      </a:lnTo>
                      <a:lnTo>
                        <a:pt x="6505" y="2016"/>
                      </a:lnTo>
                      <a:lnTo>
                        <a:pt x="5533" y="3200"/>
                      </a:lnTo>
                      <a:lnTo>
                        <a:pt x="5533" y="3200"/>
                      </a:lnTo>
                      <a:lnTo>
                        <a:pt x="5038" y="3783"/>
                      </a:lnTo>
                      <a:lnTo>
                        <a:pt x="4543" y="4349"/>
                      </a:lnTo>
                      <a:lnTo>
                        <a:pt x="4031" y="4897"/>
                      </a:lnTo>
                      <a:lnTo>
                        <a:pt x="3783" y="5144"/>
                      </a:lnTo>
                      <a:lnTo>
                        <a:pt x="3518" y="5374"/>
                      </a:lnTo>
                      <a:lnTo>
                        <a:pt x="3253" y="5586"/>
                      </a:lnTo>
                      <a:lnTo>
                        <a:pt x="2988" y="5781"/>
                      </a:lnTo>
                      <a:lnTo>
                        <a:pt x="2740" y="5958"/>
                      </a:lnTo>
                      <a:lnTo>
                        <a:pt x="2475" y="6099"/>
                      </a:lnTo>
                      <a:lnTo>
                        <a:pt x="2210" y="6223"/>
                      </a:lnTo>
                      <a:lnTo>
                        <a:pt x="1945" y="6311"/>
                      </a:lnTo>
                      <a:lnTo>
                        <a:pt x="1680" y="6364"/>
                      </a:lnTo>
                      <a:lnTo>
                        <a:pt x="1397" y="6382"/>
                      </a:lnTo>
                      <a:lnTo>
                        <a:pt x="1397" y="6382"/>
                      </a:lnTo>
                      <a:lnTo>
                        <a:pt x="1450" y="6806"/>
                      </a:lnTo>
                      <a:lnTo>
                        <a:pt x="1503" y="7230"/>
                      </a:lnTo>
                      <a:lnTo>
                        <a:pt x="1521" y="7654"/>
                      </a:lnTo>
                      <a:lnTo>
                        <a:pt x="1521" y="8061"/>
                      </a:lnTo>
                      <a:lnTo>
                        <a:pt x="1503" y="8485"/>
                      </a:lnTo>
                      <a:lnTo>
                        <a:pt x="1450" y="8892"/>
                      </a:lnTo>
                      <a:lnTo>
                        <a:pt x="1379" y="9298"/>
                      </a:lnTo>
                      <a:lnTo>
                        <a:pt x="1255" y="9705"/>
                      </a:lnTo>
                      <a:lnTo>
                        <a:pt x="1255" y="9705"/>
                      </a:lnTo>
                      <a:lnTo>
                        <a:pt x="1149" y="10005"/>
                      </a:lnTo>
                      <a:lnTo>
                        <a:pt x="1026" y="10288"/>
                      </a:lnTo>
                      <a:lnTo>
                        <a:pt x="884" y="10553"/>
                      </a:lnTo>
                      <a:lnTo>
                        <a:pt x="743" y="10818"/>
                      </a:lnTo>
                      <a:lnTo>
                        <a:pt x="566" y="11084"/>
                      </a:lnTo>
                      <a:lnTo>
                        <a:pt x="389" y="11331"/>
                      </a:lnTo>
                      <a:lnTo>
                        <a:pt x="195" y="11579"/>
                      </a:lnTo>
                      <a:lnTo>
                        <a:pt x="0" y="11808"/>
                      </a:lnTo>
                      <a:lnTo>
                        <a:pt x="0" y="11808"/>
                      </a:lnTo>
                      <a:lnTo>
                        <a:pt x="442" y="11897"/>
                      </a:lnTo>
                      <a:lnTo>
                        <a:pt x="442" y="11897"/>
                      </a:lnTo>
                      <a:lnTo>
                        <a:pt x="2917" y="10536"/>
                      </a:lnTo>
                      <a:lnTo>
                        <a:pt x="4013" y="9935"/>
                      </a:lnTo>
                      <a:lnTo>
                        <a:pt x="4897" y="9493"/>
                      </a:lnTo>
                      <a:lnTo>
                        <a:pt x="4897" y="9493"/>
                      </a:lnTo>
                      <a:lnTo>
                        <a:pt x="5639" y="9139"/>
                      </a:lnTo>
                      <a:lnTo>
                        <a:pt x="6028" y="8945"/>
                      </a:lnTo>
                      <a:lnTo>
                        <a:pt x="6435" y="8768"/>
                      </a:lnTo>
                      <a:lnTo>
                        <a:pt x="6876" y="8591"/>
                      </a:lnTo>
                      <a:lnTo>
                        <a:pt x="7336" y="8432"/>
                      </a:lnTo>
                      <a:lnTo>
                        <a:pt x="7831" y="8273"/>
                      </a:lnTo>
                      <a:lnTo>
                        <a:pt x="8344" y="8132"/>
                      </a:lnTo>
                      <a:lnTo>
                        <a:pt x="8344" y="8132"/>
                      </a:lnTo>
                      <a:lnTo>
                        <a:pt x="8467" y="7248"/>
                      </a:lnTo>
                      <a:lnTo>
                        <a:pt x="8626" y="6346"/>
                      </a:lnTo>
                      <a:lnTo>
                        <a:pt x="8803" y="5445"/>
                      </a:lnTo>
                      <a:lnTo>
                        <a:pt x="9015" y="4508"/>
                      </a:lnTo>
                      <a:lnTo>
                        <a:pt x="9245" y="3571"/>
                      </a:lnTo>
                      <a:lnTo>
                        <a:pt x="9510" y="2599"/>
                      </a:lnTo>
                      <a:lnTo>
                        <a:pt x="9811" y="1627"/>
                      </a:lnTo>
                      <a:lnTo>
                        <a:pt x="10147" y="619"/>
                      </a:lnTo>
                      <a:lnTo>
                        <a:pt x="10147" y="619"/>
                      </a:lnTo>
                      <a:lnTo>
                        <a:pt x="10093" y="549"/>
                      </a:lnTo>
                      <a:lnTo>
                        <a:pt x="10093" y="549"/>
                      </a:lnTo>
                      <a:lnTo>
                        <a:pt x="9970" y="425"/>
                      </a:lnTo>
                      <a:lnTo>
                        <a:pt x="9864" y="301"/>
                      </a:lnTo>
                      <a:lnTo>
                        <a:pt x="9740" y="213"/>
                      </a:lnTo>
                      <a:lnTo>
                        <a:pt x="9616" y="142"/>
                      </a:lnTo>
                      <a:lnTo>
                        <a:pt x="9493" y="71"/>
                      </a:lnTo>
                      <a:lnTo>
                        <a:pt x="9369" y="36"/>
                      </a:lnTo>
                      <a:lnTo>
                        <a:pt x="9245" y="18"/>
                      </a:lnTo>
                      <a:lnTo>
                        <a:pt x="91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3;p24">
                  <a:extLst>
                    <a:ext uri="{FF2B5EF4-FFF2-40B4-BE49-F238E27FC236}">
                      <a16:creationId xmlns:a16="http://schemas.microsoft.com/office/drawing/2014/main" id="{6DE3AF7F-70D1-480E-856C-66ADD7331C15}"/>
                    </a:ext>
                  </a:extLst>
                </p:cNvPr>
                <p:cNvSpPr/>
                <p:nvPr/>
              </p:nvSpPr>
              <p:spPr>
                <a:xfrm>
                  <a:off x="1851050" y="1639825"/>
                  <a:ext cx="205050" cy="435300"/>
                </a:xfrm>
                <a:custGeom>
                  <a:avLst/>
                  <a:gdLst/>
                  <a:ahLst/>
                  <a:cxnLst/>
                  <a:rect l="l" t="t" r="r" b="b"/>
                  <a:pathLst>
                    <a:path w="8202" h="17412" fill="none" extrusionOk="0">
                      <a:moveTo>
                        <a:pt x="5975" y="1"/>
                      </a:moveTo>
                      <a:lnTo>
                        <a:pt x="5975" y="1"/>
                      </a:lnTo>
                      <a:lnTo>
                        <a:pt x="5391" y="619"/>
                      </a:lnTo>
                      <a:lnTo>
                        <a:pt x="4826" y="1256"/>
                      </a:lnTo>
                      <a:lnTo>
                        <a:pt x="4278" y="1892"/>
                      </a:lnTo>
                      <a:lnTo>
                        <a:pt x="3765" y="2546"/>
                      </a:lnTo>
                      <a:lnTo>
                        <a:pt x="3270" y="3200"/>
                      </a:lnTo>
                      <a:lnTo>
                        <a:pt x="2793" y="3854"/>
                      </a:lnTo>
                      <a:lnTo>
                        <a:pt x="2369" y="4508"/>
                      </a:lnTo>
                      <a:lnTo>
                        <a:pt x="1962" y="5180"/>
                      </a:lnTo>
                      <a:lnTo>
                        <a:pt x="1591" y="5851"/>
                      </a:lnTo>
                      <a:lnTo>
                        <a:pt x="1255" y="6505"/>
                      </a:lnTo>
                      <a:lnTo>
                        <a:pt x="937" y="7177"/>
                      </a:lnTo>
                      <a:lnTo>
                        <a:pt x="672" y="7849"/>
                      </a:lnTo>
                      <a:lnTo>
                        <a:pt x="460" y="8520"/>
                      </a:lnTo>
                      <a:lnTo>
                        <a:pt x="265" y="9174"/>
                      </a:lnTo>
                      <a:lnTo>
                        <a:pt x="124" y="9846"/>
                      </a:lnTo>
                      <a:lnTo>
                        <a:pt x="71" y="10164"/>
                      </a:lnTo>
                      <a:lnTo>
                        <a:pt x="18" y="10500"/>
                      </a:lnTo>
                      <a:lnTo>
                        <a:pt x="18" y="10500"/>
                      </a:lnTo>
                      <a:lnTo>
                        <a:pt x="0" y="10695"/>
                      </a:lnTo>
                      <a:lnTo>
                        <a:pt x="0" y="10889"/>
                      </a:lnTo>
                      <a:lnTo>
                        <a:pt x="18" y="11083"/>
                      </a:lnTo>
                      <a:lnTo>
                        <a:pt x="35" y="11278"/>
                      </a:lnTo>
                      <a:lnTo>
                        <a:pt x="53" y="11472"/>
                      </a:lnTo>
                      <a:lnTo>
                        <a:pt x="106" y="11649"/>
                      </a:lnTo>
                      <a:lnTo>
                        <a:pt x="159" y="11844"/>
                      </a:lnTo>
                      <a:lnTo>
                        <a:pt x="230" y="12020"/>
                      </a:lnTo>
                      <a:lnTo>
                        <a:pt x="301" y="12197"/>
                      </a:lnTo>
                      <a:lnTo>
                        <a:pt x="389" y="12374"/>
                      </a:lnTo>
                      <a:lnTo>
                        <a:pt x="583" y="12727"/>
                      </a:lnTo>
                      <a:lnTo>
                        <a:pt x="831" y="13081"/>
                      </a:lnTo>
                      <a:lnTo>
                        <a:pt x="1131" y="13434"/>
                      </a:lnTo>
                      <a:lnTo>
                        <a:pt x="1450" y="13770"/>
                      </a:lnTo>
                      <a:lnTo>
                        <a:pt x="1803" y="14124"/>
                      </a:lnTo>
                      <a:lnTo>
                        <a:pt x="2210" y="14460"/>
                      </a:lnTo>
                      <a:lnTo>
                        <a:pt x="2634" y="14813"/>
                      </a:lnTo>
                      <a:lnTo>
                        <a:pt x="3093" y="15149"/>
                      </a:lnTo>
                      <a:lnTo>
                        <a:pt x="3588" y="15502"/>
                      </a:lnTo>
                      <a:lnTo>
                        <a:pt x="4101" y="15856"/>
                      </a:lnTo>
                      <a:lnTo>
                        <a:pt x="4649" y="16227"/>
                      </a:lnTo>
                      <a:lnTo>
                        <a:pt x="4649" y="16227"/>
                      </a:lnTo>
                      <a:lnTo>
                        <a:pt x="5038" y="16439"/>
                      </a:lnTo>
                      <a:lnTo>
                        <a:pt x="5444" y="16651"/>
                      </a:lnTo>
                      <a:lnTo>
                        <a:pt x="5869" y="16811"/>
                      </a:lnTo>
                      <a:lnTo>
                        <a:pt x="6310" y="16970"/>
                      </a:lnTo>
                      <a:lnTo>
                        <a:pt x="6770" y="17093"/>
                      </a:lnTo>
                      <a:lnTo>
                        <a:pt x="7247" y="17217"/>
                      </a:lnTo>
                      <a:lnTo>
                        <a:pt x="8202" y="17411"/>
                      </a:lnTo>
                      <a:lnTo>
                        <a:pt x="8202" y="17411"/>
                      </a:lnTo>
                      <a:lnTo>
                        <a:pt x="7972" y="16669"/>
                      </a:lnTo>
                      <a:lnTo>
                        <a:pt x="7760" y="15909"/>
                      </a:lnTo>
                      <a:lnTo>
                        <a:pt x="7548" y="15149"/>
                      </a:lnTo>
                      <a:lnTo>
                        <a:pt x="7353" y="14389"/>
                      </a:lnTo>
                      <a:lnTo>
                        <a:pt x="7177" y="13629"/>
                      </a:lnTo>
                      <a:lnTo>
                        <a:pt x="7018" y="12851"/>
                      </a:lnTo>
                      <a:lnTo>
                        <a:pt x="6876" y="12091"/>
                      </a:lnTo>
                      <a:lnTo>
                        <a:pt x="6735" y="11313"/>
                      </a:lnTo>
                      <a:lnTo>
                        <a:pt x="6735" y="11313"/>
                      </a:lnTo>
                      <a:lnTo>
                        <a:pt x="6629" y="10606"/>
                      </a:lnTo>
                      <a:lnTo>
                        <a:pt x="6523" y="9917"/>
                      </a:lnTo>
                      <a:lnTo>
                        <a:pt x="6363" y="8503"/>
                      </a:lnTo>
                      <a:lnTo>
                        <a:pt x="6240" y="7106"/>
                      </a:lnTo>
                      <a:lnTo>
                        <a:pt x="6134" y="5675"/>
                      </a:lnTo>
                      <a:lnTo>
                        <a:pt x="6063" y="4260"/>
                      </a:lnTo>
                      <a:lnTo>
                        <a:pt x="6028" y="2846"/>
                      </a:lnTo>
                      <a:lnTo>
                        <a:pt x="5992" y="1415"/>
                      </a:lnTo>
                      <a:lnTo>
                        <a:pt x="59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4;p24">
                  <a:extLst>
                    <a:ext uri="{FF2B5EF4-FFF2-40B4-BE49-F238E27FC236}">
                      <a16:creationId xmlns:a16="http://schemas.microsoft.com/office/drawing/2014/main" id="{6CF2B4E1-65C5-47DB-A410-8B4D065506F5}"/>
                    </a:ext>
                  </a:extLst>
                </p:cNvPr>
                <p:cNvSpPr/>
                <p:nvPr/>
              </p:nvSpPr>
              <p:spPr>
                <a:xfrm>
                  <a:off x="1337100" y="1416225"/>
                  <a:ext cx="9325" cy="18575"/>
                </a:xfrm>
                <a:custGeom>
                  <a:avLst/>
                  <a:gdLst/>
                  <a:ahLst/>
                  <a:cxnLst/>
                  <a:rect l="l" t="t" r="r" b="b"/>
                  <a:pathLst>
                    <a:path w="373" h="743" fill="none" extrusionOk="0">
                      <a:moveTo>
                        <a:pt x="372" y="0"/>
                      </a:moveTo>
                      <a:lnTo>
                        <a:pt x="372" y="0"/>
                      </a:lnTo>
                      <a:lnTo>
                        <a:pt x="1" y="743"/>
                      </a:lnTo>
                      <a:lnTo>
                        <a:pt x="1" y="743"/>
                      </a:lnTo>
                      <a:lnTo>
                        <a:pt x="1" y="743"/>
                      </a:lnTo>
                      <a:lnTo>
                        <a:pt x="1" y="743"/>
                      </a:lnTo>
                      <a:lnTo>
                        <a:pt x="3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5;p24">
                  <a:extLst>
                    <a:ext uri="{FF2B5EF4-FFF2-40B4-BE49-F238E27FC236}">
                      <a16:creationId xmlns:a16="http://schemas.microsoft.com/office/drawing/2014/main" id="{E2EAB129-8DC1-449E-AC48-4EFA0213C3F5}"/>
                    </a:ext>
                  </a:extLst>
                </p:cNvPr>
                <p:cNvSpPr/>
                <p:nvPr/>
              </p:nvSpPr>
              <p:spPr>
                <a:xfrm>
                  <a:off x="3658850" y="1312375"/>
                  <a:ext cx="241750" cy="211700"/>
                </a:xfrm>
                <a:custGeom>
                  <a:avLst/>
                  <a:gdLst/>
                  <a:ahLst/>
                  <a:cxnLst/>
                  <a:rect l="l" t="t" r="r" b="b"/>
                  <a:pathLst>
                    <a:path w="9670" h="8468" fill="none" extrusionOk="0">
                      <a:moveTo>
                        <a:pt x="8079" y="1"/>
                      </a:moveTo>
                      <a:lnTo>
                        <a:pt x="8079" y="1"/>
                      </a:lnTo>
                      <a:lnTo>
                        <a:pt x="7867" y="18"/>
                      </a:lnTo>
                      <a:lnTo>
                        <a:pt x="7637" y="36"/>
                      </a:lnTo>
                      <a:lnTo>
                        <a:pt x="7160" y="107"/>
                      </a:lnTo>
                      <a:lnTo>
                        <a:pt x="6612" y="230"/>
                      </a:lnTo>
                      <a:lnTo>
                        <a:pt x="5993" y="389"/>
                      </a:lnTo>
                      <a:lnTo>
                        <a:pt x="5993" y="389"/>
                      </a:lnTo>
                      <a:lnTo>
                        <a:pt x="5657" y="513"/>
                      </a:lnTo>
                      <a:lnTo>
                        <a:pt x="5339" y="655"/>
                      </a:lnTo>
                      <a:lnTo>
                        <a:pt x="5021" y="796"/>
                      </a:lnTo>
                      <a:lnTo>
                        <a:pt x="4738" y="937"/>
                      </a:lnTo>
                      <a:lnTo>
                        <a:pt x="4225" y="1238"/>
                      </a:lnTo>
                      <a:lnTo>
                        <a:pt x="3748" y="1538"/>
                      </a:lnTo>
                      <a:lnTo>
                        <a:pt x="3306" y="1804"/>
                      </a:lnTo>
                      <a:lnTo>
                        <a:pt x="3094" y="1927"/>
                      </a:lnTo>
                      <a:lnTo>
                        <a:pt x="2882" y="2033"/>
                      </a:lnTo>
                      <a:lnTo>
                        <a:pt x="2670" y="2122"/>
                      </a:lnTo>
                      <a:lnTo>
                        <a:pt x="2458" y="2175"/>
                      </a:lnTo>
                      <a:lnTo>
                        <a:pt x="2246" y="2210"/>
                      </a:lnTo>
                      <a:lnTo>
                        <a:pt x="2034" y="2228"/>
                      </a:lnTo>
                      <a:lnTo>
                        <a:pt x="2034" y="2228"/>
                      </a:lnTo>
                      <a:lnTo>
                        <a:pt x="1874" y="2228"/>
                      </a:lnTo>
                      <a:lnTo>
                        <a:pt x="1733" y="2210"/>
                      </a:lnTo>
                      <a:lnTo>
                        <a:pt x="1574" y="2175"/>
                      </a:lnTo>
                      <a:lnTo>
                        <a:pt x="1415" y="2122"/>
                      </a:lnTo>
                      <a:lnTo>
                        <a:pt x="1415" y="2122"/>
                      </a:lnTo>
                      <a:lnTo>
                        <a:pt x="1185" y="2882"/>
                      </a:lnTo>
                      <a:lnTo>
                        <a:pt x="991" y="3660"/>
                      </a:lnTo>
                      <a:lnTo>
                        <a:pt x="796" y="4420"/>
                      </a:lnTo>
                      <a:lnTo>
                        <a:pt x="619" y="5197"/>
                      </a:lnTo>
                      <a:lnTo>
                        <a:pt x="443" y="5975"/>
                      </a:lnTo>
                      <a:lnTo>
                        <a:pt x="284" y="6753"/>
                      </a:lnTo>
                      <a:lnTo>
                        <a:pt x="125" y="7531"/>
                      </a:lnTo>
                      <a:lnTo>
                        <a:pt x="1" y="8308"/>
                      </a:lnTo>
                      <a:lnTo>
                        <a:pt x="1" y="8308"/>
                      </a:lnTo>
                      <a:lnTo>
                        <a:pt x="407" y="8379"/>
                      </a:lnTo>
                      <a:lnTo>
                        <a:pt x="814" y="8432"/>
                      </a:lnTo>
                      <a:lnTo>
                        <a:pt x="1220" y="8467"/>
                      </a:lnTo>
                      <a:lnTo>
                        <a:pt x="1627" y="8467"/>
                      </a:lnTo>
                      <a:lnTo>
                        <a:pt x="1627" y="8467"/>
                      </a:lnTo>
                      <a:lnTo>
                        <a:pt x="1981" y="8467"/>
                      </a:lnTo>
                      <a:lnTo>
                        <a:pt x="2316" y="8450"/>
                      </a:lnTo>
                      <a:lnTo>
                        <a:pt x="2652" y="8397"/>
                      </a:lnTo>
                      <a:lnTo>
                        <a:pt x="2988" y="8344"/>
                      </a:lnTo>
                      <a:lnTo>
                        <a:pt x="3342" y="8273"/>
                      </a:lnTo>
                      <a:lnTo>
                        <a:pt x="3677" y="8185"/>
                      </a:lnTo>
                      <a:lnTo>
                        <a:pt x="3996" y="8079"/>
                      </a:lnTo>
                      <a:lnTo>
                        <a:pt x="4331" y="7937"/>
                      </a:lnTo>
                      <a:lnTo>
                        <a:pt x="4667" y="7796"/>
                      </a:lnTo>
                      <a:lnTo>
                        <a:pt x="5003" y="7637"/>
                      </a:lnTo>
                      <a:lnTo>
                        <a:pt x="5321" y="7442"/>
                      </a:lnTo>
                      <a:lnTo>
                        <a:pt x="5639" y="7230"/>
                      </a:lnTo>
                      <a:lnTo>
                        <a:pt x="5958" y="7000"/>
                      </a:lnTo>
                      <a:lnTo>
                        <a:pt x="6276" y="6753"/>
                      </a:lnTo>
                      <a:lnTo>
                        <a:pt x="6594" y="6470"/>
                      </a:lnTo>
                      <a:lnTo>
                        <a:pt x="6912" y="6170"/>
                      </a:lnTo>
                      <a:lnTo>
                        <a:pt x="6912" y="6170"/>
                      </a:lnTo>
                      <a:lnTo>
                        <a:pt x="7372" y="5692"/>
                      </a:lnTo>
                      <a:lnTo>
                        <a:pt x="7814" y="5197"/>
                      </a:lnTo>
                      <a:lnTo>
                        <a:pt x="8220" y="4667"/>
                      </a:lnTo>
                      <a:lnTo>
                        <a:pt x="8574" y="4154"/>
                      </a:lnTo>
                      <a:lnTo>
                        <a:pt x="8892" y="3624"/>
                      </a:lnTo>
                      <a:lnTo>
                        <a:pt x="9175" y="3112"/>
                      </a:lnTo>
                      <a:lnTo>
                        <a:pt x="9281" y="2864"/>
                      </a:lnTo>
                      <a:lnTo>
                        <a:pt x="9387" y="2617"/>
                      </a:lnTo>
                      <a:lnTo>
                        <a:pt x="9475" y="2387"/>
                      </a:lnTo>
                      <a:lnTo>
                        <a:pt x="9546" y="2157"/>
                      </a:lnTo>
                      <a:lnTo>
                        <a:pt x="9599" y="1927"/>
                      </a:lnTo>
                      <a:lnTo>
                        <a:pt x="9634" y="1697"/>
                      </a:lnTo>
                      <a:lnTo>
                        <a:pt x="9670" y="1503"/>
                      </a:lnTo>
                      <a:lnTo>
                        <a:pt x="9670" y="1291"/>
                      </a:lnTo>
                      <a:lnTo>
                        <a:pt x="9652" y="1114"/>
                      </a:lnTo>
                      <a:lnTo>
                        <a:pt x="9617" y="937"/>
                      </a:lnTo>
                      <a:lnTo>
                        <a:pt x="9564" y="761"/>
                      </a:lnTo>
                      <a:lnTo>
                        <a:pt x="9493" y="619"/>
                      </a:lnTo>
                      <a:lnTo>
                        <a:pt x="9387" y="478"/>
                      </a:lnTo>
                      <a:lnTo>
                        <a:pt x="9281" y="354"/>
                      </a:lnTo>
                      <a:lnTo>
                        <a:pt x="9139" y="248"/>
                      </a:lnTo>
                      <a:lnTo>
                        <a:pt x="8980" y="177"/>
                      </a:lnTo>
                      <a:lnTo>
                        <a:pt x="8786" y="107"/>
                      </a:lnTo>
                      <a:lnTo>
                        <a:pt x="8574" y="54"/>
                      </a:lnTo>
                      <a:lnTo>
                        <a:pt x="8344" y="18"/>
                      </a:lnTo>
                      <a:lnTo>
                        <a:pt x="8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6;p24">
                  <a:extLst>
                    <a:ext uri="{FF2B5EF4-FFF2-40B4-BE49-F238E27FC236}">
                      <a16:creationId xmlns:a16="http://schemas.microsoft.com/office/drawing/2014/main" id="{A20B9499-29D9-4430-92E4-24A5BDFB640C}"/>
                    </a:ext>
                  </a:extLst>
                </p:cNvPr>
                <p:cNvSpPr/>
                <p:nvPr/>
              </p:nvSpPr>
              <p:spPr>
                <a:xfrm>
                  <a:off x="1532425" y="860300"/>
                  <a:ext cx="412325" cy="260325"/>
                </a:xfrm>
                <a:custGeom>
                  <a:avLst/>
                  <a:gdLst/>
                  <a:ahLst/>
                  <a:cxnLst/>
                  <a:rect l="l" t="t" r="r" b="b"/>
                  <a:pathLst>
                    <a:path w="16493" h="10413" fill="none" extrusionOk="0">
                      <a:moveTo>
                        <a:pt x="10129" y="1"/>
                      </a:moveTo>
                      <a:lnTo>
                        <a:pt x="10129" y="1"/>
                      </a:lnTo>
                      <a:lnTo>
                        <a:pt x="9440" y="584"/>
                      </a:lnTo>
                      <a:lnTo>
                        <a:pt x="8750" y="1185"/>
                      </a:lnTo>
                      <a:lnTo>
                        <a:pt x="8061" y="1786"/>
                      </a:lnTo>
                      <a:lnTo>
                        <a:pt x="7389" y="2405"/>
                      </a:lnTo>
                      <a:lnTo>
                        <a:pt x="6735" y="3024"/>
                      </a:lnTo>
                      <a:lnTo>
                        <a:pt x="6064" y="3642"/>
                      </a:lnTo>
                      <a:lnTo>
                        <a:pt x="5427" y="4296"/>
                      </a:lnTo>
                      <a:lnTo>
                        <a:pt x="4791" y="4933"/>
                      </a:lnTo>
                      <a:lnTo>
                        <a:pt x="4155" y="5587"/>
                      </a:lnTo>
                      <a:lnTo>
                        <a:pt x="3536" y="6258"/>
                      </a:lnTo>
                      <a:lnTo>
                        <a:pt x="2917" y="6930"/>
                      </a:lnTo>
                      <a:lnTo>
                        <a:pt x="2316" y="7619"/>
                      </a:lnTo>
                      <a:lnTo>
                        <a:pt x="1715" y="8309"/>
                      </a:lnTo>
                      <a:lnTo>
                        <a:pt x="1132" y="8998"/>
                      </a:lnTo>
                      <a:lnTo>
                        <a:pt x="566" y="9705"/>
                      </a:lnTo>
                      <a:lnTo>
                        <a:pt x="1" y="10412"/>
                      </a:lnTo>
                      <a:lnTo>
                        <a:pt x="1" y="10412"/>
                      </a:lnTo>
                      <a:lnTo>
                        <a:pt x="920" y="9281"/>
                      </a:lnTo>
                      <a:lnTo>
                        <a:pt x="1857" y="8150"/>
                      </a:lnTo>
                      <a:lnTo>
                        <a:pt x="2811" y="7054"/>
                      </a:lnTo>
                      <a:lnTo>
                        <a:pt x="3801" y="5958"/>
                      </a:lnTo>
                      <a:lnTo>
                        <a:pt x="3801" y="5958"/>
                      </a:lnTo>
                      <a:lnTo>
                        <a:pt x="4950" y="6294"/>
                      </a:lnTo>
                      <a:lnTo>
                        <a:pt x="6081" y="6647"/>
                      </a:lnTo>
                      <a:lnTo>
                        <a:pt x="7230" y="6983"/>
                      </a:lnTo>
                      <a:lnTo>
                        <a:pt x="8361" y="7301"/>
                      </a:lnTo>
                      <a:lnTo>
                        <a:pt x="9528" y="7602"/>
                      </a:lnTo>
                      <a:lnTo>
                        <a:pt x="10111" y="7743"/>
                      </a:lnTo>
                      <a:lnTo>
                        <a:pt x="10695" y="7867"/>
                      </a:lnTo>
                      <a:lnTo>
                        <a:pt x="11296" y="7973"/>
                      </a:lnTo>
                      <a:lnTo>
                        <a:pt x="11879" y="8079"/>
                      </a:lnTo>
                      <a:lnTo>
                        <a:pt x="12498" y="8167"/>
                      </a:lnTo>
                      <a:lnTo>
                        <a:pt x="13099" y="8220"/>
                      </a:lnTo>
                      <a:lnTo>
                        <a:pt x="13099" y="8220"/>
                      </a:lnTo>
                      <a:lnTo>
                        <a:pt x="13770" y="8273"/>
                      </a:lnTo>
                      <a:lnTo>
                        <a:pt x="14424" y="8291"/>
                      </a:lnTo>
                      <a:lnTo>
                        <a:pt x="14424" y="8291"/>
                      </a:lnTo>
                      <a:lnTo>
                        <a:pt x="14955" y="8273"/>
                      </a:lnTo>
                      <a:lnTo>
                        <a:pt x="15485" y="8256"/>
                      </a:lnTo>
                      <a:lnTo>
                        <a:pt x="15998" y="8203"/>
                      </a:lnTo>
                      <a:lnTo>
                        <a:pt x="16492" y="8150"/>
                      </a:lnTo>
                      <a:lnTo>
                        <a:pt x="16492" y="8150"/>
                      </a:lnTo>
                      <a:lnTo>
                        <a:pt x="16369" y="7761"/>
                      </a:lnTo>
                      <a:lnTo>
                        <a:pt x="16369" y="7761"/>
                      </a:lnTo>
                      <a:lnTo>
                        <a:pt x="16139" y="7195"/>
                      </a:lnTo>
                      <a:lnTo>
                        <a:pt x="15909" y="6647"/>
                      </a:lnTo>
                      <a:lnTo>
                        <a:pt x="15662" y="6099"/>
                      </a:lnTo>
                      <a:lnTo>
                        <a:pt x="15414" y="5551"/>
                      </a:lnTo>
                      <a:lnTo>
                        <a:pt x="15131" y="5021"/>
                      </a:lnTo>
                      <a:lnTo>
                        <a:pt x="14831" y="4491"/>
                      </a:lnTo>
                      <a:lnTo>
                        <a:pt x="14513" y="3978"/>
                      </a:lnTo>
                      <a:lnTo>
                        <a:pt x="14177" y="3483"/>
                      </a:lnTo>
                      <a:lnTo>
                        <a:pt x="13823" y="3006"/>
                      </a:lnTo>
                      <a:lnTo>
                        <a:pt x="13452" y="2546"/>
                      </a:lnTo>
                      <a:lnTo>
                        <a:pt x="13046" y="2104"/>
                      </a:lnTo>
                      <a:lnTo>
                        <a:pt x="12639" y="1698"/>
                      </a:lnTo>
                      <a:lnTo>
                        <a:pt x="12197" y="1309"/>
                      </a:lnTo>
                      <a:lnTo>
                        <a:pt x="11738" y="938"/>
                      </a:lnTo>
                      <a:lnTo>
                        <a:pt x="11243" y="602"/>
                      </a:lnTo>
                      <a:lnTo>
                        <a:pt x="10730" y="301"/>
                      </a:lnTo>
                      <a:lnTo>
                        <a:pt x="10730" y="301"/>
                      </a:lnTo>
                      <a:lnTo>
                        <a:pt x="10430" y="142"/>
                      </a:lnTo>
                      <a:lnTo>
                        <a:pt x="10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7;p24">
                  <a:extLst>
                    <a:ext uri="{FF2B5EF4-FFF2-40B4-BE49-F238E27FC236}">
                      <a16:creationId xmlns:a16="http://schemas.microsoft.com/office/drawing/2014/main" id="{8D643683-4ED5-44E5-8E7B-6C36735340E6}"/>
                    </a:ext>
                  </a:extLst>
                </p:cNvPr>
                <p:cNvSpPr/>
                <p:nvPr/>
              </p:nvSpPr>
              <p:spPr>
                <a:xfrm>
                  <a:off x="3156850" y="985800"/>
                  <a:ext cx="1409700" cy="2464075"/>
                </a:xfrm>
                <a:custGeom>
                  <a:avLst/>
                  <a:gdLst/>
                  <a:ahLst/>
                  <a:cxnLst/>
                  <a:rect l="l" t="t" r="r" b="b"/>
                  <a:pathLst>
                    <a:path w="56388" h="98563" extrusionOk="0">
                      <a:moveTo>
                        <a:pt x="27081" y="1"/>
                      </a:moveTo>
                      <a:lnTo>
                        <a:pt x="26639" y="36"/>
                      </a:lnTo>
                      <a:lnTo>
                        <a:pt x="26197" y="72"/>
                      </a:lnTo>
                      <a:lnTo>
                        <a:pt x="25737" y="142"/>
                      </a:lnTo>
                      <a:lnTo>
                        <a:pt x="25295" y="231"/>
                      </a:lnTo>
                      <a:lnTo>
                        <a:pt x="24429" y="425"/>
                      </a:lnTo>
                      <a:lnTo>
                        <a:pt x="23510" y="673"/>
                      </a:lnTo>
                      <a:lnTo>
                        <a:pt x="22538" y="973"/>
                      </a:lnTo>
                      <a:lnTo>
                        <a:pt x="21548" y="1291"/>
                      </a:lnTo>
                      <a:lnTo>
                        <a:pt x="20558" y="1680"/>
                      </a:lnTo>
                      <a:lnTo>
                        <a:pt x="20063" y="1875"/>
                      </a:lnTo>
                      <a:lnTo>
                        <a:pt x="19586" y="2087"/>
                      </a:lnTo>
                      <a:lnTo>
                        <a:pt x="19109" y="2299"/>
                      </a:lnTo>
                      <a:lnTo>
                        <a:pt x="18649" y="2529"/>
                      </a:lnTo>
                      <a:lnTo>
                        <a:pt x="18189" y="2776"/>
                      </a:lnTo>
                      <a:lnTo>
                        <a:pt x="17748" y="3024"/>
                      </a:lnTo>
                      <a:lnTo>
                        <a:pt x="17341" y="3289"/>
                      </a:lnTo>
                      <a:lnTo>
                        <a:pt x="16934" y="3554"/>
                      </a:lnTo>
                      <a:lnTo>
                        <a:pt x="16563" y="3819"/>
                      </a:lnTo>
                      <a:lnTo>
                        <a:pt x="16210" y="4102"/>
                      </a:lnTo>
                      <a:lnTo>
                        <a:pt x="15892" y="4385"/>
                      </a:lnTo>
                      <a:lnTo>
                        <a:pt x="15609" y="4685"/>
                      </a:lnTo>
                      <a:lnTo>
                        <a:pt x="15344" y="5003"/>
                      </a:lnTo>
                      <a:lnTo>
                        <a:pt x="15132" y="5304"/>
                      </a:lnTo>
                      <a:lnTo>
                        <a:pt x="14937" y="5622"/>
                      </a:lnTo>
                      <a:lnTo>
                        <a:pt x="14796" y="5958"/>
                      </a:lnTo>
                      <a:lnTo>
                        <a:pt x="14743" y="6117"/>
                      </a:lnTo>
                      <a:lnTo>
                        <a:pt x="14690" y="6294"/>
                      </a:lnTo>
                      <a:lnTo>
                        <a:pt x="14654" y="6453"/>
                      </a:lnTo>
                      <a:lnTo>
                        <a:pt x="14637" y="6629"/>
                      </a:lnTo>
                      <a:lnTo>
                        <a:pt x="14619" y="6806"/>
                      </a:lnTo>
                      <a:lnTo>
                        <a:pt x="14619" y="6965"/>
                      </a:lnTo>
                      <a:lnTo>
                        <a:pt x="14637" y="7142"/>
                      </a:lnTo>
                      <a:lnTo>
                        <a:pt x="14654" y="7319"/>
                      </a:lnTo>
                      <a:lnTo>
                        <a:pt x="14690" y="7496"/>
                      </a:lnTo>
                      <a:lnTo>
                        <a:pt x="14743" y="7690"/>
                      </a:lnTo>
                      <a:lnTo>
                        <a:pt x="14813" y="7867"/>
                      </a:lnTo>
                      <a:lnTo>
                        <a:pt x="14884" y="8044"/>
                      </a:lnTo>
                      <a:lnTo>
                        <a:pt x="15149" y="8556"/>
                      </a:lnTo>
                      <a:lnTo>
                        <a:pt x="15414" y="9033"/>
                      </a:lnTo>
                      <a:lnTo>
                        <a:pt x="15679" y="9493"/>
                      </a:lnTo>
                      <a:lnTo>
                        <a:pt x="15962" y="9917"/>
                      </a:lnTo>
                      <a:lnTo>
                        <a:pt x="16263" y="10306"/>
                      </a:lnTo>
                      <a:lnTo>
                        <a:pt x="16563" y="10695"/>
                      </a:lnTo>
                      <a:lnTo>
                        <a:pt x="16864" y="11066"/>
                      </a:lnTo>
                      <a:lnTo>
                        <a:pt x="17164" y="11402"/>
                      </a:lnTo>
                      <a:lnTo>
                        <a:pt x="17801" y="12074"/>
                      </a:lnTo>
                      <a:lnTo>
                        <a:pt x="18437" y="12692"/>
                      </a:lnTo>
                      <a:lnTo>
                        <a:pt x="19073" y="13293"/>
                      </a:lnTo>
                      <a:lnTo>
                        <a:pt x="19692" y="13894"/>
                      </a:lnTo>
                      <a:lnTo>
                        <a:pt x="19975" y="14159"/>
                      </a:lnTo>
                      <a:lnTo>
                        <a:pt x="20222" y="14389"/>
                      </a:lnTo>
                      <a:lnTo>
                        <a:pt x="20470" y="14584"/>
                      </a:lnTo>
                      <a:lnTo>
                        <a:pt x="20699" y="14760"/>
                      </a:lnTo>
                      <a:lnTo>
                        <a:pt x="20912" y="14902"/>
                      </a:lnTo>
                      <a:lnTo>
                        <a:pt x="21124" y="15026"/>
                      </a:lnTo>
                      <a:lnTo>
                        <a:pt x="21318" y="15114"/>
                      </a:lnTo>
                      <a:lnTo>
                        <a:pt x="21513" y="15202"/>
                      </a:lnTo>
                      <a:lnTo>
                        <a:pt x="21707" y="15255"/>
                      </a:lnTo>
                      <a:lnTo>
                        <a:pt x="21884" y="15273"/>
                      </a:lnTo>
                      <a:lnTo>
                        <a:pt x="22061" y="15291"/>
                      </a:lnTo>
                      <a:lnTo>
                        <a:pt x="22237" y="15291"/>
                      </a:lnTo>
                      <a:lnTo>
                        <a:pt x="22396" y="15273"/>
                      </a:lnTo>
                      <a:lnTo>
                        <a:pt x="22555" y="15238"/>
                      </a:lnTo>
                      <a:lnTo>
                        <a:pt x="22732" y="15185"/>
                      </a:lnTo>
                      <a:lnTo>
                        <a:pt x="22891" y="15132"/>
                      </a:lnTo>
                      <a:lnTo>
                        <a:pt x="23209" y="14973"/>
                      </a:lnTo>
                      <a:lnTo>
                        <a:pt x="23545" y="14778"/>
                      </a:lnTo>
                      <a:lnTo>
                        <a:pt x="24252" y="14336"/>
                      </a:lnTo>
                      <a:lnTo>
                        <a:pt x="24659" y="14089"/>
                      </a:lnTo>
                      <a:lnTo>
                        <a:pt x="25083" y="13859"/>
                      </a:lnTo>
                      <a:lnTo>
                        <a:pt x="25560" y="13647"/>
                      </a:lnTo>
                      <a:lnTo>
                        <a:pt x="25808" y="13558"/>
                      </a:lnTo>
                      <a:lnTo>
                        <a:pt x="26073" y="13452"/>
                      </a:lnTo>
                      <a:lnTo>
                        <a:pt x="26586" y="13311"/>
                      </a:lnTo>
                      <a:lnTo>
                        <a:pt x="27045" y="13205"/>
                      </a:lnTo>
                      <a:lnTo>
                        <a:pt x="27452" y="13134"/>
                      </a:lnTo>
                      <a:lnTo>
                        <a:pt x="27841" y="13081"/>
                      </a:lnTo>
                      <a:lnTo>
                        <a:pt x="28176" y="13064"/>
                      </a:lnTo>
                      <a:lnTo>
                        <a:pt x="28477" y="13081"/>
                      </a:lnTo>
                      <a:lnTo>
                        <a:pt x="28760" y="13134"/>
                      </a:lnTo>
                      <a:lnTo>
                        <a:pt x="28990" y="13205"/>
                      </a:lnTo>
                      <a:lnTo>
                        <a:pt x="29184" y="13311"/>
                      </a:lnTo>
                      <a:lnTo>
                        <a:pt x="29361" y="13417"/>
                      </a:lnTo>
                      <a:lnTo>
                        <a:pt x="29502" y="13576"/>
                      </a:lnTo>
                      <a:lnTo>
                        <a:pt x="29608" y="13735"/>
                      </a:lnTo>
                      <a:lnTo>
                        <a:pt x="29679" y="13912"/>
                      </a:lnTo>
                      <a:lnTo>
                        <a:pt x="29732" y="14124"/>
                      </a:lnTo>
                      <a:lnTo>
                        <a:pt x="29750" y="14336"/>
                      </a:lnTo>
                      <a:lnTo>
                        <a:pt x="29750" y="14584"/>
                      </a:lnTo>
                      <a:lnTo>
                        <a:pt x="29714" y="14831"/>
                      </a:lnTo>
                      <a:lnTo>
                        <a:pt x="29661" y="15096"/>
                      </a:lnTo>
                      <a:lnTo>
                        <a:pt x="29591" y="15361"/>
                      </a:lnTo>
                      <a:lnTo>
                        <a:pt x="29484" y="15644"/>
                      </a:lnTo>
                      <a:lnTo>
                        <a:pt x="29361" y="15927"/>
                      </a:lnTo>
                      <a:lnTo>
                        <a:pt x="29219" y="16228"/>
                      </a:lnTo>
                      <a:lnTo>
                        <a:pt x="29078" y="16528"/>
                      </a:lnTo>
                      <a:lnTo>
                        <a:pt x="28901" y="16829"/>
                      </a:lnTo>
                      <a:lnTo>
                        <a:pt x="28707" y="17147"/>
                      </a:lnTo>
                      <a:lnTo>
                        <a:pt x="28495" y="17447"/>
                      </a:lnTo>
                      <a:lnTo>
                        <a:pt x="28282" y="17765"/>
                      </a:lnTo>
                      <a:lnTo>
                        <a:pt x="28035" y="18066"/>
                      </a:lnTo>
                      <a:lnTo>
                        <a:pt x="27788" y="18366"/>
                      </a:lnTo>
                      <a:lnTo>
                        <a:pt x="27540" y="18667"/>
                      </a:lnTo>
                      <a:lnTo>
                        <a:pt x="27275" y="18950"/>
                      </a:lnTo>
                      <a:lnTo>
                        <a:pt x="26992" y="19233"/>
                      </a:lnTo>
                      <a:lnTo>
                        <a:pt x="26639" y="19568"/>
                      </a:lnTo>
                      <a:lnTo>
                        <a:pt x="26285" y="19869"/>
                      </a:lnTo>
                      <a:lnTo>
                        <a:pt x="25932" y="20152"/>
                      </a:lnTo>
                      <a:lnTo>
                        <a:pt x="25578" y="20399"/>
                      </a:lnTo>
                      <a:lnTo>
                        <a:pt x="25207" y="20611"/>
                      </a:lnTo>
                      <a:lnTo>
                        <a:pt x="24836" y="20806"/>
                      </a:lnTo>
                      <a:lnTo>
                        <a:pt x="24464" y="20982"/>
                      </a:lnTo>
                      <a:lnTo>
                        <a:pt x="24093" y="21124"/>
                      </a:lnTo>
                      <a:lnTo>
                        <a:pt x="23722" y="21248"/>
                      </a:lnTo>
                      <a:lnTo>
                        <a:pt x="23351" y="21354"/>
                      </a:lnTo>
                      <a:lnTo>
                        <a:pt x="22962" y="21424"/>
                      </a:lnTo>
                      <a:lnTo>
                        <a:pt x="22591" y="21477"/>
                      </a:lnTo>
                      <a:lnTo>
                        <a:pt x="22202" y="21513"/>
                      </a:lnTo>
                      <a:lnTo>
                        <a:pt x="21813" y="21530"/>
                      </a:lnTo>
                      <a:lnTo>
                        <a:pt x="21442" y="21530"/>
                      </a:lnTo>
                      <a:lnTo>
                        <a:pt x="21053" y="21513"/>
                      </a:lnTo>
                      <a:lnTo>
                        <a:pt x="20664" y="21460"/>
                      </a:lnTo>
                      <a:lnTo>
                        <a:pt x="20275" y="21407"/>
                      </a:lnTo>
                      <a:lnTo>
                        <a:pt x="19886" y="21336"/>
                      </a:lnTo>
                      <a:lnTo>
                        <a:pt x="19497" y="21248"/>
                      </a:lnTo>
                      <a:lnTo>
                        <a:pt x="19109" y="21142"/>
                      </a:lnTo>
                      <a:lnTo>
                        <a:pt x="18720" y="21018"/>
                      </a:lnTo>
                      <a:lnTo>
                        <a:pt x="18331" y="20894"/>
                      </a:lnTo>
                      <a:lnTo>
                        <a:pt x="17942" y="20753"/>
                      </a:lnTo>
                      <a:lnTo>
                        <a:pt x="17553" y="20594"/>
                      </a:lnTo>
                      <a:lnTo>
                        <a:pt x="17164" y="20434"/>
                      </a:lnTo>
                      <a:lnTo>
                        <a:pt x="16387" y="20063"/>
                      </a:lnTo>
                      <a:lnTo>
                        <a:pt x="15626" y="19674"/>
                      </a:lnTo>
                      <a:lnTo>
                        <a:pt x="14866" y="19233"/>
                      </a:lnTo>
                      <a:lnTo>
                        <a:pt x="14354" y="18914"/>
                      </a:lnTo>
                      <a:lnTo>
                        <a:pt x="13806" y="18525"/>
                      </a:lnTo>
                      <a:lnTo>
                        <a:pt x="12568" y="17624"/>
                      </a:lnTo>
                      <a:lnTo>
                        <a:pt x="11914" y="17147"/>
                      </a:lnTo>
                      <a:lnTo>
                        <a:pt x="11243" y="16652"/>
                      </a:lnTo>
                      <a:lnTo>
                        <a:pt x="10536" y="16175"/>
                      </a:lnTo>
                      <a:lnTo>
                        <a:pt x="9829" y="15733"/>
                      </a:lnTo>
                      <a:lnTo>
                        <a:pt x="9475" y="15538"/>
                      </a:lnTo>
                      <a:lnTo>
                        <a:pt x="9122" y="15344"/>
                      </a:lnTo>
                      <a:lnTo>
                        <a:pt x="8750" y="15167"/>
                      </a:lnTo>
                      <a:lnTo>
                        <a:pt x="8397" y="15008"/>
                      </a:lnTo>
                      <a:lnTo>
                        <a:pt x="8043" y="14867"/>
                      </a:lnTo>
                      <a:lnTo>
                        <a:pt x="7690" y="14760"/>
                      </a:lnTo>
                      <a:lnTo>
                        <a:pt x="7336" y="14672"/>
                      </a:lnTo>
                      <a:lnTo>
                        <a:pt x="6983" y="14601"/>
                      </a:lnTo>
                      <a:lnTo>
                        <a:pt x="6647" y="14566"/>
                      </a:lnTo>
                      <a:lnTo>
                        <a:pt x="6293" y="14548"/>
                      </a:lnTo>
                      <a:lnTo>
                        <a:pt x="5958" y="14566"/>
                      </a:lnTo>
                      <a:lnTo>
                        <a:pt x="5639" y="14637"/>
                      </a:lnTo>
                      <a:lnTo>
                        <a:pt x="5321" y="14725"/>
                      </a:lnTo>
                      <a:lnTo>
                        <a:pt x="5003" y="14849"/>
                      </a:lnTo>
                      <a:lnTo>
                        <a:pt x="4703" y="15026"/>
                      </a:lnTo>
                      <a:lnTo>
                        <a:pt x="4402" y="15238"/>
                      </a:lnTo>
                      <a:lnTo>
                        <a:pt x="4208" y="15379"/>
                      </a:lnTo>
                      <a:lnTo>
                        <a:pt x="4049" y="15538"/>
                      </a:lnTo>
                      <a:lnTo>
                        <a:pt x="3907" y="15697"/>
                      </a:lnTo>
                      <a:lnTo>
                        <a:pt x="3801" y="15839"/>
                      </a:lnTo>
                      <a:lnTo>
                        <a:pt x="3695" y="15980"/>
                      </a:lnTo>
                      <a:lnTo>
                        <a:pt x="3607" y="16122"/>
                      </a:lnTo>
                      <a:lnTo>
                        <a:pt x="3554" y="16263"/>
                      </a:lnTo>
                      <a:lnTo>
                        <a:pt x="3501" y="16404"/>
                      </a:lnTo>
                      <a:lnTo>
                        <a:pt x="3483" y="16528"/>
                      </a:lnTo>
                      <a:lnTo>
                        <a:pt x="3465" y="16669"/>
                      </a:lnTo>
                      <a:lnTo>
                        <a:pt x="3448" y="16811"/>
                      </a:lnTo>
                      <a:lnTo>
                        <a:pt x="3465" y="16935"/>
                      </a:lnTo>
                      <a:lnTo>
                        <a:pt x="3518" y="17200"/>
                      </a:lnTo>
                      <a:lnTo>
                        <a:pt x="3589" y="17465"/>
                      </a:lnTo>
                      <a:lnTo>
                        <a:pt x="3713" y="17748"/>
                      </a:lnTo>
                      <a:lnTo>
                        <a:pt x="3837" y="18013"/>
                      </a:lnTo>
                      <a:lnTo>
                        <a:pt x="4084" y="18596"/>
                      </a:lnTo>
                      <a:lnTo>
                        <a:pt x="4208" y="18897"/>
                      </a:lnTo>
                      <a:lnTo>
                        <a:pt x="4314" y="19197"/>
                      </a:lnTo>
                      <a:lnTo>
                        <a:pt x="4384" y="19533"/>
                      </a:lnTo>
                      <a:lnTo>
                        <a:pt x="4402" y="19710"/>
                      </a:lnTo>
                      <a:lnTo>
                        <a:pt x="4402" y="19887"/>
                      </a:lnTo>
                      <a:lnTo>
                        <a:pt x="4402" y="20222"/>
                      </a:lnTo>
                      <a:lnTo>
                        <a:pt x="4384" y="20541"/>
                      </a:lnTo>
                      <a:lnTo>
                        <a:pt x="4331" y="20876"/>
                      </a:lnTo>
                      <a:lnTo>
                        <a:pt x="4261" y="21195"/>
                      </a:lnTo>
                      <a:lnTo>
                        <a:pt x="4172" y="21495"/>
                      </a:lnTo>
                      <a:lnTo>
                        <a:pt x="4084" y="21813"/>
                      </a:lnTo>
                      <a:lnTo>
                        <a:pt x="3890" y="22414"/>
                      </a:lnTo>
                      <a:lnTo>
                        <a:pt x="3677" y="23033"/>
                      </a:lnTo>
                      <a:lnTo>
                        <a:pt x="3501" y="23634"/>
                      </a:lnTo>
                      <a:lnTo>
                        <a:pt x="3412" y="23952"/>
                      </a:lnTo>
                      <a:lnTo>
                        <a:pt x="3359" y="24253"/>
                      </a:lnTo>
                      <a:lnTo>
                        <a:pt x="3324" y="24571"/>
                      </a:lnTo>
                      <a:lnTo>
                        <a:pt x="3289" y="24889"/>
                      </a:lnTo>
                      <a:lnTo>
                        <a:pt x="3289" y="25295"/>
                      </a:lnTo>
                      <a:lnTo>
                        <a:pt x="3306" y="25684"/>
                      </a:lnTo>
                      <a:lnTo>
                        <a:pt x="3324" y="26038"/>
                      </a:lnTo>
                      <a:lnTo>
                        <a:pt x="3359" y="26374"/>
                      </a:lnTo>
                      <a:lnTo>
                        <a:pt x="3412" y="26674"/>
                      </a:lnTo>
                      <a:lnTo>
                        <a:pt x="3483" y="26975"/>
                      </a:lnTo>
                      <a:lnTo>
                        <a:pt x="3554" y="27240"/>
                      </a:lnTo>
                      <a:lnTo>
                        <a:pt x="3642" y="27487"/>
                      </a:lnTo>
                      <a:lnTo>
                        <a:pt x="3748" y="27717"/>
                      </a:lnTo>
                      <a:lnTo>
                        <a:pt x="3872" y="27947"/>
                      </a:lnTo>
                      <a:lnTo>
                        <a:pt x="3996" y="28141"/>
                      </a:lnTo>
                      <a:lnTo>
                        <a:pt x="4137" y="28336"/>
                      </a:lnTo>
                      <a:lnTo>
                        <a:pt x="4278" y="28512"/>
                      </a:lnTo>
                      <a:lnTo>
                        <a:pt x="4455" y="28672"/>
                      </a:lnTo>
                      <a:lnTo>
                        <a:pt x="4632" y="28831"/>
                      </a:lnTo>
                      <a:lnTo>
                        <a:pt x="4809" y="28972"/>
                      </a:lnTo>
                      <a:lnTo>
                        <a:pt x="5003" y="29096"/>
                      </a:lnTo>
                      <a:lnTo>
                        <a:pt x="5215" y="29237"/>
                      </a:lnTo>
                      <a:lnTo>
                        <a:pt x="5657" y="29467"/>
                      </a:lnTo>
                      <a:lnTo>
                        <a:pt x="6134" y="29697"/>
                      </a:lnTo>
                      <a:lnTo>
                        <a:pt x="6665" y="29909"/>
                      </a:lnTo>
                      <a:lnTo>
                        <a:pt x="7796" y="30368"/>
                      </a:lnTo>
                      <a:lnTo>
                        <a:pt x="8415" y="30616"/>
                      </a:lnTo>
                      <a:lnTo>
                        <a:pt x="9051" y="30899"/>
                      </a:lnTo>
                      <a:lnTo>
                        <a:pt x="9369" y="31040"/>
                      </a:lnTo>
                      <a:lnTo>
                        <a:pt x="9670" y="31146"/>
                      </a:lnTo>
                      <a:lnTo>
                        <a:pt x="9952" y="31252"/>
                      </a:lnTo>
                      <a:lnTo>
                        <a:pt x="10253" y="31323"/>
                      </a:lnTo>
                      <a:lnTo>
                        <a:pt x="10536" y="31394"/>
                      </a:lnTo>
                      <a:lnTo>
                        <a:pt x="10819" y="31447"/>
                      </a:lnTo>
                      <a:lnTo>
                        <a:pt x="11384" y="31535"/>
                      </a:lnTo>
                      <a:lnTo>
                        <a:pt x="11932" y="31588"/>
                      </a:lnTo>
                      <a:lnTo>
                        <a:pt x="12480" y="31606"/>
                      </a:lnTo>
                      <a:lnTo>
                        <a:pt x="13576" y="31641"/>
                      </a:lnTo>
                      <a:lnTo>
                        <a:pt x="14124" y="31676"/>
                      </a:lnTo>
                      <a:lnTo>
                        <a:pt x="14672" y="31730"/>
                      </a:lnTo>
                      <a:lnTo>
                        <a:pt x="15220" y="31818"/>
                      </a:lnTo>
                      <a:lnTo>
                        <a:pt x="15503" y="31889"/>
                      </a:lnTo>
                      <a:lnTo>
                        <a:pt x="15786" y="31959"/>
                      </a:lnTo>
                      <a:lnTo>
                        <a:pt x="16086" y="32048"/>
                      </a:lnTo>
                      <a:lnTo>
                        <a:pt x="16369" y="32154"/>
                      </a:lnTo>
                      <a:lnTo>
                        <a:pt x="16669" y="32277"/>
                      </a:lnTo>
                      <a:lnTo>
                        <a:pt x="16952" y="32419"/>
                      </a:lnTo>
                      <a:lnTo>
                        <a:pt x="17270" y="32578"/>
                      </a:lnTo>
                      <a:lnTo>
                        <a:pt x="17571" y="32755"/>
                      </a:lnTo>
                      <a:lnTo>
                        <a:pt x="17871" y="32967"/>
                      </a:lnTo>
                      <a:lnTo>
                        <a:pt x="18189" y="33197"/>
                      </a:lnTo>
                      <a:lnTo>
                        <a:pt x="18313" y="33303"/>
                      </a:lnTo>
                      <a:lnTo>
                        <a:pt x="18419" y="33444"/>
                      </a:lnTo>
                      <a:lnTo>
                        <a:pt x="18508" y="33603"/>
                      </a:lnTo>
                      <a:lnTo>
                        <a:pt x="18578" y="33798"/>
                      </a:lnTo>
                      <a:lnTo>
                        <a:pt x="18649" y="34010"/>
                      </a:lnTo>
                      <a:lnTo>
                        <a:pt x="18702" y="34240"/>
                      </a:lnTo>
                      <a:lnTo>
                        <a:pt x="18737" y="34487"/>
                      </a:lnTo>
                      <a:lnTo>
                        <a:pt x="18773" y="34752"/>
                      </a:lnTo>
                      <a:lnTo>
                        <a:pt x="18790" y="35318"/>
                      </a:lnTo>
                      <a:lnTo>
                        <a:pt x="18808" y="35936"/>
                      </a:lnTo>
                      <a:lnTo>
                        <a:pt x="18790" y="37209"/>
                      </a:lnTo>
                      <a:lnTo>
                        <a:pt x="18790" y="37845"/>
                      </a:lnTo>
                      <a:lnTo>
                        <a:pt x="18790" y="38464"/>
                      </a:lnTo>
                      <a:lnTo>
                        <a:pt x="18808" y="39047"/>
                      </a:lnTo>
                      <a:lnTo>
                        <a:pt x="18826" y="39330"/>
                      </a:lnTo>
                      <a:lnTo>
                        <a:pt x="18861" y="39578"/>
                      </a:lnTo>
                      <a:lnTo>
                        <a:pt x="18914" y="39825"/>
                      </a:lnTo>
                      <a:lnTo>
                        <a:pt x="18967" y="40055"/>
                      </a:lnTo>
                      <a:lnTo>
                        <a:pt x="19038" y="40249"/>
                      </a:lnTo>
                      <a:lnTo>
                        <a:pt x="19109" y="40426"/>
                      </a:lnTo>
                      <a:lnTo>
                        <a:pt x="19197" y="40585"/>
                      </a:lnTo>
                      <a:lnTo>
                        <a:pt x="19321" y="40709"/>
                      </a:lnTo>
                      <a:lnTo>
                        <a:pt x="19444" y="40815"/>
                      </a:lnTo>
                      <a:lnTo>
                        <a:pt x="19586" y="40886"/>
                      </a:lnTo>
                      <a:lnTo>
                        <a:pt x="19745" y="40921"/>
                      </a:lnTo>
                      <a:lnTo>
                        <a:pt x="19904" y="40956"/>
                      </a:lnTo>
                      <a:lnTo>
                        <a:pt x="20045" y="40992"/>
                      </a:lnTo>
                      <a:lnTo>
                        <a:pt x="20364" y="40992"/>
                      </a:lnTo>
                      <a:lnTo>
                        <a:pt x="20523" y="40974"/>
                      </a:lnTo>
                      <a:lnTo>
                        <a:pt x="20664" y="40939"/>
                      </a:lnTo>
                      <a:lnTo>
                        <a:pt x="20823" y="40903"/>
                      </a:lnTo>
                      <a:lnTo>
                        <a:pt x="21124" y="40797"/>
                      </a:lnTo>
                      <a:lnTo>
                        <a:pt x="21442" y="40638"/>
                      </a:lnTo>
                      <a:lnTo>
                        <a:pt x="21742" y="40462"/>
                      </a:lnTo>
                      <a:lnTo>
                        <a:pt x="22043" y="40249"/>
                      </a:lnTo>
                      <a:lnTo>
                        <a:pt x="22343" y="40002"/>
                      </a:lnTo>
                      <a:lnTo>
                        <a:pt x="22644" y="39737"/>
                      </a:lnTo>
                      <a:lnTo>
                        <a:pt x="22927" y="39436"/>
                      </a:lnTo>
                      <a:lnTo>
                        <a:pt x="23227" y="39136"/>
                      </a:lnTo>
                      <a:lnTo>
                        <a:pt x="23810" y="38482"/>
                      </a:lnTo>
                      <a:lnTo>
                        <a:pt x="24376" y="37810"/>
                      </a:lnTo>
                      <a:lnTo>
                        <a:pt x="25012" y="37015"/>
                      </a:lnTo>
                      <a:lnTo>
                        <a:pt x="25649" y="36272"/>
                      </a:lnTo>
                      <a:lnTo>
                        <a:pt x="25949" y="35936"/>
                      </a:lnTo>
                      <a:lnTo>
                        <a:pt x="26250" y="35618"/>
                      </a:lnTo>
                      <a:lnTo>
                        <a:pt x="26550" y="35335"/>
                      </a:lnTo>
                      <a:lnTo>
                        <a:pt x="26833" y="35106"/>
                      </a:lnTo>
                      <a:lnTo>
                        <a:pt x="27116" y="34894"/>
                      </a:lnTo>
                      <a:lnTo>
                        <a:pt x="27257" y="34823"/>
                      </a:lnTo>
                      <a:lnTo>
                        <a:pt x="27399" y="34752"/>
                      </a:lnTo>
                      <a:lnTo>
                        <a:pt x="27540" y="34699"/>
                      </a:lnTo>
                      <a:lnTo>
                        <a:pt x="27681" y="34646"/>
                      </a:lnTo>
                      <a:lnTo>
                        <a:pt x="27805" y="34628"/>
                      </a:lnTo>
                      <a:lnTo>
                        <a:pt x="27947" y="34611"/>
                      </a:lnTo>
                      <a:lnTo>
                        <a:pt x="28070" y="34611"/>
                      </a:lnTo>
                      <a:lnTo>
                        <a:pt x="28194" y="34646"/>
                      </a:lnTo>
                      <a:lnTo>
                        <a:pt x="28336" y="34681"/>
                      </a:lnTo>
                      <a:lnTo>
                        <a:pt x="28459" y="34734"/>
                      </a:lnTo>
                      <a:lnTo>
                        <a:pt x="28583" y="34805"/>
                      </a:lnTo>
                      <a:lnTo>
                        <a:pt x="28707" y="34911"/>
                      </a:lnTo>
                      <a:lnTo>
                        <a:pt x="28813" y="35017"/>
                      </a:lnTo>
                      <a:lnTo>
                        <a:pt x="28936" y="35159"/>
                      </a:lnTo>
                      <a:lnTo>
                        <a:pt x="29325" y="35654"/>
                      </a:lnTo>
                      <a:lnTo>
                        <a:pt x="29732" y="36131"/>
                      </a:lnTo>
                      <a:lnTo>
                        <a:pt x="30545" y="37050"/>
                      </a:lnTo>
                      <a:lnTo>
                        <a:pt x="31340" y="37934"/>
                      </a:lnTo>
                      <a:lnTo>
                        <a:pt x="32154" y="38765"/>
                      </a:lnTo>
                      <a:lnTo>
                        <a:pt x="32949" y="39578"/>
                      </a:lnTo>
                      <a:lnTo>
                        <a:pt x="33744" y="40355"/>
                      </a:lnTo>
                      <a:lnTo>
                        <a:pt x="35265" y="41858"/>
                      </a:lnTo>
                      <a:lnTo>
                        <a:pt x="35989" y="42583"/>
                      </a:lnTo>
                      <a:lnTo>
                        <a:pt x="36696" y="43325"/>
                      </a:lnTo>
                      <a:lnTo>
                        <a:pt x="37350" y="44067"/>
                      </a:lnTo>
                      <a:lnTo>
                        <a:pt x="37969" y="44810"/>
                      </a:lnTo>
                      <a:lnTo>
                        <a:pt x="38269" y="45181"/>
                      </a:lnTo>
                      <a:lnTo>
                        <a:pt x="38552" y="45570"/>
                      </a:lnTo>
                      <a:lnTo>
                        <a:pt x="38835" y="45959"/>
                      </a:lnTo>
                      <a:lnTo>
                        <a:pt x="39083" y="46348"/>
                      </a:lnTo>
                      <a:lnTo>
                        <a:pt x="39330" y="46754"/>
                      </a:lnTo>
                      <a:lnTo>
                        <a:pt x="39560" y="47161"/>
                      </a:lnTo>
                      <a:lnTo>
                        <a:pt x="39772" y="47585"/>
                      </a:lnTo>
                      <a:lnTo>
                        <a:pt x="39984" y="48009"/>
                      </a:lnTo>
                      <a:lnTo>
                        <a:pt x="39790" y="48186"/>
                      </a:lnTo>
                      <a:lnTo>
                        <a:pt x="39577" y="48363"/>
                      </a:lnTo>
                      <a:lnTo>
                        <a:pt x="39383" y="48504"/>
                      </a:lnTo>
                      <a:lnTo>
                        <a:pt x="39171" y="48628"/>
                      </a:lnTo>
                      <a:lnTo>
                        <a:pt x="38959" y="48716"/>
                      </a:lnTo>
                      <a:lnTo>
                        <a:pt x="38747" y="48805"/>
                      </a:lnTo>
                      <a:lnTo>
                        <a:pt x="38535" y="48875"/>
                      </a:lnTo>
                      <a:lnTo>
                        <a:pt x="38322" y="48911"/>
                      </a:lnTo>
                      <a:lnTo>
                        <a:pt x="38093" y="48946"/>
                      </a:lnTo>
                      <a:lnTo>
                        <a:pt x="37881" y="48964"/>
                      </a:lnTo>
                      <a:lnTo>
                        <a:pt x="37651" y="48964"/>
                      </a:lnTo>
                      <a:lnTo>
                        <a:pt x="37421" y="48946"/>
                      </a:lnTo>
                      <a:lnTo>
                        <a:pt x="37209" y="48911"/>
                      </a:lnTo>
                      <a:lnTo>
                        <a:pt x="36979" y="48858"/>
                      </a:lnTo>
                      <a:lnTo>
                        <a:pt x="36732" y="48805"/>
                      </a:lnTo>
                      <a:lnTo>
                        <a:pt x="36502" y="48734"/>
                      </a:lnTo>
                      <a:lnTo>
                        <a:pt x="36042" y="48557"/>
                      </a:lnTo>
                      <a:lnTo>
                        <a:pt x="35565" y="48345"/>
                      </a:lnTo>
                      <a:lnTo>
                        <a:pt x="35088" y="48098"/>
                      </a:lnTo>
                      <a:lnTo>
                        <a:pt x="34593" y="47832"/>
                      </a:lnTo>
                      <a:lnTo>
                        <a:pt x="34116" y="47532"/>
                      </a:lnTo>
                      <a:lnTo>
                        <a:pt x="33621" y="47214"/>
                      </a:lnTo>
                      <a:lnTo>
                        <a:pt x="32648" y="46560"/>
                      </a:lnTo>
                      <a:lnTo>
                        <a:pt x="31959" y="46082"/>
                      </a:lnTo>
                      <a:lnTo>
                        <a:pt x="31270" y="45623"/>
                      </a:lnTo>
                      <a:lnTo>
                        <a:pt x="30580" y="45199"/>
                      </a:lnTo>
                      <a:lnTo>
                        <a:pt x="30245" y="45004"/>
                      </a:lnTo>
                      <a:lnTo>
                        <a:pt x="29909" y="44827"/>
                      </a:lnTo>
                      <a:lnTo>
                        <a:pt x="29573" y="44668"/>
                      </a:lnTo>
                      <a:lnTo>
                        <a:pt x="29237" y="44527"/>
                      </a:lnTo>
                      <a:lnTo>
                        <a:pt x="28901" y="44403"/>
                      </a:lnTo>
                      <a:lnTo>
                        <a:pt x="28583" y="44297"/>
                      </a:lnTo>
                      <a:lnTo>
                        <a:pt x="28265" y="44227"/>
                      </a:lnTo>
                      <a:lnTo>
                        <a:pt x="27947" y="44173"/>
                      </a:lnTo>
                      <a:lnTo>
                        <a:pt x="27646" y="44156"/>
                      </a:lnTo>
                      <a:lnTo>
                        <a:pt x="27328" y="44173"/>
                      </a:lnTo>
                      <a:lnTo>
                        <a:pt x="27134" y="44191"/>
                      </a:lnTo>
                      <a:lnTo>
                        <a:pt x="26939" y="44227"/>
                      </a:lnTo>
                      <a:lnTo>
                        <a:pt x="26550" y="44315"/>
                      </a:lnTo>
                      <a:lnTo>
                        <a:pt x="26197" y="44439"/>
                      </a:lnTo>
                      <a:lnTo>
                        <a:pt x="25826" y="44598"/>
                      </a:lnTo>
                      <a:lnTo>
                        <a:pt x="25472" y="44774"/>
                      </a:lnTo>
                      <a:lnTo>
                        <a:pt x="25118" y="44969"/>
                      </a:lnTo>
                      <a:lnTo>
                        <a:pt x="24429" y="45393"/>
                      </a:lnTo>
                      <a:lnTo>
                        <a:pt x="23740" y="45817"/>
                      </a:lnTo>
                      <a:lnTo>
                        <a:pt x="23386" y="46012"/>
                      </a:lnTo>
                      <a:lnTo>
                        <a:pt x="23015" y="46206"/>
                      </a:lnTo>
                      <a:lnTo>
                        <a:pt x="22644" y="46365"/>
                      </a:lnTo>
                      <a:lnTo>
                        <a:pt x="22255" y="46489"/>
                      </a:lnTo>
                      <a:lnTo>
                        <a:pt x="21848" y="46595"/>
                      </a:lnTo>
                      <a:lnTo>
                        <a:pt x="21654" y="46630"/>
                      </a:lnTo>
                      <a:lnTo>
                        <a:pt x="21442" y="46666"/>
                      </a:lnTo>
                      <a:lnTo>
                        <a:pt x="21035" y="46683"/>
                      </a:lnTo>
                      <a:lnTo>
                        <a:pt x="20629" y="46683"/>
                      </a:lnTo>
                      <a:lnTo>
                        <a:pt x="20205" y="46648"/>
                      </a:lnTo>
                      <a:lnTo>
                        <a:pt x="19798" y="46595"/>
                      </a:lnTo>
                      <a:lnTo>
                        <a:pt x="19391" y="46524"/>
                      </a:lnTo>
                      <a:lnTo>
                        <a:pt x="18985" y="46454"/>
                      </a:lnTo>
                      <a:lnTo>
                        <a:pt x="18172" y="46277"/>
                      </a:lnTo>
                      <a:lnTo>
                        <a:pt x="17288" y="46065"/>
                      </a:lnTo>
                      <a:lnTo>
                        <a:pt x="16846" y="45976"/>
                      </a:lnTo>
                      <a:lnTo>
                        <a:pt x="16387" y="45923"/>
                      </a:lnTo>
                      <a:lnTo>
                        <a:pt x="15945" y="45870"/>
                      </a:lnTo>
                      <a:lnTo>
                        <a:pt x="15503" y="45853"/>
                      </a:lnTo>
                      <a:lnTo>
                        <a:pt x="15061" y="45870"/>
                      </a:lnTo>
                      <a:lnTo>
                        <a:pt x="14601" y="45923"/>
                      </a:lnTo>
                      <a:lnTo>
                        <a:pt x="14336" y="45976"/>
                      </a:lnTo>
                      <a:lnTo>
                        <a:pt x="14089" y="46029"/>
                      </a:lnTo>
                      <a:lnTo>
                        <a:pt x="13859" y="46100"/>
                      </a:lnTo>
                      <a:lnTo>
                        <a:pt x="13629" y="46171"/>
                      </a:lnTo>
                      <a:lnTo>
                        <a:pt x="13399" y="46259"/>
                      </a:lnTo>
                      <a:lnTo>
                        <a:pt x="13187" y="46365"/>
                      </a:lnTo>
                      <a:lnTo>
                        <a:pt x="12781" y="46577"/>
                      </a:lnTo>
                      <a:lnTo>
                        <a:pt x="12409" y="46807"/>
                      </a:lnTo>
                      <a:lnTo>
                        <a:pt x="12056" y="47072"/>
                      </a:lnTo>
                      <a:lnTo>
                        <a:pt x="11720" y="47355"/>
                      </a:lnTo>
                      <a:lnTo>
                        <a:pt x="11384" y="47656"/>
                      </a:lnTo>
                      <a:lnTo>
                        <a:pt x="10748" y="48274"/>
                      </a:lnTo>
                      <a:lnTo>
                        <a:pt x="10094" y="48911"/>
                      </a:lnTo>
                      <a:lnTo>
                        <a:pt x="9758" y="49229"/>
                      </a:lnTo>
                      <a:lnTo>
                        <a:pt x="9404" y="49547"/>
                      </a:lnTo>
                      <a:lnTo>
                        <a:pt x="9033" y="49830"/>
                      </a:lnTo>
                      <a:lnTo>
                        <a:pt x="8627" y="50113"/>
                      </a:lnTo>
                      <a:lnTo>
                        <a:pt x="8344" y="50289"/>
                      </a:lnTo>
                      <a:lnTo>
                        <a:pt x="8061" y="50448"/>
                      </a:lnTo>
                      <a:lnTo>
                        <a:pt x="7778" y="50590"/>
                      </a:lnTo>
                      <a:lnTo>
                        <a:pt x="7478" y="50714"/>
                      </a:lnTo>
                      <a:lnTo>
                        <a:pt x="6859" y="50943"/>
                      </a:lnTo>
                      <a:lnTo>
                        <a:pt x="6258" y="51173"/>
                      </a:lnTo>
                      <a:lnTo>
                        <a:pt x="5639" y="51385"/>
                      </a:lnTo>
                      <a:lnTo>
                        <a:pt x="5021" y="51615"/>
                      </a:lnTo>
                      <a:lnTo>
                        <a:pt x="4738" y="51739"/>
                      </a:lnTo>
                      <a:lnTo>
                        <a:pt x="4438" y="51880"/>
                      </a:lnTo>
                      <a:lnTo>
                        <a:pt x="4155" y="52039"/>
                      </a:lnTo>
                      <a:lnTo>
                        <a:pt x="3872" y="52198"/>
                      </a:lnTo>
                      <a:lnTo>
                        <a:pt x="3483" y="52481"/>
                      </a:lnTo>
                      <a:lnTo>
                        <a:pt x="3112" y="52764"/>
                      </a:lnTo>
                      <a:lnTo>
                        <a:pt x="2758" y="53065"/>
                      </a:lnTo>
                      <a:lnTo>
                        <a:pt x="2440" y="53383"/>
                      </a:lnTo>
                      <a:lnTo>
                        <a:pt x="2140" y="53719"/>
                      </a:lnTo>
                      <a:lnTo>
                        <a:pt x="1857" y="54072"/>
                      </a:lnTo>
                      <a:lnTo>
                        <a:pt x="1592" y="54426"/>
                      </a:lnTo>
                      <a:lnTo>
                        <a:pt x="1362" y="54797"/>
                      </a:lnTo>
                      <a:lnTo>
                        <a:pt x="1132" y="55168"/>
                      </a:lnTo>
                      <a:lnTo>
                        <a:pt x="938" y="55557"/>
                      </a:lnTo>
                      <a:lnTo>
                        <a:pt x="761" y="55963"/>
                      </a:lnTo>
                      <a:lnTo>
                        <a:pt x="602" y="56370"/>
                      </a:lnTo>
                      <a:lnTo>
                        <a:pt x="460" y="56777"/>
                      </a:lnTo>
                      <a:lnTo>
                        <a:pt x="354" y="57201"/>
                      </a:lnTo>
                      <a:lnTo>
                        <a:pt x="248" y="57625"/>
                      </a:lnTo>
                      <a:lnTo>
                        <a:pt x="160" y="58067"/>
                      </a:lnTo>
                      <a:lnTo>
                        <a:pt x="89" y="58509"/>
                      </a:lnTo>
                      <a:lnTo>
                        <a:pt x="54" y="58951"/>
                      </a:lnTo>
                      <a:lnTo>
                        <a:pt x="18" y="59393"/>
                      </a:lnTo>
                      <a:lnTo>
                        <a:pt x="1" y="59834"/>
                      </a:lnTo>
                      <a:lnTo>
                        <a:pt x="1" y="60294"/>
                      </a:lnTo>
                      <a:lnTo>
                        <a:pt x="36" y="60736"/>
                      </a:lnTo>
                      <a:lnTo>
                        <a:pt x="72" y="61196"/>
                      </a:lnTo>
                      <a:lnTo>
                        <a:pt x="107" y="61637"/>
                      </a:lnTo>
                      <a:lnTo>
                        <a:pt x="178" y="62097"/>
                      </a:lnTo>
                      <a:lnTo>
                        <a:pt x="266" y="62539"/>
                      </a:lnTo>
                      <a:lnTo>
                        <a:pt x="354" y="62981"/>
                      </a:lnTo>
                      <a:lnTo>
                        <a:pt x="460" y="63423"/>
                      </a:lnTo>
                      <a:lnTo>
                        <a:pt x="584" y="63847"/>
                      </a:lnTo>
                      <a:lnTo>
                        <a:pt x="726" y="64289"/>
                      </a:lnTo>
                      <a:lnTo>
                        <a:pt x="885" y="64713"/>
                      </a:lnTo>
                      <a:lnTo>
                        <a:pt x="1044" y="65120"/>
                      </a:lnTo>
                      <a:lnTo>
                        <a:pt x="1238" y="65562"/>
                      </a:lnTo>
                      <a:lnTo>
                        <a:pt x="1433" y="66003"/>
                      </a:lnTo>
                      <a:lnTo>
                        <a:pt x="1645" y="66428"/>
                      </a:lnTo>
                      <a:lnTo>
                        <a:pt x="1874" y="66834"/>
                      </a:lnTo>
                      <a:lnTo>
                        <a:pt x="2104" y="67258"/>
                      </a:lnTo>
                      <a:lnTo>
                        <a:pt x="2352" y="67647"/>
                      </a:lnTo>
                      <a:lnTo>
                        <a:pt x="2617" y="68036"/>
                      </a:lnTo>
                      <a:lnTo>
                        <a:pt x="2900" y="68425"/>
                      </a:lnTo>
                      <a:lnTo>
                        <a:pt x="3183" y="68796"/>
                      </a:lnTo>
                      <a:lnTo>
                        <a:pt x="3465" y="69150"/>
                      </a:lnTo>
                      <a:lnTo>
                        <a:pt x="3766" y="69503"/>
                      </a:lnTo>
                      <a:lnTo>
                        <a:pt x="4084" y="69839"/>
                      </a:lnTo>
                      <a:lnTo>
                        <a:pt x="4402" y="70175"/>
                      </a:lnTo>
                      <a:lnTo>
                        <a:pt x="4738" y="70511"/>
                      </a:lnTo>
                      <a:lnTo>
                        <a:pt x="5074" y="70829"/>
                      </a:lnTo>
                      <a:lnTo>
                        <a:pt x="5427" y="71130"/>
                      </a:lnTo>
                      <a:lnTo>
                        <a:pt x="5781" y="71430"/>
                      </a:lnTo>
                      <a:lnTo>
                        <a:pt x="6152" y="71713"/>
                      </a:lnTo>
                      <a:lnTo>
                        <a:pt x="6523" y="71978"/>
                      </a:lnTo>
                      <a:lnTo>
                        <a:pt x="6912" y="72243"/>
                      </a:lnTo>
                      <a:lnTo>
                        <a:pt x="7301" y="72508"/>
                      </a:lnTo>
                      <a:lnTo>
                        <a:pt x="7690" y="72756"/>
                      </a:lnTo>
                      <a:lnTo>
                        <a:pt x="8096" y="72986"/>
                      </a:lnTo>
                      <a:lnTo>
                        <a:pt x="8503" y="73198"/>
                      </a:lnTo>
                      <a:lnTo>
                        <a:pt x="8927" y="73427"/>
                      </a:lnTo>
                      <a:lnTo>
                        <a:pt x="9351" y="73622"/>
                      </a:lnTo>
                      <a:lnTo>
                        <a:pt x="9776" y="73816"/>
                      </a:lnTo>
                      <a:lnTo>
                        <a:pt x="10218" y="73993"/>
                      </a:lnTo>
                      <a:lnTo>
                        <a:pt x="10642" y="74170"/>
                      </a:lnTo>
                      <a:lnTo>
                        <a:pt x="11101" y="74329"/>
                      </a:lnTo>
                      <a:lnTo>
                        <a:pt x="11543" y="74470"/>
                      </a:lnTo>
                      <a:lnTo>
                        <a:pt x="12003" y="74612"/>
                      </a:lnTo>
                      <a:lnTo>
                        <a:pt x="13859" y="75160"/>
                      </a:lnTo>
                      <a:lnTo>
                        <a:pt x="14725" y="75442"/>
                      </a:lnTo>
                      <a:lnTo>
                        <a:pt x="15538" y="75725"/>
                      </a:lnTo>
                      <a:lnTo>
                        <a:pt x="16333" y="76008"/>
                      </a:lnTo>
                      <a:lnTo>
                        <a:pt x="17094" y="76309"/>
                      </a:lnTo>
                      <a:lnTo>
                        <a:pt x="17818" y="76627"/>
                      </a:lnTo>
                      <a:lnTo>
                        <a:pt x="18543" y="76980"/>
                      </a:lnTo>
                      <a:lnTo>
                        <a:pt x="19232" y="77351"/>
                      </a:lnTo>
                      <a:lnTo>
                        <a:pt x="19922" y="77758"/>
                      </a:lnTo>
                      <a:lnTo>
                        <a:pt x="20611" y="78218"/>
                      </a:lnTo>
                      <a:lnTo>
                        <a:pt x="21283" y="78713"/>
                      </a:lnTo>
                      <a:lnTo>
                        <a:pt x="21972" y="79261"/>
                      </a:lnTo>
                      <a:lnTo>
                        <a:pt x="22679" y="79861"/>
                      </a:lnTo>
                      <a:lnTo>
                        <a:pt x="23386" y="80533"/>
                      </a:lnTo>
                      <a:lnTo>
                        <a:pt x="24129" y="81258"/>
                      </a:lnTo>
                      <a:lnTo>
                        <a:pt x="24853" y="82036"/>
                      </a:lnTo>
                      <a:lnTo>
                        <a:pt x="25543" y="82796"/>
                      </a:lnTo>
                      <a:lnTo>
                        <a:pt x="26179" y="83556"/>
                      </a:lnTo>
                      <a:lnTo>
                        <a:pt x="26780" y="84316"/>
                      </a:lnTo>
                      <a:lnTo>
                        <a:pt x="27346" y="85094"/>
                      </a:lnTo>
                      <a:lnTo>
                        <a:pt x="27876" y="85854"/>
                      </a:lnTo>
                      <a:lnTo>
                        <a:pt x="28371" y="86649"/>
                      </a:lnTo>
                      <a:lnTo>
                        <a:pt x="28813" y="87445"/>
                      </a:lnTo>
                      <a:lnTo>
                        <a:pt x="29237" y="88258"/>
                      </a:lnTo>
                      <a:lnTo>
                        <a:pt x="29626" y="89088"/>
                      </a:lnTo>
                      <a:lnTo>
                        <a:pt x="29997" y="89955"/>
                      </a:lnTo>
                      <a:lnTo>
                        <a:pt x="30333" y="90838"/>
                      </a:lnTo>
                      <a:lnTo>
                        <a:pt x="30651" y="91740"/>
                      </a:lnTo>
                      <a:lnTo>
                        <a:pt x="30934" y="92694"/>
                      </a:lnTo>
                      <a:lnTo>
                        <a:pt x="31199" y="93667"/>
                      </a:lnTo>
                      <a:lnTo>
                        <a:pt x="31446" y="94692"/>
                      </a:lnTo>
                      <a:lnTo>
                        <a:pt x="31570" y="95187"/>
                      </a:lnTo>
                      <a:lnTo>
                        <a:pt x="31712" y="95664"/>
                      </a:lnTo>
                      <a:lnTo>
                        <a:pt x="31888" y="96141"/>
                      </a:lnTo>
                      <a:lnTo>
                        <a:pt x="32065" y="96618"/>
                      </a:lnTo>
                      <a:lnTo>
                        <a:pt x="32277" y="97113"/>
                      </a:lnTo>
                      <a:lnTo>
                        <a:pt x="32489" y="97591"/>
                      </a:lnTo>
                      <a:lnTo>
                        <a:pt x="32967" y="98563"/>
                      </a:lnTo>
                      <a:lnTo>
                        <a:pt x="33850" y="97785"/>
                      </a:lnTo>
                      <a:lnTo>
                        <a:pt x="34699" y="96990"/>
                      </a:lnTo>
                      <a:lnTo>
                        <a:pt x="35547" y="96194"/>
                      </a:lnTo>
                      <a:lnTo>
                        <a:pt x="36378" y="95381"/>
                      </a:lnTo>
                      <a:lnTo>
                        <a:pt x="37209" y="94550"/>
                      </a:lnTo>
                      <a:lnTo>
                        <a:pt x="38004" y="93702"/>
                      </a:lnTo>
                      <a:lnTo>
                        <a:pt x="38800" y="92853"/>
                      </a:lnTo>
                      <a:lnTo>
                        <a:pt x="39577" y="91987"/>
                      </a:lnTo>
                      <a:lnTo>
                        <a:pt x="40338" y="91103"/>
                      </a:lnTo>
                      <a:lnTo>
                        <a:pt x="41080" y="90202"/>
                      </a:lnTo>
                      <a:lnTo>
                        <a:pt x="41822" y="89283"/>
                      </a:lnTo>
                      <a:lnTo>
                        <a:pt x="42529" y="88364"/>
                      </a:lnTo>
                      <a:lnTo>
                        <a:pt x="43236" y="87427"/>
                      </a:lnTo>
                      <a:lnTo>
                        <a:pt x="43908" y="86490"/>
                      </a:lnTo>
                      <a:lnTo>
                        <a:pt x="44580" y="85518"/>
                      </a:lnTo>
                      <a:lnTo>
                        <a:pt x="45234" y="84546"/>
                      </a:lnTo>
                      <a:lnTo>
                        <a:pt x="45870" y="83573"/>
                      </a:lnTo>
                      <a:lnTo>
                        <a:pt x="46489" y="82566"/>
                      </a:lnTo>
                      <a:lnTo>
                        <a:pt x="47090" y="81576"/>
                      </a:lnTo>
                      <a:lnTo>
                        <a:pt x="47673" y="80551"/>
                      </a:lnTo>
                      <a:lnTo>
                        <a:pt x="48239" y="79526"/>
                      </a:lnTo>
                      <a:lnTo>
                        <a:pt x="48804" y="78483"/>
                      </a:lnTo>
                      <a:lnTo>
                        <a:pt x="49335" y="77440"/>
                      </a:lnTo>
                      <a:lnTo>
                        <a:pt x="49847" y="76379"/>
                      </a:lnTo>
                      <a:lnTo>
                        <a:pt x="50342" y="75301"/>
                      </a:lnTo>
                      <a:lnTo>
                        <a:pt x="50819" y="74223"/>
                      </a:lnTo>
                      <a:lnTo>
                        <a:pt x="51279" y="73145"/>
                      </a:lnTo>
                      <a:lnTo>
                        <a:pt x="51721" y="72031"/>
                      </a:lnTo>
                      <a:lnTo>
                        <a:pt x="52145" y="70935"/>
                      </a:lnTo>
                      <a:lnTo>
                        <a:pt x="52552" y="69804"/>
                      </a:lnTo>
                      <a:lnTo>
                        <a:pt x="52941" y="68690"/>
                      </a:lnTo>
                      <a:lnTo>
                        <a:pt x="53294" y="67541"/>
                      </a:lnTo>
                      <a:lnTo>
                        <a:pt x="53294" y="67488"/>
                      </a:lnTo>
                      <a:lnTo>
                        <a:pt x="53223" y="67241"/>
                      </a:lnTo>
                      <a:lnTo>
                        <a:pt x="53135" y="67011"/>
                      </a:lnTo>
                      <a:lnTo>
                        <a:pt x="53047" y="66799"/>
                      </a:lnTo>
                      <a:lnTo>
                        <a:pt x="52958" y="66622"/>
                      </a:lnTo>
                      <a:lnTo>
                        <a:pt x="52852" y="66445"/>
                      </a:lnTo>
                      <a:lnTo>
                        <a:pt x="52746" y="66304"/>
                      </a:lnTo>
                      <a:lnTo>
                        <a:pt x="52640" y="66180"/>
                      </a:lnTo>
                      <a:lnTo>
                        <a:pt x="52516" y="66074"/>
                      </a:lnTo>
                      <a:lnTo>
                        <a:pt x="52375" y="65968"/>
                      </a:lnTo>
                      <a:lnTo>
                        <a:pt x="52251" y="65880"/>
                      </a:lnTo>
                      <a:lnTo>
                        <a:pt x="52110" y="65809"/>
                      </a:lnTo>
                      <a:lnTo>
                        <a:pt x="51968" y="65738"/>
                      </a:lnTo>
                      <a:lnTo>
                        <a:pt x="51650" y="65632"/>
                      </a:lnTo>
                      <a:lnTo>
                        <a:pt x="51332" y="65526"/>
                      </a:lnTo>
                      <a:lnTo>
                        <a:pt x="50625" y="65367"/>
                      </a:lnTo>
                      <a:lnTo>
                        <a:pt x="50254" y="65261"/>
                      </a:lnTo>
                      <a:lnTo>
                        <a:pt x="49865" y="65120"/>
                      </a:lnTo>
                      <a:lnTo>
                        <a:pt x="49476" y="64943"/>
                      </a:lnTo>
                      <a:lnTo>
                        <a:pt x="49264" y="64837"/>
                      </a:lnTo>
                      <a:lnTo>
                        <a:pt x="49070" y="64713"/>
                      </a:lnTo>
                      <a:lnTo>
                        <a:pt x="48857" y="64572"/>
                      </a:lnTo>
                      <a:lnTo>
                        <a:pt x="48645" y="64413"/>
                      </a:lnTo>
                      <a:lnTo>
                        <a:pt x="48451" y="64236"/>
                      </a:lnTo>
                      <a:lnTo>
                        <a:pt x="48239" y="64041"/>
                      </a:lnTo>
                      <a:lnTo>
                        <a:pt x="48044" y="63829"/>
                      </a:lnTo>
                      <a:lnTo>
                        <a:pt x="47850" y="63617"/>
                      </a:lnTo>
                      <a:lnTo>
                        <a:pt x="47673" y="63405"/>
                      </a:lnTo>
                      <a:lnTo>
                        <a:pt x="47514" y="63175"/>
                      </a:lnTo>
                      <a:lnTo>
                        <a:pt x="47355" y="62945"/>
                      </a:lnTo>
                      <a:lnTo>
                        <a:pt x="47214" y="62698"/>
                      </a:lnTo>
                      <a:lnTo>
                        <a:pt x="47090" y="62468"/>
                      </a:lnTo>
                      <a:lnTo>
                        <a:pt x="46966" y="62203"/>
                      </a:lnTo>
                      <a:lnTo>
                        <a:pt x="46736" y="61690"/>
                      </a:lnTo>
                      <a:lnTo>
                        <a:pt x="46560" y="61160"/>
                      </a:lnTo>
                      <a:lnTo>
                        <a:pt x="46383" y="60612"/>
                      </a:lnTo>
                      <a:lnTo>
                        <a:pt x="46259" y="60064"/>
                      </a:lnTo>
                      <a:lnTo>
                        <a:pt x="46153" y="59499"/>
                      </a:lnTo>
                      <a:lnTo>
                        <a:pt x="46065" y="58933"/>
                      </a:lnTo>
                      <a:lnTo>
                        <a:pt x="45994" y="58367"/>
                      </a:lnTo>
                      <a:lnTo>
                        <a:pt x="45941" y="57784"/>
                      </a:lnTo>
                      <a:lnTo>
                        <a:pt x="45870" y="56670"/>
                      </a:lnTo>
                      <a:lnTo>
                        <a:pt x="45817" y="55575"/>
                      </a:lnTo>
                      <a:lnTo>
                        <a:pt x="46330" y="55910"/>
                      </a:lnTo>
                      <a:lnTo>
                        <a:pt x="46842" y="56264"/>
                      </a:lnTo>
                      <a:lnTo>
                        <a:pt x="47938" y="57059"/>
                      </a:lnTo>
                      <a:lnTo>
                        <a:pt x="49070" y="57908"/>
                      </a:lnTo>
                      <a:lnTo>
                        <a:pt x="50236" y="58756"/>
                      </a:lnTo>
                      <a:lnTo>
                        <a:pt x="50819" y="59180"/>
                      </a:lnTo>
                      <a:lnTo>
                        <a:pt x="51420" y="59587"/>
                      </a:lnTo>
                      <a:lnTo>
                        <a:pt x="52004" y="59958"/>
                      </a:lnTo>
                      <a:lnTo>
                        <a:pt x="52605" y="60329"/>
                      </a:lnTo>
                      <a:lnTo>
                        <a:pt x="53188" y="60665"/>
                      </a:lnTo>
                      <a:lnTo>
                        <a:pt x="53771" y="60966"/>
                      </a:lnTo>
                      <a:lnTo>
                        <a:pt x="54337" y="61213"/>
                      </a:lnTo>
                      <a:lnTo>
                        <a:pt x="54903" y="61425"/>
                      </a:lnTo>
                      <a:lnTo>
                        <a:pt x="55079" y="60577"/>
                      </a:lnTo>
                      <a:lnTo>
                        <a:pt x="55256" y="59711"/>
                      </a:lnTo>
                      <a:lnTo>
                        <a:pt x="55415" y="58845"/>
                      </a:lnTo>
                      <a:lnTo>
                        <a:pt x="55557" y="57979"/>
                      </a:lnTo>
                      <a:lnTo>
                        <a:pt x="55680" y="57095"/>
                      </a:lnTo>
                      <a:lnTo>
                        <a:pt x="55804" y="56211"/>
                      </a:lnTo>
                      <a:lnTo>
                        <a:pt x="55910" y="55345"/>
                      </a:lnTo>
                      <a:lnTo>
                        <a:pt x="56016" y="54461"/>
                      </a:lnTo>
                      <a:lnTo>
                        <a:pt x="56105" y="53559"/>
                      </a:lnTo>
                      <a:lnTo>
                        <a:pt x="56175" y="52676"/>
                      </a:lnTo>
                      <a:lnTo>
                        <a:pt x="56246" y="51774"/>
                      </a:lnTo>
                      <a:lnTo>
                        <a:pt x="56299" y="50873"/>
                      </a:lnTo>
                      <a:lnTo>
                        <a:pt x="56334" y="49971"/>
                      </a:lnTo>
                      <a:lnTo>
                        <a:pt x="56370" y="49070"/>
                      </a:lnTo>
                      <a:lnTo>
                        <a:pt x="56387" y="48168"/>
                      </a:lnTo>
                      <a:lnTo>
                        <a:pt x="56387" y="47249"/>
                      </a:lnTo>
                      <a:lnTo>
                        <a:pt x="56387" y="46118"/>
                      </a:lnTo>
                      <a:lnTo>
                        <a:pt x="56352" y="44987"/>
                      </a:lnTo>
                      <a:lnTo>
                        <a:pt x="56317" y="43855"/>
                      </a:lnTo>
                      <a:lnTo>
                        <a:pt x="56246" y="42742"/>
                      </a:lnTo>
                      <a:lnTo>
                        <a:pt x="56158" y="41628"/>
                      </a:lnTo>
                      <a:lnTo>
                        <a:pt x="56069" y="40515"/>
                      </a:lnTo>
                      <a:lnTo>
                        <a:pt x="55945" y="39401"/>
                      </a:lnTo>
                      <a:lnTo>
                        <a:pt x="55804" y="38305"/>
                      </a:lnTo>
                      <a:lnTo>
                        <a:pt x="55663" y="37209"/>
                      </a:lnTo>
                      <a:lnTo>
                        <a:pt x="55486" y="36113"/>
                      </a:lnTo>
                      <a:lnTo>
                        <a:pt x="55291" y="35035"/>
                      </a:lnTo>
                      <a:lnTo>
                        <a:pt x="55097" y="33957"/>
                      </a:lnTo>
                      <a:lnTo>
                        <a:pt x="54867" y="32878"/>
                      </a:lnTo>
                      <a:lnTo>
                        <a:pt x="54637" y="31818"/>
                      </a:lnTo>
                      <a:lnTo>
                        <a:pt x="54372" y="30757"/>
                      </a:lnTo>
                      <a:lnTo>
                        <a:pt x="54107" y="29714"/>
                      </a:lnTo>
                      <a:lnTo>
                        <a:pt x="53824" y="28672"/>
                      </a:lnTo>
                      <a:lnTo>
                        <a:pt x="53506" y="27629"/>
                      </a:lnTo>
                      <a:lnTo>
                        <a:pt x="53188" y="26586"/>
                      </a:lnTo>
                      <a:lnTo>
                        <a:pt x="52852" y="25561"/>
                      </a:lnTo>
                      <a:lnTo>
                        <a:pt x="52499" y="24553"/>
                      </a:lnTo>
                      <a:lnTo>
                        <a:pt x="52145" y="23545"/>
                      </a:lnTo>
                      <a:lnTo>
                        <a:pt x="51756" y="22538"/>
                      </a:lnTo>
                      <a:lnTo>
                        <a:pt x="51350" y="21548"/>
                      </a:lnTo>
                      <a:lnTo>
                        <a:pt x="50943" y="20558"/>
                      </a:lnTo>
                      <a:lnTo>
                        <a:pt x="50519" y="19568"/>
                      </a:lnTo>
                      <a:lnTo>
                        <a:pt x="50077" y="18596"/>
                      </a:lnTo>
                      <a:lnTo>
                        <a:pt x="49617" y="17642"/>
                      </a:lnTo>
                      <a:lnTo>
                        <a:pt x="49140" y="16687"/>
                      </a:lnTo>
                      <a:lnTo>
                        <a:pt x="48645" y="15733"/>
                      </a:lnTo>
                      <a:lnTo>
                        <a:pt x="48150" y="14796"/>
                      </a:lnTo>
                      <a:lnTo>
                        <a:pt x="47638" y="13877"/>
                      </a:lnTo>
                      <a:lnTo>
                        <a:pt x="47143" y="13028"/>
                      </a:lnTo>
                      <a:lnTo>
                        <a:pt x="46630" y="12180"/>
                      </a:lnTo>
                      <a:lnTo>
                        <a:pt x="46118" y="11331"/>
                      </a:lnTo>
                      <a:lnTo>
                        <a:pt x="45587" y="10501"/>
                      </a:lnTo>
                      <a:lnTo>
                        <a:pt x="45057" y="9687"/>
                      </a:lnTo>
                      <a:lnTo>
                        <a:pt x="44509" y="8874"/>
                      </a:lnTo>
                      <a:lnTo>
                        <a:pt x="43943" y="8061"/>
                      </a:lnTo>
                      <a:lnTo>
                        <a:pt x="43378" y="7266"/>
                      </a:lnTo>
                      <a:lnTo>
                        <a:pt x="42795" y="6488"/>
                      </a:lnTo>
                      <a:lnTo>
                        <a:pt x="42194" y="5710"/>
                      </a:lnTo>
                      <a:lnTo>
                        <a:pt x="41593" y="4933"/>
                      </a:lnTo>
                      <a:lnTo>
                        <a:pt x="40974" y="4172"/>
                      </a:lnTo>
                      <a:lnTo>
                        <a:pt x="40338" y="3412"/>
                      </a:lnTo>
                      <a:lnTo>
                        <a:pt x="39701" y="2670"/>
                      </a:lnTo>
                      <a:lnTo>
                        <a:pt x="39065" y="1945"/>
                      </a:lnTo>
                      <a:lnTo>
                        <a:pt x="38393" y="1221"/>
                      </a:lnTo>
                      <a:lnTo>
                        <a:pt x="38022" y="1256"/>
                      </a:lnTo>
                      <a:lnTo>
                        <a:pt x="37633" y="1274"/>
                      </a:lnTo>
                      <a:lnTo>
                        <a:pt x="37244" y="1291"/>
                      </a:lnTo>
                      <a:lnTo>
                        <a:pt x="36855" y="1291"/>
                      </a:lnTo>
                      <a:lnTo>
                        <a:pt x="36484" y="1274"/>
                      </a:lnTo>
                      <a:lnTo>
                        <a:pt x="36095" y="1256"/>
                      </a:lnTo>
                      <a:lnTo>
                        <a:pt x="35335" y="1168"/>
                      </a:lnTo>
                      <a:lnTo>
                        <a:pt x="34575" y="1062"/>
                      </a:lnTo>
                      <a:lnTo>
                        <a:pt x="33833" y="938"/>
                      </a:lnTo>
                      <a:lnTo>
                        <a:pt x="32313" y="637"/>
                      </a:lnTo>
                      <a:lnTo>
                        <a:pt x="31446" y="461"/>
                      </a:lnTo>
                      <a:lnTo>
                        <a:pt x="30580" y="301"/>
                      </a:lnTo>
                      <a:lnTo>
                        <a:pt x="29714" y="160"/>
                      </a:lnTo>
                      <a:lnTo>
                        <a:pt x="29272" y="107"/>
                      </a:lnTo>
                      <a:lnTo>
                        <a:pt x="28830" y="54"/>
                      </a:lnTo>
                      <a:lnTo>
                        <a:pt x="28389" y="19"/>
                      </a:lnTo>
                      <a:lnTo>
                        <a:pt x="27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8;p24">
                  <a:extLst>
                    <a:ext uri="{FF2B5EF4-FFF2-40B4-BE49-F238E27FC236}">
                      <a16:creationId xmlns:a16="http://schemas.microsoft.com/office/drawing/2014/main" id="{BB687C79-0859-4D68-BCDF-8675DE68DCB8}"/>
                    </a:ext>
                  </a:extLst>
                </p:cNvPr>
                <p:cNvSpPr/>
                <p:nvPr/>
              </p:nvSpPr>
              <p:spPr>
                <a:xfrm>
                  <a:off x="3156850" y="985800"/>
                  <a:ext cx="1409700" cy="2464075"/>
                </a:xfrm>
                <a:custGeom>
                  <a:avLst/>
                  <a:gdLst/>
                  <a:ahLst/>
                  <a:cxnLst/>
                  <a:rect l="l" t="t" r="r" b="b"/>
                  <a:pathLst>
                    <a:path w="56388" h="98563" fill="none" extrusionOk="0">
                      <a:moveTo>
                        <a:pt x="54903" y="61425"/>
                      </a:moveTo>
                      <a:lnTo>
                        <a:pt x="54903" y="61425"/>
                      </a:lnTo>
                      <a:lnTo>
                        <a:pt x="54337" y="61213"/>
                      </a:lnTo>
                      <a:lnTo>
                        <a:pt x="53771" y="60966"/>
                      </a:lnTo>
                      <a:lnTo>
                        <a:pt x="53188" y="60665"/>
                      </a:lnTo>
                      <a:lnTo>
                        <a:pt x="52605" y="60329"/>
                      </a:lnTo>
                      <a:lnTo>
                        <a:pt x="52004" y="59958"/>
                      </a:lnTo>
                      <a:lnTo>
                        <a:pt x="51420" y="59587"/>
                      </a:lnTo>
                      <a:lnTo>
                        <a:pt x="50819" y="59180"/>
                      </a:lnTo>
                      <a:lnTo>
                        <a:pt x="50236" y="58756"/>
                      </a:lnTo>
                      <a:lnTo>
                        <a:pt x="49070" y="57908"/>
                      </a:lnTo>
                      <a:lnTo>
                        <a:pt x="47938" y="57059"/>
                      </a:lnTo>
                      <a:lnTo>
                        <a:pt x="46842" y="56264"/>
                      </a:lnTo>
                      <a:lnTo>
                        <a:pt x="46330" y="55910"/>
                      </a:lnTo>
                      <a:lnTo>
                        <a:pt x="45817" y="55575"/>
                      </a:lnTo>
                      <a:lnTo>
                        <a:pt x="45817" y="55575"/>
                      </a:lnTo>
                      <a:lnTo>
                        <a:pt x="45870" y="56670"/>
                      </a:lnTo>
                      <a:lnTo>
                        <a:pt x="45941" y="57784"/>
                      </a:lnTo>
                      <a:lnTo>
                        <a:pt x="45994" y="58367"/>
                      </a:lnTo>
                      <a:lnTo>
                        <a:pt x="46065" y="58933"/>
                      </a:lnTo>
                      <a:lnTo>
                        <a:pt x="46153" y="59499"/>
                      </a:lnTo>
                      <a:lnTo>
                        <a:pt x="46259" y="60064"/>
                      </a:lnTo>
                      <a:lnTo>
                        <a:pt x="46383" y="60612"/>
                      </a:lnTo>
                      <a:lnTo>
                        <a:pt x="46560" y="61160"/>
                      </a:lnTo>
                      <a:lnTo>
                        <a:pt x="46736" y="61690"/>
                      </a:lnTo>
                      <a:lnTo>
                        <a:pt x="46966" y="62203"/>
                      </a:lnTo>
                      <a:lnTo>
                        <a:pt x="47090" y="62468"/>
                      </a:lnTo>
                      <a:lnTo>
                        <a:pt x="47214" y="62698"/>
                      </a:lnTo>
                      <a:lnTo>
                        <a:pt x="47355" y="62945"/>
                      </a:lnTo>
                      <a:lnTo>
                        <a:pt x="47514" y="63175"/>
                      </a:lnTo>
                      <a:lnTo>
                        <a:pt x="47673" y="63405"/>
                      </a:lnTo>
                      <a:lnTo>
                        <a:pt x="47850" y="63617"/>
                      </a:lnTo>
                      <a:lnTo>
                        <a:pt x="48044" y="63829"/>
                      </a:lnTo>
                      <a:lnTo>
                        <a:pt x="48239" y="64041"/>
                      </a:lnTo>
                      <a:lnTo>
                        <a:pt x="48239" y="64041"/>
                      </a:lnTo>
                      <a:lnTo>
                        <a:pt x="48451" y="64236"/>
                      </a:lnTo>
                      <a:lnTo>
                        <a:pt x="48645" y="64413"/>
                      </a:lnTo>
                      <a:lnTo>
                        <a:pt x="48857" y="64572"/>
                      </a:lnTo>
                      <a:lnTo>
                        <a:pt x="49070" y="64713"/>
                      </a:lnTo>
                      <a:lnTo>
                        <a:pt x="49264" y="64837"/>
                      </a:lnTo>
                      <a:lnTo>
                        <a:pt x="49476" y="64943"/>
                      </a:lnTo>
                      <a:lnTo>
                        <a:pt x="49865" y="65120"/>
                      </a:lnTo>
                      <a:lnTo>
                        <a:pt x="50254" y="65261"/>
                      </a:lnTo>
                      <a:lnTo>
                        <a:pt x="50625" y="65367"/>
                      </a:lnTo>
                      <a:lnTo>
                        <a:pt x="51332" y="65526"/>
                      </a:lnTo>
                      <a:lnTo>
                        <a:pt x="51650" y="65632"/>
                      </a:lnTo>
                      <a:lnTo>
                        <a:pt x="51968" y="65738"/>
                      </a:lnTo>
                      <a:lnTo>
                        <a:pt x="52110" y="65809"/>
                      </a:lnTo>
                      <a:lnTo>
                        <a:pt x="52251" y="65880"/>
                      </a:lnTo>
                      <a:lnTo>
                        <a:pt x="52375" y="65968"/>
                      </a:lnTo>
                      <a:lnTo>
                        <a:pt x="52516" y="66074"/>
                      </a:lnTo>
                      <a:lnTo>
                        <a:pt x="52640" y="66180"/>
                      </a:lnTo>
                      <a:lnTo>
                        <a:pt x="52746" y="66304"/>
                      </a:lnTo>
                      <a:lnTo>
                        <a:pt x="52852" y="66445"/>
                      </a:lnTo>
                      <a:lnTo>
                        <a:pt x="52958" y="66622"/>
                      </a:lnTo>
                      <a:lnTo>
                        <a:pt x="53047" y="66799"/>
                      </a:lnTo>
                      <a:lnTo>
                        <a:pt x="53135" y="67011"/>
                      </a:lnTo>
                      <a:lnTo>
                        <a:pt x="53223" y="67241"/>
                      </a:lnTo>
                      <a:lnTo>
                        <a:pt x="53294" y="67488"/>
                      </a:lnTo>
                      <a:lnTo>
                        <a:pt x="53294" y="67488"/>
                      </a:lnTo>
                      <a:lnTo>
                        <a:pt x="53294" y="67541"/>
                      </a:lnTo>
                      <a:lnTo>
                        <a:pt x="53294" y="67541"/>
                      </a:lnTo>
                      <a:lnTo>
                        <a:pt x="52941" y="68690"/>
                      </a:lnTo>
                      <a:lnTo>
                        <a:pt x="52552" y="69804"/>
                      </a:lnTo>
                      <a:lnTo>
                        <a:pt x="52145" y="70935"/>
                      </a:lnTo>
                      <a:lnTo>
                        <a:pt x="51721" y="72031"/>
                      </a:lnTo>
                      <a:lnTo>
                        <a:pt x="51279" y="73145"/>
                      </a:lnTo>
                      <a:lnTo>
                        <a:pt x="50819" y="74223"/>
                      </a:lnTo>
                      <a:lnTo>
                        <a:pt x="50342" y="75301"/>
                      </a:lnTo>
                      <a:lnTo>
                        <a:pt x="49847" y="76379"/>
                      </a:lnTo>
                      <a:lnTo>
                        <a:pt x="49335" y="77440"/>
                      </a:lnTo>
                      <a:lnTo>
                        <a:pt x="48804" y="78483"/>
                      </a:lnTo>
                      <a:lnTo>
                        <a:pt x="48239" y="79526"/>
                      </a:lnTo>
                      <a:lnTo>
                        <a:pt x="47673" y="80551"/>
                      </a:lnTo>
                      <a:lnTo>
                        <a:pt x="47090" y="81576"/>
                      </a:lnTo>
                      <a:lnTo>
                        <a:pt x="46489" y="82566"/>
                      </a:lnTo>
                      <a:lnTo>
                        <a:pt x="45870" y="83573"/>
                      </a:lnTo>
                      <a:lnTo>
                        <a:pt x="45234" y="84546"/>
                      </a:lnTo>
                      <a:lnTo>
                        <a:pt x="44580" y="85518"/>
                      </a:lnTo>
                      <a:lnTo>
                        <a:pt x="43908" y="86490"/>
                      </a:lnTo>
                      <a:lnTo>
                        <a:pt x="43236" y="87427"/>
                      </a:lnTo>
                      <a:lnTo>
                        <a:pt x="42529" y="88364"/>
                      </a:lnTo>
                      <a:lnTo>
                        <a:pt x="41822" y="89283"/>
                      </a:lnTo>
                      <a:lnTo>
                        <a:pt x="41080" y="90202"/>
                      </a:lnTo>
                      <a:lnTo>
                        <a:pt x="40338" y="91103"/>
                      </a:lnTo>
                      <a:lnTo>
                        <a:pt x="39577" y="91987"/>
                      </a:lnTo>
                      <a:lnTo>
                        <a:pt x="38800" y="92853"/>
                      </a:lnTo>
                      <a:lnTo>
                        <a:pt x="38004" y="93702"/>
                      </a:lnTo>
                      <a:lnTo>
                        <a:pt x="37209" y="94550"/>
                      </a:lnTo>
                      <a:lnTo>
                        <a:pt x="36378" y="95381"/>
                      </a:lnTo>
                      <a:lnTo>
                        <a:pt x="35547" y="96194"/>
                      </a:lnTo>
                      <a:lnTo>
                        <a:pt x="34699" y="96990"/>
                      </a:lnTo>
                      <a:lnTo>
                        <a:pt x="33850" y="97785"/>
                      </a:lnTo>
                      <a:lnTo>
                        <a:pt x="32967" y="98563"/>
                      </a:lnTo>
                      <a:lnTo>
                        <a:pt x="32967" y="98563"/>
                      </a:lnTo>
                      <a:lnTo>
                        <a:pt x="32489" y="97591"/>
                      </a:lnTo>
                      <a:lnTo>
                        <a:pt x="32277" y="97113"/>
                      </a:lnTo>
                      <a:lnTo>
                        <a:pt x="32065" y="96618"/>
                      </a:lnTo>
                      <a:lnTo>
                        <a:pt x="31888" y="96141"/>
                      </a:lnTo>
                      <a:lnTo>
                        <a:pt x="31712" y="95664"/>
                      </a:lnTo>
                      <a:lnTo>
                        <a:pt x="31570" y="95187"/>
                      </a:lnTo>
                      <a:lnTo>
                        <a:pt x="31446" y="94692"/>
                      </a:lnTo>
                      <a:lnTo>
                        <a:pt x="31446" y="94692"/>
                      </a:lnTo>
                      <a:lnTo>
                        <a:pt x="31199" y="93667"/>
                      </a:lnTo>
                      <a:lnTo>
                        <a:pt x="30934" y="92694"/>
                      </a:lnTo>
                      <a:lnTo>
                        <a:pt x="30651" y="91740"/>
                      </a:lnTo>
                      <a:lnTo>
                        <a:pt x="30333" y="90838"/>
                      </a:lnTo>
                      <a:lnTo>
                        <a:pt x="29997" y="89955"/>
                      </a:lnTo>
                      <a:lnTo>
                        <a:pt x="29626" y="89088"/>
                      </a:lnTo>
                      <a:lnTo>
                        <a:pt x="29237" y="88258"/>
                      </a:lnTo>
                      <a:lnTo>
                        <a:pt x="28813" y="87445"/>
                      </a:lnTo>
                      <a:lnTo>
                        <a:pt x="28371" y="86649"/>
                      </a:lnTo>
                      <a:lnTo>
                        <a:pt x="27876" y="85854"/>
                      </a:lnTo>
                      <a:lnTo>
                        <a:pt x="27346" y="85094"/>
                      </a:lnTo>
                      <a:lnTo>
                        <a:pt x="26780" y="84316"/>
                      </a:lnTo>
                      <a:lnTo>
                        <a:pt x="26179" y="83556"/>
                      </a:lnTo>
                      <a:lnTo>
                        <a:pt x="25543" y="82796"/>
                      </a:lnTo>
                      <a:lnTo>
                        <a:pt x="24853" y="82036"/>
                      </a:lnTo>
                      <a:lnTo>
                        <a:pt x="24129" y="81258"/>
                      </a:lnTo>
                      <a:lnTo>
                        <a:pt x="24129" y="81258"/>
                      </a:lnTo>
                      <a:lnTo>
                        <a:pt x="23386" y="80533"/>
                      </a:lnTo>
                      <a:lnTo>
                        <a:pt x="22679" y="79861"/>
                      </a:lnTo>
                      <a:lnTo>
                        <a:pt x="21972" y="79261"/>
                      </a:lnTo>
                      <a:lnTo>
                        <a:pt x="21283" y="78713"/>
                      </a:lnTo>
                      <a:lnTo>
                        <a:pt x="20611" y="78218"/>
                      </a:lnTo>
                      <a:lnTo>
                        <a:pt x="19922" y="77758"/>
                      </a:lnTo>
                      <a:lnTo>
                        <a:pt x="19232" y="77351"/>
                      </a:lnTo>
                      <a:lnTo>
                        <a:pt x="18543" y="76980"/>
                      </a:lnTo>
                      <a:lnTo>
                        <a:pt x="17818" y="76627"/>
                      </a:lnTo>
                      <a:lnTo>
                        <a:pt x="17094" y="76309"/>
                      </a:lnTo>
                      <a:lnTo>
                        <a:pt x="16333" y="76008"/>
                      </a:lnTo>
                      <a:lnTo>
                        <a:pt x="15538" y="75725"/>
                      </a:lnTo>
                      <a:lnTo>
                        <a:pt x="14725" y="75442"/>
                      </a:lnTo>
                      <a:lnTo>
                        <a:pt x="13859" y="75160"/>
                      </a:lnTo>
                      <a:lnTo>
                        <a:pt x="12003" y="74612"/>
                      </a:lnTo>
                      <a:lnTo>
                        <a:pt x="12003" y="74612"/>
                      </a:lnTo>
                      <a:lnTo>
                        <a:pt x="11543" y="74470"/>
                      </a:lnTo>
                      <a:lnTo>
                        <a:pt x="11101" y="74329"/>
                      </a:lnTo>
                      <a:lnTo>
                        <a:pt x="10642" y="74170"/>
                      </a:lnTo>
                      <a:lnTo>
                        <a:pt x="10218" y="73993"/>
                      </a:lnTo>
                      <a:lnTo>
                        <a:pt x="9776" y="73816"/>
                      </a:lnTo>
                      <a:lnTo>
                        <a:pt x="9351" y="73622"/>
                      </a:lnTo>
                      <a:lnTo>
                        <a:pt x="8927" y="73427"/>
                      </a:lnTo>
                      <a:lnTo>
                        <a:pt x="8503" y="73198"/>
                      </a:lnTo>
                      <a:lnTo>
                        <a:pt x="8096" y="72986"/>
                      </a:lnTo>
                      <a:lnTo>
                        <a:pt x="7690" y="72756"/>
                      </a:lnTo>
                      <a:lnTo>
                        <a:pt x="7301" y="72508"/>
                      </a:lnTo>
                      <a:lnTo>
                        <a:pt x="6912" y="72243"/>
                      </a:lnTo>
                      <a:lnTo>
                        <a:pt x="6523" y="71978"/>
                      </a:lnTo>
                      <a:lnTo>
                        <a:pt x="6152" y="71713"/>
                      </a:lnTo>
                      <a:lnTo>
                        <a:pt x="5781" y="71430"/>
                      </a:lnTo>
                      <a:lnTo>
                        <a:pt x="5427" y="71130"/>
                      </a:lnTo>
                      <a:lnTo>
                        <a:pt x="5074" y="70829"/>
                      </a:lnTo>
                      <a:lnTo>
                        <a:pt x="4738" y="70511"/>
                      </a:lnTo>
                      <a:lnTo>
                        <a:pt x="4402" y="70175"/>
                      </a:lnTo>
                      <a:lnTo>
                        <a:pt x="4084" y="69839"/>
                      </a:lnTo>
                      <a:lnTo>
                        <a:pt x="3766" y="69503"/>
                      </a:lnTo>
                      <a:lnTo>
                        <a:pt x="3465" y="69150"/>
                      </a:lnTo>
                      <a:lnTo>
                        <a:pt x="3183" y="68796"/>
                      </a:lnTo>
                      <a:lnTo>
                        <a:pt x="2900" y="68425"/>
                      </a:lnTo>
                      <a:lnTo>
                        <a:pt x="2617" y="68036"/>
                      </a:lnTo>
                      <a:lnTo>
                        <a:pt x="2352" y="67647"/>
                      </a:lnTo>
                      <a:lnTo>
                        <a:pt x="2104" y="67258"/>
                      </a:lnTo>
                      <a:lnTo>
                        <a:pt x="1874" y="66834"/>
                      </a:lnTo>
                      <a:lnTo>
                        <a:pt x="1645" y="66428"/>
                      </a:lnTo>
                      <a:lnTo>
                        <a:pt x="1433" y="66003"/>
                      </a:lnTo>
                      <a:lnTo>
                        <a:pt x="1238" y="65562"/>
                      </a:lnTo>
                      <a:lnTo>
                        <a:pt x="1044" y="65120"/>
                      </a:lnTo>
                      <a:lnTo>
                        <a:pt x="1044" y="65120"/>
                      </a:lnTo>
                      <a:lnTo>
                        <a:pt x="885" y="64713"/>
                      </a:lnTo>
                      <a:lnTo>
                        <a:pt x="726" y="64289"/>
                      </a:lnTo>
                      <a:lnTo>
                        <a:pt x="584" y="63847"/>
                      </a:lnTo>
                      <a:lnTo>
                        <a:pt x="460" y="63423"/>
                      </a:lnTo>
                      <a:lnTo>
                        <a:pt x="354" y="62981"/>
                      </a:lnTo>
                      <a:lnTo>
                        <a:pt x="266" y="62539"/>
                      </a:lnTo>
                      <a:lnTo>
                        <a:pt x="178" y="62097"/>
                      </a:lnTo>
                      <a:lnTo>
                        <a:pt x="107" y="61637"/>
                      </a:lnTo>
                      <a:lnTo>
                        <a:pt x="72" y="61196"/>
                      </a:lnTo>
                      <a:lnTo>
                        <a:pt x="36" y="60736"/>
                      </a:lnTo>
                      <a:lnTo>
                        <a:pt x="1" y="60294"/>
                      </a:lnTo>
                      <a:lnTo>
                        <a:pt x="1" y="59834"/>
                      </a:lnTo>
                      <a:lnTo>
                        <a:pt x="18" y="59393"/>
                      </a:lnTo>
                      <a:lnTo>
                        <a:pt x="54" y="58951"/>
                      </a:lnTo>
                      <a:lnTo>
                        <a:pt x="89" y="58509"/>
                      </a:lnTo>
                      <a:lnTo>
                        <a:pt x="160" y="58067"/>
                      </a:lnTo>
                      <a:lnTo>
                        <a:pt x="248" y="57625"/>
                      </a:lnTo>
                      <a:lnTo>
                        <a:pt x="354" y="57201"/>
                      </a:lnTo>
                      <a:lnTo>
                        <a:pt x="460" y="56777"/>
                      </a:lnTo>
                      <a:lnTo>
                        <a:pt x="602" y="56370"/>
                      </a:lnTo>
                      <a:lnTo>
                        <a:pt x="761" y="55963"/>
                      </a:lnTo>
                      <a:lnTo>
                        <a:pt x="938" y="55557"/>
                      </a:lnTo>
                      <a:lnTo>
                        <a:pt x="1132" y="55168"/>
                      </a:lnTo>
                      <a:lnTo>
                        <a:pt x="1362" y="54797"/>
                      </a:lnTo>
                      <a:lnTo>
                        <a:pt x="1592" y="54426"/>
                      </a:lnTo>
                      <a:lnTo>
                        <a:pt x="1857" y="54072"/>
                      </a:lnTo>
                      <a:lnTo>
                        <a:pt x="2140" y="53719"/>
                      </a:lnTo>
                      <a:lnTo>
                        <a:pt x="2440" y="53383"/>
                      </a:lnTo>
                      <a:lnTo>
                        <a:pt x="2758" y="53065"/>
                      </a:lnTo>
                      <a:lnTo>
                        <a:pt x="3112" y="52764"/>
                      </a:lnTo>
                      <a:lnTo>
                        <a:pt x="3483" y="52481"/>
                      </a:lnTo>
                      <a:lnTo>
                        <a:pt x="3872" y="52198"/>
                      </a:lnTo>
                      <a:lnTo>
                        <a:pt x="3872" y="52198"/>
                      </a:lnTo>
                      <a:lnTo>
                        <a:pt x="4155" y="52039"/>
                      </a:lnTo>
                      <a:lnTo>
                        <a:pt x="4438" y="51880"/>
                      </a:lnTo>
                      <a:lnTo>
                        <a:pt x="4738" y="51739"/>
                      </a:lnTo>
                      <a:lnTo>
                        <a:pt x="5021" y="51615"/>
                      </a:lnTo>
                      <a:lnTo>
                        <a:pt x="5639" y="51385"/>
                      </a:lnTo>
                      <a:lnTo>
                        <a:pt x="6258" y="51173"/>
                      </a:lnTo>
                      <a:lnTo>
                        <a:pt x="6859" y="50943"/>
                      </a:lnTo>
                      <a:lnTo>
                        <a:pt x="7478" y="50714"/>
                      </a:lnTo>
                      <a:lnTo>
                        <a:pt x="7778" y="50590"/>
                      </a:lnTo>
                      <a:lnTo>
                        <a:pt x="8061" y="50448"/>
                      </a:lnTo>
                      <a:lnTo>
                        <a:pt x="8344" y="50289"/>
                      </a:lnTo>
                      <a:lnTo>
                        <a:pt x="8627" y="50113"/>
                      </a:lnTo>
                      <a:lnTo>
                        <a:pt x="8627" y="50113"/>
                      </a:lnTo>
                      <a:lnTo>
                        <a:pt x="9033" y="49830"/>
                      </a:lnTo>
                      <a:lnTo>
                        <a:pt x="9404" y="49547"/>
                      </a:lnTo>
                      <a:lnTo>
                        <a:pt x="9758" y="49229"/>
                      </a:lnTo>
                      <a:lnTo>
                        <a:pt x="10094" y="48911"/>
                      </a:lnTo>
                      <a:lnTo>
                        <a:pt x="10748" y="48274"/>
                      </a:lnTo>
                      <a:lnTo>
                        <a:pt x="11384" y="47656"/>
                      </a:lnTo>
                      <a:lnTo>
                        <a:pt x="11720" y="47355"/>
                      </a:lnTo>
                      <a:lnTo>
                        <a:pt x="12056" y="47072"/>
                      </a:lnTo>
                      <a:lnTo>
                        <a:pt x="12409" y="46807"/>
                      </a:lnTo>
                      <a:lnTo>
                        <a:pt x="12781" y="46577"/>
                      </a:lnTo>
                      <a:lnTo>
                        <a:pt x="13187" y="46365"/>
                      </a:lnTo>
                      <a:lnTo>
                        <a:pt x="13399" y="46259"/>
                      </a:lnTo>
                      <a:lnTo>
                        <a:pt x="13629" y="46171"/>
                      </a:lnTo>
                      <a:lnTo>
                        <a:pt x="13859" y="46100"/>
                      </a:lnTo>
                      <a:lnTo>
                        <a:pt x="14089" y="46029"/>
                      </a:lnTo>
                      <a:lnTo>
                        <a:pt x="14336" y="45976"/>
                      </a:lnTo>
                      <a:lnTo>
                        <a:pt x="14601" y="45923"/>
                      </a:lnTo>
                      <a:lnTo>
                        <a:pt x="14601" y="45923"/>
                      </a:lnTo>
                      <a:lnTo>
                        <a:pt x="15061" y="45870"/>
                      </a:lnTo>
                      <a:lnTo>
                        <a:pt x="15503" y="45853"/>
                      </a:lnTo>
                      <a:lnTo>
                        <a:pt x="15945" y="45870"/>
                      </a:lnTo>
                      <a:lnTo>
                        <a:pt x="16387" y="45923"/>
                      </a:lnTo>
                      <a:lnTo>
                        <a:pt x="16846" y="45976"/>
                      </a:lnTo>
                      <a:lnTo>
                        <a:pt x="17288" y="46065"/>
                      </a:lnTo>
                      <a:lnTo>
                        <a:pt x="18172" y="46277"/>
                      </a:lnTo>
                      <a:lnTo>
                        <a:pt x="18172" y="46277"/>
                      </a:lnTo>
                      <a:lnTo>
                        <a:pt x="18985" y="46454"/>
                      </a:lnTo>
                      <a:lnTo>
                        <a:pt x="19391" y="46524"/>
                      </a:lnTo>
                      <a:lnTo>
                        <a:pt x="19798" y="46595"/>
                      </a:lnTo>
                      <a:lnTo>
                        <a:pt x="20205" y="46648"/>
                      </a:lnTo>
                      <a:lnTo>
                        <a:pt x="20629" y="46683"/>
                      </a:lnTo>
                      <a:lnTo>
                        <a:pt x="21035" y="46683"/>
                      </a:lnTo>
                      <a:lnTo>
                        <a:pt x="21442" y="46666"/>
                      </a:lnTo>
                      <a:lnTo>
                        <a:pt x="21442" y="46666"/>
                      </a:lnTo>
                      <a:lnTo>
                        <a:pt x="21654" y="46630"/>
                      </a:lnTo>
                      <a:lnTo>
                        <a:pt x="21848" y="46595"/>
                      </a:lnTo>
                      <a:lnTo>
                        <a:pt x="22255" y="46489"/>
                      </a:lnTo>
                      <a:lnTo>
                        <a:pt x="22644" y="46365"/>
                      </a:lnTo>
                      <a:lnTo>
                        <a:pt x="23015" y="46206"/>
                      </a:lnTo>
                      <a:lnTo>
                        <a:pt x="23386" y="46012"/>
                      </a:lnTo>
                      <a:lnTo>
                        <a:pt x="23740" y="45817"/>
                      </a:lnTo>
                      <a:lnTo>
                        <a:pt x="24429" y="45393"/>
                      </a:lnTo>
                      <a:lnTo>
                        <a:pt x="25118" y="44969"/>
                      </a:lnTo>
                      <a:lnTo>
                        <a:pt x="25472" y="44774"/>
                      </a:lnTo>
                      <a:lnTo>
                        <a:pt x="25826" y="44598"/>
                      </a:lnTo>
                      <a:lnTo>
                        <a:pt x="26197" y="44439"/>
                      </a:lnTo>
                      <a:lnTo>
                        <a:pt x="26550" y="44315"/>
                      </a:lnTo>
                      <a:lnTo>
                        <a:pt x="26939" y="44227"/>
                      </a:lnTo>
                      <a:lnTo>
                        <a:pt x="27134" y="44191"/>
                      </a:lnTo>
                      <a:lnTo>
                        <a:pt x="27328" y="44173"/>
                      </a:lnTo>
                      <a:lnTo>
                        <a:pt x="27328" y="44173"/>
                      </a:lnTo>
                      <a:lnTo>
                        <a:pt x="27646" y="44156"/>
                      </a:lnTo>
                      <a:lnTo>
                        <a:pt x="27947" y="44173"/>
                      </a:lnTo>
                      <a:lnTo>
                        <a:pt x="28265" y="44227"/>
                      </a:lnTo>
                      <a:lnTo>
                        <a:pt x="28583" y="44297"/>
                      </a:lnTo>
                      <a:lnTo>
                        <a:pt x="28901" y="44403"/>
                      </a:lnTo>
                      <a:lnTo>
                        <a:pt x="29237" y="44527"/>
                      </a:lnTo>
                      <a:lnTo>
                        <a:pt x="29573" y="44668"/>
                      </a:lnTo>
                      <a:lnTo>
                        <a:pt x="29909" y="44827"/>
                      </a:lnTo>
                      <a:lnTo>
                        <a:pt x="30245" y="45004"/>
                      </a:lnTo>
                      <a:lnTo>
                        <a:pt x="30580" y="45199"/>
                      </a:lnTo>
                      <a:lnTo>
                        <a:pt x="31270" y="45623"/>
                      </a:lnTo>
                      <a:lnTo>
                        <a:pt x="31959" y="46082"/>
                      </a:lnTo>
                      <a:lnTo>
                        <a:pt x="32648" y="46560"/>
                      </a:lnTo>
                      <a:lnTo>
                        <a:pt x="32648" y="46560"/>
                      </a:lnTo>
                      <a:lnTo>
                        <a:pt x="33621" y="47214"/>
                      </a:lnTo>
                      <a:lnTo>
                        <a:pt x="34116" y="47532"/>
                      </a:lnTo>
                      <a:lnTo>
                        <a:pt x="34593" y="47832"/>
                      </a:lnTo>
                      <a:lnTo>
                        <a:pt x="35088" y="48098"/>
                      </a:lnTo>
                      <a:lnTo>
                        <a:pt x="35565" y="48345"/>
                      </a:lnTo>
                      <a:lnTo>
                        <a:pt x="36042" y="48557"/>
                      </a:lnTo>
                      <a:lnTo>
                        <a:pt x="36502" y="48734"/>
                      </a:lnTo>
                      <a:lnTo>
                        <a:pt x="36732" y="48805"/>
                      </a:lnTo>
                      <a:lnTo>
                        <a:pt x="36979" y="48858"/>
                      </a:lnTo>
                      <a:lnTo>
                        <a:pt x="37209" y="48911"/>
                      </a:lnTo>
                      <a:lnTo>
                        <a:pt x="37421" y="48946"/>
                      </a:lnTo>
                      <a:lnTo>
                        <a:pt x="37651" y="48964"/>
                      </a:lnTo>
                      <a:lnTo>
                        <a:pt x="37881" y="48964"/>
                      </a:lnTo>
                      <a:lnTo>
                        <a:pt x="38093" y="48946"/>
                      </a:lnTo>
                      <a:lnTo>
                        <a:pt x="38322" y="48911"/>
                      </a:lnTo>
                      <a:lnTo>
                        <a:pt x="38535" y="48875"/>
                      </a:lnTo>
                      <a:lnTo>
                        <a:pt x="38747" y="48805"/>
                      </a:lnTo>
                      <a:lnTo>
                        <a:pt x="38959" y="48716"/>
                      </a:lnTo>
                      <a:lnTo>
                        <a:pt x="39171" y="48628"/>
                      </a:lnTo>
                      <a:lnTo>
                        <a:pt x="39383" y="48504"/>
                      </a:lnTo>
                      <a:lnTo>
                        <a:pt x="39577" y="48363"/>
                      </a:lnTo>
                      <a:lnTo>
                        <a:pt x="39790" y="48186"/>
                      </a:lnTo>
                      <a:lnTo>
                        <a:pt x="39984" y="48009"/>
                      </a:lnTo>
                      <a:lnTo>
                        <a:pt x="39984" y="48009"/>
                      </a:lnTo>
                      <a:lnTo>
                        <a:pt x="39772" y="47585"/>
                      </a:lnTo>
                      <a:lnTo>
                        <a:pt x="39560" y="47161"/>
                      </a:lnTo>
                      <a:lnTo>
                        <a:pt x="39330" y="46754"/>
                      </a:lnTo>
                      <a:lnTo>
                        <a:pt x="39083" y="46348"/>
                      </a:lnTo>
                      <a:lnTo>
                        <a:pt x="38835" y="45959"/>
                      </a:lnTo>
                      <a:lnTo>
                        <a:pt x="38552" y="45570"/>
                      </a:lnTo>
                      <a:lnTo>
                        <a:pt x="38269" y="45181"/>
                      </a:lnTo>
                      <a:lnTo>
                        <a:pt x="37969" y="44810"/>
                      </a:lnTo>
                      <a:lnTo>
                        <a:pt x="37350" y="44067"/>
                      </a:lnTo>
                      <a:lnTo>
                        <a:pt x="36696" y="43325"/>
                      </a:lnTo>
                      <a:lnTo>
                        <a:pt x="35989" y="42583"/>
                      </a:lnTo>
                      <a:lnTo>
                        <a:pt x="35265" y="41858"/>
                      </a:lnTo>
                      <a:lnTo>
                        <a:pt x="33744" y="40355"/>
                      </a:lnTo>
                      <a:lnTo>
                        <a:pt x="32949" y="39578"/>
                      </a:lnTo>
                      <a:lnTo>
                        <a:pt x="32154" y="38765"/>
                      </a:lnTo>
                      <a:lnTo>
                        <a:pt x="31340" y="37934"/>
                      </a:lnTo>
                      <a:lnTo>
                        <a:pt x="30545" y="37050"/>
                      </a:lnTo>
                      <a:lnTo>
                        <a:pt x="29732" y="36131"/>
                      </a:lnTo>
                      <a:lnTo>
                        <a:pt x="29325" y="35654"/>
                      </a:lnTo>
                      <a:lnTo>
                        <a:pt x="28936" y="35159"/>
                      </a:lnTo>
                      <a:lnTo>
                        <a:pt x="28936" y="35159"/>
                      </a:lnTo>
                      <a:lnTo>
                        <a:pt x="28813" y="35017"/>
                      </a:lnTo>
                      <a:lnTo>
                        <a:pt x="28707" y="34911"/>
                      </a:lnTo>
                      <a:lnTo>
                        <a:pt x="28583" y="34805"/>
                      </a:lnTo>
                      <a:lnTo>
                        <a:pt x="28459" y="34734"/>
                      </a:lnTo>
                      <a:lnTo>
                        <a:pt x="28336" y="34681"/>
                      </a:lnTo>
                      <a:lnTo>
                        <a:pt x="28194" y="34646"/>
                      </a:lnTo>
                      <a:lnTo>
                        <a:pt x="28070" y="34611"/>
                      </a:lnTo>
                      <a:lnTo>
                        <a:pt x="27947" y="34611"/>
                      </a:lnTo>
                      <a:lnTo>
                        <a:pt x="27805" y="34628"/>
                      </a:lnTo>
                      <a:lnTo>
                        <a:pt x="27681" y="34646"/>
                      </a:lnTo>
                      <a:lnTo>
                        <a:pt x="27540" y="34699"/>
                      </a:lnTo>
                      <a:lnTo>
                        <a:pt x="27399" y="34752"/>
                      </a:lnTo>
                      <a:lnTo>
                        <a:pt x="27257" y="34823"/>
                      </a:lnTo>
                      <a:lnTo>
                        <a:pt x="27116" y="34894"/>
                      </a:lnTo>
                      <a:lnTo>
                        <a:pt x="26833" y="35106"/>
                      </a:lnTo>
                      <a:lnTo>
                        <a:pt x="26550" y="35335"/>
                      </a:lnTo>
                      <a:lnTo>
                        <a:pt x="26250" y="35618"/>
                      </a:lnTo>
                      <a:lnTo>
                        <a:pt x="25949" y="35936"/>
                      </a:lnTo>
                      <a:lnTo>
                        <a:pt x="25649" y="36272"/>
                      </a:lnTo>
                      <a:lnTo>
                        <a:pt x="25012" y="37015"/>
                      </a:lnTo>
                      <a:lnTo>
                        <a:pt x="24376" y="37810"/>
                      </a:lnTo>
                      <a:lnTo>
                        <a:pt x="24376" y="37810"/>
                      </a:lnTo>
                      <a:lnTo>
                        <a:pt x="23810" y="38482"/>
                      </a:lnTo>
                      <a:lnTo>
                        <a:pt x="23227" y="39136"/>
                      </a:lnTo>
                      <a:lnTo>
                        <a:pt x="22927" y="39436"/>
                      </a:lnTo>
                      <a:lnTo>
                        <a:pt x="22644" y="39737"/>
                      </a:lnTo>
                      <a:lnTo>
                        <a:pt x="22343" y="40002"/>
                      </a:lnTo>
                      <a:lnTo>
                        <a:pt x="22043" y="40249"/>
                      </a:lnTo>
                      <a:lnTo>
                        <a:pt x="21742" y="40462"/>
                      </a:lnTo>
                      <a:lnTo>
                        <a:pt x="21442" y="40638"/>
                      </a:lnTo>
                      <a:lnTo>
                        <a:pt x="21124" y="40797"/>
                      </a:lnTo>
                      <a:lnTo>
                        <a:pt x="20823" y="40903"/>
                      </a:lnTo>
                      <a:lnTo>
                        <a:pt x="20664" y="40939"/>
                      </a:lnTo>
                      <a:lnTo>
                        <a:pt x="20523" y="40974"/>
                      </a:lnTo>
                      <a:lnTo>
                        <a:pt x="20364" y="40992"/>
                      </a:lnTo>
                      <a:lnTo>
                        <a:pt x="20205" y="40992"/>
                      </a:lnTo>
                      <a:lnTo>
                        <a:pt x="20045" y="40992"/>
                      </a:lnTo>
                      <a:lnTo>
                        <a:pt x="19904" y="40956"/>
                      </a:lnTo>
                      <a:lnTo>
                        <a:pt x="19745" y="40921"/>
                      </a:lnTo>
                      <a:lnTo>
                        <a:pt x="19586" y="40886"/>
                      </a:lnTo>
                      <a:lnTo>
                        <a:pt x="19586" y="40886"/>
                      </a:lnTo>
                      <a:lnTo>
                        <a:pt x="19444" y="40815"/>
                      </a:lnTo>
                      <a:lnTo>
                        <a:pt x="19321" y="40709"/>
                      </a:lnTo>
                      <a:lnTo>
                        <a:pt x="19197" y="40585"/>
                      </a:lnTo>
                      <a:lnTo>
                        <a:pt x="19109" y="40426"/>
                      </a:lnTo>
                      <a:lnTo>
                        <a:pt x="19038" y="40249"/>
                      </a:lnTo>
                      <a:lnTo>
                        <a:pt x="18967" y="40055"/>
                      </a:lnTo>
                      <a:lnTo>
                        <a:pt x="18914" y="39825"/>
                      </a:lnTo>
                      <a:lnTo>
                        <a:pt x="18861" y="39578"/>
                      </a:lnTo>
                      <a:lnTo>
                        <a:pt x="18826" y="39330"/>
                      </a:lnTo>
                      <a:lnTo>
                        <a:pt x="18808" y="39047"/>
                      </a:lnTo>
                      <a:lnTo>
                        <a:pt x="18790" y="38464"/>
                      </a:lnTo>
                      <a:lnTo>
                        <a:pt x="18790" y="37845"/>
                      </a:lnTo>
                      <a:lnTo>
                        <a:pt x="18790" y="37209"/>
                      </a:lnTo>
                      <a:lnTo>
                        <a:pt x="18808" y="35936"/>
                      </a:lnTo>
                      <a:lnTo>
                        <a:pt x="18790" y="35318"/>
                      </a:lnTo>
                      <a:lnTo>
                        <a:pt x="18773" y="34752"/>
                      </a:lnTo>
                      <a:lnTo>
                        <a:pt x="18737" y="34487"/>
                      </a:lnTo>
                      <a:lnTo>
                        <a:pt x="18702" y="34240"/>
                      </a:lnTo>
                      <a:lnTo>
                        <a:pt x="18649" y="34010"/>
                      </a:lnTo>
                      <a:lnTo>
                        <a:pt x="18578" y="33798"/>
                      </a:lnTo>
                      <a:lnTo>
                        <a:pt x="18508" y="33603"/>
                      </a:lnTo>
                      <a:lnTo>
                        <a:pt x="18419" y="33444"/>
                      </a:lnTo>
                      <a:lnTo>
                        <a:pt x="18313" y="33303"/>
                      </a:lnTo>
                      <a:lnTo>
                        <a:pt x="18189" y="33197"/>
                      </a:lnTo>
                      <a:lnTo>
                        <a:pt x="18189" y="33197"/>
                      </a:lnTo>
                      <a:lnTo>
                        <a:pt x="17871" y="32967"/>
                      </a:lnTo>
                      <a:lnTo>
                        <a:pt x="17571" y="32755"/>
                      </a:lnTo>
                      <a:lnTo>
                        <a:pt x="17270" y="32578"/>
                      </a:lnTo>
                      <a:lnTo>
                        <a:pt x="16952" y="32419"/>
                      </a:lnTo>
                      <a:lnTo>
                        <a:pt x="16669" y="32277"/>
                      </a:lnTo>
                      <a:lnTo>
                        <a:pt x="16369" y="32154"/>
                      </a:lnTo>
                      <a:lnTo>
                        <a:pt x="16086" y="32048"/>
                      </a:lnTo>
                      <a:lnTo>
                        <a:pt x="15786" y="31959"/>
                      </a:lnTo>
                      <a:lnTo>
                        <a:pt x="15503" y="31889"/>
                      </a:lnTo>
                      <a:lnTo>
                        <a:pt x="15220" y="31818"/>
                      </a:lnTo>
                      <a:lnTo>
                        <a:pt x="14672" y="31730"/>
                      </a:lnTo>
                      <a:lnTo>
                        <a:pt x="14124" y="31676"/>
                      </a:lnTo>
                      <a:lnTo>
                        <a:pt x="13576" y="31641"/>
                      </a:lnTo>
                      <a:lnTo>
                        <a:pt x="12480" y="31606"/>
                      </a:lnTo>
                      <a:lnTo>
                        <a:pt x="11932" y="31588"/>
                      </a:lnTo>
                      <a:lnTo>
                        <a:pt x="11384" y="31535"/>
                      </a:lnTo>
                      <a:lnTo>
                        <a:pt x="10819" y="31447"/>
                      </a:lnTo>
                      <a:lnTo>
                        <a:pt x="10536" y="31394"/>
                      </a:lnTo>
                      <a:lnTo>
                        <a:pt x="10253" y="31323"/>
                      </a:lnTo>
                      <a:lnTo>
                        <a:pt x="9952" y="31252"/>
                      </a:lnTo>
                      <a:lnTo>
                        <a:pt x="9670" y="31146"/>
                      </a:lnTo>
                      <a:lnTo>
                        <a:pt x="9369" y="31040"/>
                      </a:lnTo>
                      <a:lnTo>
                        <a:pt x="9051" y="30899"/>
                      </a:lnTo>
                      <a:lnTo>
                        <a:pt x="9051" y="30899"/>
                      </a:lnTo>
                      <a:lnTo>
                        <a:pt x="8415" y="30616"/>
                      </a:lnTo>
                      <a:lnTo>
                        <a:pt x="7796" y="30368"/>
                      </a:lnTo>
                      <a:lnTo>
                        <a:pt x="6665" y="29909"/>
                      </a:lnTo>
                      <a:lnTo>
                        <a:pt x="6134" y="29697"/>
                      </a:lnTo>
                      <a:lnTo>
                        <a:pt x="5657" y="29467"/>
                      </a:lnTo>
                      <a:lnTo>
                        <a:pt x="5215" y="29237"/>
                      </a:lnTo>
                      <a:lnTo>
                        <a:pt x="5003" y="29096"/>
                      </a:lnTo>
                      <a:lnTo>
                        <a:pt x="4809" y="28972"/>
                      </a:lnTo>
                      <a:lnTo>
                        <a:pt x="4632" y="28831"/>
                      </a:lnTo>
                      <a:lnTo>
                        <a:pt x="4455" y="28672"/>
                      </a:lnTo>
                      <a:lnTo>
                        <a:pt x="4278" y="28512"/>
                      </a:lnTo>
                      <a:lnTo>
                        <a:pt x="4137" y="28336"/>
                      </a:lnTo>
                      <a:lnTo>
                        <a:pt x="3996" y="28141"/>
                      </a:lnTo>
                      <a:lnTo>
                        <a:pt x="3872" y="27947"/>
                      </a:lnTo>
                      <a:lnTo>
                        <a:pt x="3748" y="27717"/>
                      </a:lnTo>
                      <a:lnTo>
                        <a:pt x="3642" y="27487"/>
                      </a:lnTo>
                      <a:lnTo>
                        <a:pt x="3554" y="27240"/>
                      </a:lnTo>
                      <a:lnTo>
                        <a:pt x="3483" y="26975"/>
                      </a:lnTo>
                      <a:lnTo>
                        <a:pt x="3412" y="26674"/>
                      </a:lnTo>
                      <a:lnTo>
                        <a:pt x="3359" y="26374"/>
                      </a:lnTo>
                      <a:lnTo>
                        <a:pt x="3324" y="26038"/>
                      </a:lnTo>
                      <a:lnTo>
                        <a:pt x="3306" y="25684"/>
                      </a:lnTo>
                      <a:lnTo>
                        <a:pt x="3289" y="25295"/>
                      </a:lnTo>
                      <a:lnTo>
                        <a:pt x="3289" y="24889"/>
                      </a:lnTo>
                      <a:lnTo>
                        <a:pt x="3289" y="24889"/>
                      </a:lnTo>
                      <a:lnTo>
                        <a:pt x="3324" y="24571"/>
                      </a:lnTo>
                      <a:lnTo>
                        <a:pt x="3359" y="24253"/>
                      </a:lnTo>
                      <a:lnTo>
                        <a:pt x="3412" y="23952"/>
                      </a:lnTo>
                      <a:lnTo>
                        <a:pt x="3501" y="23634"/>
                      </a:lnTo>
                      <a:lnTo>
                        <a:pt x="3677" y="23033"/>
                      </a:lnTo>
                      <a:lnTo>
                        <a:pt x="3890" y="22414"/>
                      </a:lnTo>
                      <a:lnTo>
                        <a:pt x="4084" y="21813"/>
                      </a:lnTo>
                      <a:lnTo>
                        <a:pt x="4172" y="21495"/>
                      </a:lnTo>
                      <a:lnTo>
                        <a:pt x="4261" y="21195"/>
                      </a:lnTo>
                      <a:lnTo>
                        <a:pt x="4331" y="20876"/>
                      </a:lnTo>
                      <a:lnTo>
                        <a:pt x="4384" y="20541"/>
                      </a:lnTo>
                      <a:lnTo>
                        <a:pt x="4402" y="20222"/>
                      </a:lnTo>
                      <a:lnTo>
                        <a:pt x="4402" y="19887"/>
                      </a:lnTo>
                      <a:lnTo>
                        <a:pt x="4402" y="19887"/>
                      </a:lnTo>
                      <a:lnTo>
                        <a:pt x="4402" y="19710"/>
                      </a:lnTo>
                      <a:lnTo>
                        <a:pt x="4384" y="19533"/>
                      </a:lnTo>
                      <a:lnTo>
                        <a:pt x="4314" y="19197"/>
                      </a:lnTo>
                      <a:lnTo>
                        <a:pt x="4208" y="18897"/>
                      </a:lnTo>
                      <a:lnTo>
                        <a:pt x="4084" y="18596"/>
                      </a:lnTo>
                      <a:lnTo>
                        <a:pt x="3837" y="18013"/>
                      </a:lnTo>
                      <a:lnTo>
                        <a:pt x="3713" y="17748"/>
                      </a:lnTo>
                      <a:lnTo>
                        <a:pt x="3589" y="17465"/>
                      </a:lnTo>
                      <a:lnTo>
                        <a:pt x="3518" y="17200"/>
                      </a:lnTo>
                      <a:lnTo>
                        <a:pt x="3465" y="16935"/>
                      </a:lnTo>
                      <a:lnTo>
                        <a:pt x="3448" y="16811"/>
                      </a:lnTo>
                      <a:lnTo>
                        <a:pt x="3465" y="16669"/>
                      </a:lnTo>
                      <a:lnTo>
                        <a:pt x="3483" y="16528"/>
                      </a:lnTo>
                      <a:lnTo>
                        <a:pt x="3501" y="16404"/>
                      </a:lnTo>
                      <a:lnTo>
                        <a:pt x="3554" y="16263"/>
                      </a:lnTo>
                      <a:lnTo>
                        <a:pt x="3607" y="16122"/>
                      </a:lnTo>
                      <a:lnTo>
                        <a:pt x="3695" y="15980"/>
                      </a:lnTo>
                      <a:lnTo>
                        <a:pt x="3801" y="15839"/>
                      </a:lnTo>
                      <a:lnTo>
                        <a:pt x="3907" y="15697"/>
                      </a:lnTo>
                      <a:lnTo>
                        <a:pt x="4049" y="15538"/>
                      </a:lnTo>
                      <a:lnTo>
                        <a:pt x="4208" y="15379"/>
                      </a:lnTo>
                      <a:lnTo>
                        <a:pt x="4402" y="15238"/>
                      </a:lnTo>
                      <a:lnTo>
                        <a:pt x="4402" y="15238"/>
                      </a:lnTo>
                      <a:lnTo>
                        <a:pt x="4703" y="15026"/>
                      </a:lnTo>
                      <a:lnTo>
                        <a:pt x="5003" y="14849"/>
                      </a:lnTo>
                      <a:lnTo>
                        <a:pt x="5321" y="14725"/>
                      </a:lnTo>
                      <a:lnTo>
                        <a:pt x="5639" y="14637"/>
                      </a:lnTo>
                      <a:lnTo>
                        <a:pt x="5958" y="14566"/>
                      </a:lnTo>
                      <a:lnTo>
                        <a:pt x="6293" y="14548"/>
                      </a:lnTo>
                      <a:lnTo>
                        <a:pt x="6647" y="14566"/>
                      </a:lnTo>
                      <a:lnTo>
                        <a:pt x="6983" y="14601"/>
                      </a:lnTo>
                      <a:lnTo>
                        <a:pt x="7336" y="14672"/>
                      </a:lnTo>
                      <a:lnTo>
                        <a:pt x="7690" y="14760"/>
                      </a:lnTo>
                      <a:lnTo>
                        <a:pt x="8043" y="14867"/>
                      </a:lnTo>
                      <a:lnTo>
                        <a:pt x="8397" y="15008"/>
                      </a:lnTo>
                      <a:lnTo>
                        <a:pt x="8750" y="15167"/>
                      </a:lnTo>
                      <a:lnTo>
                        <a:pt x="9122" y="15344"/>
                      </a:lnTo>
                      <a:lnTo>
                        <a:pt x="9475" y="15538"/>
                      </a:lnTo>
                      <a:lnTo>
                        <a:pt x="9829" y="15733"/>
                      </a:lnTo>
                      <a:lnTo>
                        <a:pt x="10536" y="16175"/>
                      </a:lnTo>
                      <a:lnTo>
                        <a:pt x="11243" y="16652"/>
                      </a:lnTo>
                      <a:lnTo>
                        <a:pt x="11914" y="17147"/>
                      </a:lnTo>
                      <a:lnTo>
                        <a:pt x="12568" y="17624"/>
                      </a:lnTo>
                      <a:lnTo>
                        <a:pt x="13806" y="18525"/>
                      </a:lnTo>
                      <a:lnTo>
                        <a:pt x="14354" y="18914"/>
                      </a:lnTo>
                      <a:lnTo>
                        <a:pt x="14866" y="19233"/>
                      </a:lnTo>
                      <a:lnTo>
                        <a:pt x="14866" y="19233"/>
                      </a:lnTo>
                      <a:lnTo>
                        <a:pt x="15626" y="19674"/>
                      </a:lnTo>
                      <a:lnTo>
                        <a:pt x="16387" y="20063"/>
                      </a:lnTo>
                      <a:lnTo>
                        <a:pt x="17164" y="20434"/>
                      </a:lnTo>
                      <a:lnTo>
                        <a:pt x="17553" y="20594"/>
                      </a:lnTo>
                      <a:lnTo>
                        <a:pt x="17942" y="20753"/>
                      </a:lnTo>
                      <a:lnTo>
                        <a:pt x="18331" y="20894"/>
                      </a:lnTo>
                      <a:lnTo>
                        <a:pt x="18720" y="21018"/>
                      </a:lnTo>
                      <a:lnTo>
                        <a:pt x="19109" y="21142"/>
                      </a:lnTo>
                      <a:lnTo>
                        <a:pt x="19497" y="21248"/>
                      </a:lnTo>
                      <a:lnTo>
                        <a:pt x="19886" y="21336"/>
                      </a:lnTo>
                      <a:lnTo>
                        <a:pt x="20275" y="21407"/>
                      </a:lnTo>
                      <a:lnTo>
                        <a:pt x="20664" y="21460"/>
                      </a:lnTo>
                      <a:lnTo>
                        <a:pt x="21053" y="21513"/>
                      </a:lnTo>
                      <a:lnTo>
                        <a:pt x="21442" y="21530"/>
                      </a:lnTo>
                      <a:lnTo>
                        <a:pt x="21813" y="21530"/>
                      </a:lnTo>
                      <a:lnTo>
                        <a:pt x="22202" y="21513"/>
                      </a:lnTo>
                      <a:lnTo>
                        <a:pt x="22591" y="21477"/>
                      </a:lnTo>
                      <a:lnTo>
                        <a:pt x="22962" y="21424"/>
                      </a:lnTo>
                      <a:lnTo>
                        <a:pt x="23351" y="21354"/>
                      </a:lnTo>
                      <a:lnTo>
                        <a:pt x="23722" y="21248"/>
                      </a:lnTo>
                      <a:lnTo>
                        <a:pt x="24093" y="21124"/>
                      </a:lnTo>
                      <a:lnTo>
                        <a:pt x="24464" y="20982"/>
                      </a:lnTo>
                      <a:lnTo>
                        <a:pt x="24836" y="20806"/>
                      </a:lnTo>
                      <a:lnTo>
                        <a:pt x="25207" y="20611"/>
                      </a:lnTo>
                      <a:lnTo>
                        <a:pt x="25578" y="20399"/>
                      </a:lnTo>
                      <a:lnTo>
                        <a:pt x="25932" y="20152"/>
                      </a:lnTo>
                      <a:lnTo>
                        <a:pt x="26285" y="19869"/>
                      </a:lnTo>
                      <a:lnTo>
                        <a:pt x="26639" y="19568"/>
                      </a:lnTo>
                      <a:lnTo>
                        <a:pt x="26992" y="19233"/>
                      </a:lnTo>
                      <a:lnTo>
                        <a:pt x="26992" y="19233"/>
                      </a:lnTo>
                      <a:lnTo>
                        <a:pt x="27275" y="18950"/>
                      </a:lnTo>
                      <a:lnTo>
                        <a:pt x="27540" y="18667"/>
                      </a:lnTo>
                      <a:lnTo>
                        <a:pt x="27788" y="18366"/>
                      </a:lnTo>
                      <a:lnTo>
                        <a:pt x="28035" y="18066"/>
                      </a:lnTo>
                      <a:lnTo>
                        <a:pt x="28282" y="17765"/>
                      </a:lnTo>
                      <a:lnTo>
                        <a:pt x="28495" y="17447"/>
                      </a:lnTo>
                      <a:lnTo>
                        <a:pt x="28707" y="17147"/>
                      </a:lnTo>
                      <a:lnTo>
                        <a:pt x="28901" y="16829"/>
                      </a:lnTo>
                      <a:lnTo>
                        <a:pt x="29078" y="16528"/>
                      </a:lnTo>
                      <a:lnTo>
                        <a:pt x="29219" y="16228"/>
                      </a:lnTo>
                      <a:lnTo>
                        <a:pt x="29361" y="15927"/>
                      </a:lnTo>
                      <a:lnTo>
                        <a:pt x="29484" y="15644"/>
                      </a:lnTo>
                      <a:lnTo>
                        <a:pt x="29591" y="15361"/>
                      </a:lnTo>
                      <a:lnTo>
                        <a:pt x="29661" y="15096"/>
                      </a:lnTo>
                      <a:lnTo>
                        <a:pt x="29714" y="14831"/>
                      </a:lnTo>
                      <a:lnTo>
                        <a:pt x="29750" y="14584"/>
                      </a:lnTo>
                      <a:lnTo>
                        <a:pt x="29750" y="14336"/>
                      </a:lnTo>
                      <a:lnTo>
                        <a:pt x="29732" y="14124"/>
                      </a:lnTo>
                      <a:lnTo>
                        <a:pt x="29679" y="13912"/>
                      </a:lnTo>
                      <a:lnTo>
                        <a:pt x="29608" y="13735"/>
                      </a:lnTo>
                      <a:lnTo>
                        <a:pt x="29502" y="13576"/>
                      </a:lnTo>
                      <a:lnTo>
                        <a:pt x="29361" y="13417"/>
                      </a:lnTo>
                      <a:lnTo>
                        <a:pt x="29184" y="13311"/>
                      </a:lnTo>
                      <a:lnTo>
                        <a:pt x="28990" y="13205"/>
                      </a:lnTo>
                      <a:lnTo>
                        <a:pt x="28760" y="13134"/>
                      </a:lnTo>
                      <a:lnTo>
                        <a:pt x="28477" y="13081"/>
                      </a:lnTo>
                      <a:lnTo>
                        <a:pt x="28176" y="13064"/>
                      </a:lnTo>
                      <a:lnTo>
                        <a:pt x="27841" y="13081"/>
                      </a:lnTo>
                      <a:lnTo>
                        <a:pt x="27452" y="13134"/>
                      </a:lnTo>
                      <a:lnTo>
                        <a:pt x="27045" y="13205"/>
                      </a:lnTo>
                      <a:lnTo>
                        <a:pt x="26586" y="13311"/>
                      </a:lnTo>
                      <a:lnTo>
                        <a:pt x="26073" y="13452"/>
                      </a:lnTo>
                      <a:lnTo>
                        <a:pt x="26073" y="13452"/>
                      </a:lnTo>
                      <a:lnTo>
                        <a:pt x="25808" y="13558"/>
                      </a:lnTo>
                      <a:lnTo>
                        <a:pt x="25560" y="13647"/>
                      </a:lnTo>
                      <a:lnTo>
                        <a:pt x="25083" y="13859"/>
                      </a:lnTo>
                      <a:lnTo>
                        <a:pt x="24659" y="14089"/>
                      </a:lnTo>
                      <a:lnTo>
                        <a:pt x="24252" y="14336"/>
                      </a:lnTo>
                      <a:lnTo>
                        <a:pt x="23545" y="14778"/>
                      </a:lnTo>
                      <a:lnTo>
                        <a:pt x="23209" y="14973"/>
                      </a:lnTo>
                      <a:lnTo>
                        <a:pt x="22891" y="15132"/>
                      </a:lnTo>
                      <a:lnTo>
                        <a:pt x="22732" y="15185"/>
                      </a:lnTo>
                      <a:lnTo>
                        <a:pt x="22555" y="15238"/>
                      </a:lnTo>
                      <a:lnTo>
                        <a:pt x="22396" y="15273"/>
                      </a:lnTo>
                      <a:lnTo>
                        <a:pt x="22237" y="15291"/>
                      </a:lnTo>
                      <a:lnTo>
                        <a:pt x="22061" y="15291"/>
                      </a:lnTo>
                      <a:lnTo>
                        <a:pt x="21884" y="15273"/>
                      </a:lnTo>
                      <a:lnTo>
                        <a:pt x="21707" y="15255"/>
                      </a:lnTo>
                      <a:lnTo>
                        <a:pt x="21513" y="15202"/>
                      </a:lnTo>
                      <a:lnTo>
                        <a:pt x="21318" y="15114"/>
                      </a:lnTo>
                      <a:lnTo>
                        <a:pt x="21124" y="15026"/>
                      </a:lnTo>
                      <a:lnTo>
                        <a:pt x="20912" y="14902"/>
                      </a:lnTo>
                      <a:lnTo>
                        <a:pt x="20699" y="14760"/>
                      </a:lnTo>
                      <a:lnTo>
                        <a:pt x="20470" y="14584"/>
                      </a:lnTo>
                      <a:lnTo>
                        <a:pt x="20222" y="14389"/>
                      </a:lnTo>
                      <a:lnTo>
                        <a:pt x="19975" y="14159"/>
                      </a:lnTo>
                      <a:lnTo>
                        <a:pt x="19692" y="13894"/>
                      </a:lnTo>
                      <a:lnTo>
                        <a:pt x="19692" y="13894"/>
                      </a:lnTo>
                      <a:lnTo>
                        <a:pt x="19073" y="13293"/>
                      </a:lnTo>
                      <a:lnTo>
                        <a:pt x="18437" y="12692"/>
                      </a:lnTo>
                      <a:lnTo>
                        <a:pt x="17801" y="12074"/>
                      </a:lnTo>
                      <a:lnTo>
                        <a:pt x="17164" y="11402"/>
                      </a:lnTo>
                      <a:lnTo>
                        <a:pt x="16864" y="11066"/>
                      </a:lnTo>
                      <a:lnTo>
                        <a:pt x="16563" y="10695"/>
                      </a:lnTo>
                      <a:lnTo>
                        <a:pt x="16263" y="10306"/>
                      </a:lnTo>
                      <a:lnTo>
                        <a:pt x="15962" y="9917"/>
                      </a:lnTo>
                      <a:lnTo>
                        <a:pt x="15679" y="9493"/>
                      </a:lnTo>
                      <a:lnTo>
                        <a:pt x="15414" y="9033"/>
                      </a:lnTo>
                      <a:lnTo>
                        <a:pt x="15149" y="8556"/>
                      </a:lnTo>
                      <a:lnTo>
                        <a:pt x="14884" y="8044"/>
                      </a:lnTo>
                      <a:lnTo>
                        <a:pt x="14884" y="8044"/>
                      </a:lnTo>
                      <a:lnTo>
                        <a:pt x="14813" y="7867"/>
                      </a:lnTo>
                      <a:lnTo>
                        <a:pt x="14743" y="7690"/>
                      </a:lnTo>
                      <a:lnTo>
                        <a:pt x="14690" y="7496"/>
                      </a:lnTo>
                      <a:lnTo>
                        <a:pt x="14654" y="7319"/>
                      </a:lnTo>
                      <a:lnTo>
                        <a:pt x="14637" y="7142"/>
                      </a:lnTo>
                      <a:lnTo>
                        <a:pt x="14619" y="6965"/>
                      </a:lnTo>
                      <a:lnTo>
                        <a:pt x="14619" y="6806"/>
                      </a:lnTo>
                      <a:lnTo>
                        <a:pt x="14637" y="6629"/>
                      </a:lnTo>
                      <a:lnTo>
                        <a:pt x="14654" y="6453"/>
                      </a:lnTo>
                      <a:lnTo>
                        <a:pt x="14690" y="6294"/>
                      </a:lnTo>
                      <a:lnTo>
                        <a:pt x="14743" y="6117"/>
                      </a:lnTo>
                      <a:lnTo>
                        <a:pt x="14796" y="5958"/>
                      </a:lnTo>
                      <a:lnTo>
                        <a:pt x="14937" y="5622"/>
                      </a:lnTo>
                      <a:lnTo>
                        <a:pt x="15132" y="5304"/>
                      </a:lnTo>
                      <a:lnTo>
                        <a:pt x="15344" y="5003"/>
                      </a:lnTo>
                      <a:lnTo>
                        <a:pt x="15609" y="4685"/>
                      </a:lnTo>
                      <a:lnTo>
                        <a:pt x="15892" y="4385"/>
                      </a:lnTo>
                      <a:lnTo>
                        <a:pt x="16210" y="4102"/>
                      </a:lnTo>
                      <a:lnTo>
                        <a:pt x="16563" y="3819"/>
                      </a:lnTo>
                      <a:lnTo>
                        <a:pt x="16934" y="3554"/>
                      </a:lnTo>
                      <a:lnTo>
                        <a:pt x="17341" y="3289"/>
                      </a:lnTo>
                      <a:lnTo>
                        <a:pt x="17748" y="3024"/>
                      </a:lnTo>
                      <a:lnTo>
                        <a:pt x="18189" y="2776"/>
                      </a:lnTo>
                      <a:lnTo>
                        <a:pt x="18649" y="2529"/>
                      </a:lnTo>
                      <a:lnTo>
                        <a:pt x="19109" y="2299"/>
                      </a:lnTo>
                      <a:lnTo>
                        <a:pt x="19586" y="2087"/>
                      </a:lnTo>
                      <a:lnTo>
                        <a:pt x="20063" y="1875"/>
                      </a:lnTo>
                      <a:lnTo>
                        <a:pt x="20558" y="1680"/>
                      </a:lnTo>
                      <a:lnTo>
                        <a:pt x="21548" y="1291"/>
                      </a:lnTo>
                      <a:lnTo>
                        <a:pt x="22538" y="973"/>
                      </a:lnTo>
                      <a:lnTo>
                        <a:pt x="23510" y="673"/>
                      </a:lnTo>
                      <a:lnTo>
                        <a:pt x="24429" y="425"/>
                      </a:lnTo>
                      <a:lnTo>
                        <a:pt x="25295" y="231"/>
                      </a:lnTo>
                      <a:lnTo>
                        <a:pt x="25295" y="231"/>
                      </a:lnTo>
                      <a:lnTo>
                        <a:pt x="25737" y="142"/>
                      </a:lnTo>
                      <a:lnTo>
                        <a:pt x="26197" y="72"/>
                      </a:lnTo>
                      <a:lnTo>
                        <a:pt x="26639" y="36"/>
                      </a:lnTo>
                      <a:lnTo>
                        <a:pt x="27081" y="1"/>
                      </a:lnTo>
                      <a:lnTo>
                        <a:pt x="27522" y="1"/>
                      </a:lnTo>
                      <a:lnTo>
                        <a:pt x="27964" y="1"/>
                      </a:lnTo>
                      <a:lnTo>
                        <a:pt x="28389" y="19"/>
                      </a:lnTo>
                      <a:lnTo>
                        <a:pt x="28830" y="54"/>
                      </a:lnTo>
                      <a:lnTo>
                        <a:pt x="29272" y="107"/>
                      </a:lnTo>
                      <a:lnTo>
                        <a:pt x="29714" y="160"/>
                      </a:lnTo>
                      <a:lnTo>
                        <a:pt x="30580" y="301"/>
                      </a:lnTo>
                      <a:lnTo>
                        <a:pt x="31446" y="461"/>
                      </a:lnTo>
                      <a:lnTo>
                        <a:pt x="32313" y="637"/>
                      </a:lnTo>
                      <a:lnTo>
                        <a:pt x="32313" y="637"/>
                      </a:lnTo>
                      <a:lnTo>
                        <a:pt x="33833" y="938"/>
                      </a:lnTo>
                      <a:lnTo>
                        <a:pt x="34575" y="1062"/>
                      </a:lnTo>
                      <a:lnTo>
                        <a:pt x="35335" y="1168"/>
                      </a:lnTo>
                      <a:lnTo>
                        <a:pt x="36095" y="1256"/>
                      </a:lnTo>
                      <a:lnTo>
                        <a:pt x="36484" y="1274"/>
                      </a:lnTo>
                      <a:lnTo>
                        <a:pt x="36855" y="1291"/>
                      </a:lnTo>
                      <a:lnTo>
                        <a:pt x="37244" y="1291"/>
                      </a:lnTo>
                      <a:lnTo>
                        <a:pt x="37633" y="1274"/>
                      </a:lnTo>
                      <a:lnTo>
                        <a:pt x="38022" y="1256"/>
                      </a:lnTo>
                      <a:lnTo>
                        <a:pt x="38393" y="1221"/>
                      </a:lnTo>
                      <a:lnTo>
                        <a:pt x="38393" y="1221"/>
                      </a:lnTo>
                      <a:lnTo>
                        <a:pt x="39065" y="1945"/>
                      </a:lnTo>
                      <a:lnTo>
                        <a:pt x="39701" y="2670"/>
                      </a:lnTo>
                      <a:lnTo>
                        <a:pt x="40338" y="3412"/>
                      </a:lnTo>
                      <a:lnTo>
                        <a:pt x="40974" y="4172"/>
                      </a:lnTo>
                      <a:lnTo>
                        <a:pt x="41593" y="4933"/>
                      </a:lnTo>
                      <a:lnTo>
                        <a:pt x="42194" y="5710"/>
                      </a:lnTo>
                      <a:lnTo>
                        <a:pt x="42795" y="6488"/>
                      </a:lnTo>
                      <a:lnTo>
                        <a:pt x="43378" y="7266"/>
                      </a:lnTo>
                      <a:lnTo>
                        <a:pt x="43943" y="8061"/>
                      </a:lnTo>
                      <a:lnTo>
                        <a:pt x="44509" y="8874"/>
                      </a:lnTo>
                      <a:lnTo>
                        <a:pt x="45057" y="9687"/>
                      </a:lnTo>
                      <a:lnTo>
                        <a:pt x="45587" y="10501"/>
                      </a:lnTo>
                      <a:lnTo>
                        <a:pt x="46118" y="11331"/>
                      </a:lnTo>
                      <a:lnTo>
                        <a:pt x="46630" y="12180"/>
                      </a:lnTo>
                      <a:lnTo>
                        <a:pt x="47143" y="13028"/>
                      </a:lnTo>
                      <a:lnTo>
                        <a:pt x="47638" y="13877"/>
                      </a:lnTo>
                      <a:lnTo>
                        <a:pt x="47638" y="13877"/>
                      </a:lnTo>
                      <a:lnTo>
                        <a:pt x="48150" y="14796"/>
                      </a:lnTo>
                      <a:lnTo>
                        <a:pt x="48645" y="15733"/>
                      </a:lnTo>
                      <a:lnTo>
                        <a:pt x="49140" y="16687"/>
                      </a:lnTo>
                      <a:lnTo>
                        <a:pt x="49617" y="17642"/>
                      </a:lnTo>
                      <a:lnTo>
                        <a:pt x="50077" y="18596"/>
                      </a:lnTo>
                      <a:lnTo>
                        <a:pt x="50519" y="19568"/>
                      </a:lnTo>
                      <a:lnTo>
                        <a:pt x="50943" y="20558"/>
                      </a:lnTo>
                      <a:lnTo>
                        <a:pt x="51350" y="21548"/>
                      </a:lnTo>
                      <a:lnTo>
                        <a:pt x="51756" y="22538"/>
                      </a:lnTo>
                      <a:lnTo>
                        <a:pt x="52145" y="23545"/>
                      </a:lnTo>
                      <a:lnTo>
                        <a:pt x="52499" y="24553"/>
                      </a:lnTo>
                      <a:lnTo>
                        <a:pt x="52852" y="25561"/>
                      </a:lnTo>
                      <a:lnTo>
                        <a:pt x="53188" y="26586"/>
                      </a:lnTo>
                      <a:lnTo>
                        <a:pt x="53506" y="27629"/>
                      </a:lnTo>
                      <a:lnTo>
                        <a:pt x="53824" y="28672"/>
                      </a:lnTo>
                      <a:lnTo>
                        <a:pt x="54107" y="29714"/>
                      </a:lnTo>
                      <a:lnTo>
                        <a:pt x="54372" y="30757"/>
                      </a:lnTo>
                      <a:lnTo>
                        <a:pt x="54637" y="31818"/>
                      </a:lnTo>
                      <a:lnTo>
                        <a:pt x="54867" y="32878"/>
                      </a:lnTo>
                      <a:lnTo>
                        <a:pt x="55097" y="33957"/>
                      </a:lnTo>
                      <a:lnTo>
                        <a:pt x="55291" y="35035"/>
                      </a:lnTo>
                      <a:lnTo>
                        <a:pt x="55486" y="36113"/>
                      </a:lnTo>
                      <a:lnTo>
                        <a:pt x="55663" y="37209"/>
                      </a:lnTo>
                      <a:lnTo>
                        <a:pt x="55804" y="38305"/>
                      </a:lnTo>
                      <a:lnTo>
                        <a:pt x="55945" y="39401"/>
                      </a:lnTo>
                      <a:lnTo>
                        <a:pt x="56069" y="40515"/>
                      </a:lnTo>
                      <a:lnTo>
                        <a:pt x="56158" y="41628"/>
                      </a:lnTo>
                      <a:lnTo>
                        <a:pt x="56246" y="42742"/>
                      </a:lnTo>
                      <a:lnTo>
                        <a:pt x="56317" y="43855"/>
                      </a:lnTo>
                      <a:lnTo>
                        <a:pt x="56352" y="44987"/>
                      </a:lnTo>
                      <a:lnTo>
                        <a:pt x="56387" y="46118"/>
                      </a:lnTo>
                      <a:lnTo>
                        <a:pt x="56387" y="47249"/>
                      </a:lnTo>
                      <a:lnTo>
                        <a:pt x="56387" y="47249"/>
                      </a:lnTo>
                      <a:lnTo>
                        <a:pt x="56387" y="48168"/>
                      </a:lnTo>
                      <a:lnTo>
                        <a:pt x="56370" y="49070"/>
                      </a:lnTo>
                      <a:lnTo>
                        <a:pt x="56334" y="49971"/>
                      </a:lnTo>
                      <a:lnTo>
                        <a:pt x="56299" y="50873"/>
                      </a:lnTo>
                      <a:lnTo>
                        <a:pt x="56246" y="51774"/>
                      </a:lnTo>
                      <a:lnTo>
                        <a:pt x="56175" y="52676"/>
                      </a:lnTo>
                      <a:lnTo>
                        <a:pt x="56105" y="53559"/>
                      </a:lnTo>
                      <a:lnTo>
                        <a:pt x="56016" y="54461"/>
                      </a:lnTo>
                      <a:lnTo>
                        <a:pt x="55910" y="55345"/>
                      </a:lnTo>
                      <a:lnTo>
                        <a:pt x="55804" y="56211"/>
                      </a:lnTo>
                      <a:lnTo>
                        <a:pt x="55680" y="57095"/>
                      </a:lnTo>
                      <a:lnTo>
                        <a:pt x="55557" y="57979"/>
                      </a:lnTo>
                      <a:lnTo>
                        <a:pt x="55415" y="58845"/>
                      </a:lnTo>
                      <a:lnTo>
                        <a:pt x="55256" y="59711"/>
                      </a:lnTo>
                      <a:lnTo>
                        <a:pt x="55079" y="60577"/>
                      </a:lnTo>
                      <a:lnTo>
                        <a:pt x="54903" y="61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9;p24">
                  <a:extLst>
                    <a:ext uri="{FF2B5EF4-FFF2-40B4-BE49-F238E27FC236}">
                      <a16:creationId xmlns:a16="http://schemas.microsoft.com/office/drawing/2014/main" id="{9E00DD59-5732-4BA8-9AE5-7A44F6C7CBB4}"/>
                    </a:ext>
                  </a:extLst>
                </p:cNvPr>
                <p:cNvSpPr/>
                <p:nvPr/>
              </p:nvSpPr>
              <p:spPr>
                <a:xfrm>
                  <a:off x="1185975" y="897875"/>
                  <a:ext cx="1769400" cy="2521950"/>
                </a:xfrm>
                <a:custGeom>
                  <a:avLst/>
                  <a:gdLst/>
                  <a:ahLst/>
                  <a:cxnLst/>
                  <a:rect l="l" t="t" r="r" b="b"/>
                  <a:pathLst>
                    <a:path w="70776" h="100878" extrusionOk="0">
                      <a:moveTo>
                        <a:pt x="48893" y="0"/>
                      </a:moveTo>
                      <a:lnTo>
                        <a:pt x="48168" y="89"/>
                      </a:lnTo>
                      <a:lnTo>
                        <a:pt x="47443" y="213"/>
                      </a:lnTo>
                      <a:lnTo>
                        <a:pt x="46736" y="354"/>
                      </a:lnTo>
                      <a:lnTo>
                        <a:pt x="46047" y="531"/>
                      </a:lnTo>
                      <a:lnTo>
                        <a:pt x="45357" y="725"/>
                      </a:lnTo>
                      <a:lnTo>
                        <a:pt x="44686" y="955"/>
                      </a:lnTo>
                      <a:lnTo>
                        <a:pt x="44014" y="1185"/>
                      </a:lnTo>
                      <a:lnTo>
                        <a:pt x="43360" y="1450"/>
                      </a:lnTo>
                      <a:lnTo>
                        <a:pt x="42706" y="1733"/>
                      </a:lnTo>
                      <a:lnTo>
                        <a:pt x="42052" y="2015"/>
                      </a:lnTo>
                      <a:lnTo>
                        <a:pt x="40762" y="2634"/>
                      </a:lnTo>
                      <a:lnTo>
                        <a:pt x="38181" y="3907"/>
                      </a:lnTo>
                      <a:lnTo>
                        <a:pt x="36891" y="4525"/>
                      </a:lnTo>
                      <a:lnTo>
                        <a:pt x="36237" y="4826"/>
                      </a:lnTo>
                      <a:lnTo>
                        <a:pt x="35583" y="5109"/>
                      </a:lnTo>
                      <a:lnTo>
                        <a:pt x="34929" y="5392"/>
                      </a:lnTo>
                      <a:lnTo>
                        <a:pt x="34257" y="5639"/>
                      </a:lnTo>
                      <a:lnTo>
                        <a:pt x="33567" y="5869"/>
                      </a:lnTo>
                      <a:lnTo>
                        <a:pt x="32878" y="6099"/>
                      </a:lnTo>
                      <a:lnTo>
                        <a:pt x="32189" y="6275"/>
                      </a:lnTo>
                      <a:lnTo>
                        <a:pt x="31482" y="6452"/>
                      </a:lnTo>
                      <a:lnTo>
                        <a:pt x="30757" y="6576"/>
                      </a:lnTo>
                      <a:lnTo>
                        <a:pt x="30032" y="6682"/>
                      </a:lnTo>
                      <a:lnTo>
                        <a:pt x="29290" y="6753"/>
                      </a:lnTo>
                      <a:lnTo>
                        <a:pt x="28530" y="6788"/>
                      </a:lnTo>
                      <a:lnTo>
                        <a:pt x="27752" y="6770"/>
                      </a:lnTo>
                      <a:lnTo>
                        <a:pt x="26957" y="6717"/>
                      </a:lnTo>
                      <a:lnTo>
                        <a:pt x="26356" y="6664"/>
                      </a:lnTo>
                      <a:lnTo>
                        <a:pt x="25737" y="6576"/>
                      </a:lnTo>
                      <a:lnTo>
                        <a:pt x="25154" y="6470"/>
                      </a:lnTo>
                      <a:lnTo>
                        <a:pt x="24553" y="6364"/>
                      </a:lnTo>
                      <a:lnTo>
                        <a:pt x="23969" y="6240"/>
                      </a:lnTo>
                      <a:lnTo>
                        <a:pt x="23386" y="6099"/>
                      </a:lnTo>
                      <a:lnTo>
                        <a:pt x="22219" y="5798"/>
                      </a:lnTo>
                      <a:lnTo>
                        <a:pt x="21088" y="5480"/>
                      </a:lnTo>
                      <a:lnTo>
                        <a:pt x="19939" y="5144"/>
                      </a:lnTo>
                      <a:lnTo>
                        <a:pt x="18808" y="4791"/>
                      </a:lnTo>
                      <a:lnTo>
                        <a:pt x="17659" y="4455"/>
                      </a:lnTo>
                      <a:lnTo>
                        <a:pt x="16634" y="5604"/>
                      </a:lnTo>
                      <a:lnTo>
                        <a:pt x="15609" y="6753"/>
                      </a:lnTo>
                      <a:lnTo>
                        <a:pt x="14636" y="7937"/>
                      </a:lnTo>
                      <a:lnTo>
                        <a:pt x="13664" y="9157"/>
                      </a:lnTo>
                      <a:lnTo>
                        <a:pt x="12745" y="10376"/>
                      </a:lnTo>
                      <a:lnTo>
                        <a:pt x="11826" y="11631"/>
                      </a:lnTo>
                      <a:lnTo>
                        <a:pt x="10960" y="12904"/>
                      </a:lnTo>
                      <a:lnTo>
                        <a:pt x="10111" y="14194"/>
                      </a:lnTo>
                      <a:lnTo>
                        <a:pt x="9281" y="15502"/>
                      </a:lnTo>
                      <a:lnTo>
                        <a:pt x="8503" y="16828"/>
                      </a:lnTo>
                      <a:lnTo>
                        <a:pt x="7743" y="18189"/>
                      </a:lnTo>
                      <a:lnTo>
                        <a:pt x="7000" y="19550"/>
                      </a:lnTo>
                      <a:lnTo>
                        <a:pt x="6311" y="20947"/>
                      </a:lnTo>
                      <a:lnTo>
                        <a:pt x="5639" y="22343"/>
                      </a:lnTo>
                      <a:lnTo>
                        <a:pt x="5003" y="23775"/>
                      </a:lnTo>
                      <a:lnTo>
                        <a:pt x="4402" y="25224"/>
                      </a:lnTo>
                      <a:lnTo>
                        <a:pt x="4826" y="25790"/>
                      </a:lnTo>
                      <a:lnTo>
                        <a:pt x="5268" y="26373"/>
                      </a:lnTo>
                      <a:lnTo>
                        <a:pt x="6117" y="27557"/>
                      </a:lnTo>
                      <a:lnTo>
                        <a:pt x="6947" y="28777"/>
                      </a:lnTo>
                      <a:lnTo>
                        <a:pt x="7778" y="30014"/>
                      </a:lnTo>
                      <a:lnTo>
                        <a:pt x="8609" y="31252"/>
                      </a:lnTo>
                      <a:lnTo>
                        <a:pt x="9457" y="32471"/>
                      </a:lnTo>
                      <a:lnTo>
                        <a:pt x="10306" y="33673"/>
                      </a:lnTo>
                      <a:lnTo>
                        <a:pt x="10730" y="34257"/>
                      </a:lnTo>
                      <a:lnTo>
                        <a:pt x="11172" y="34840"/>
                      </a:lnTo>
                      <a:lnTo>
                        <a:pt x="11172" y="34840"/>
                      </a:lnTo>
                      <a:lnTo>
                        <a:pt x="10836" y="34805"/>
                      </a:lnTo>
                      <a:lnTo>
                        <a:pt x="10483" y="34805"/>
                      </a:lnTo>
                      <a:lnTo>
                        <a:pt x="10129" y="34840"/>
                      </a:lnTo>
                      <a:lnTo>
                        <a:pt x="9740" y="34893"/>
                      </a:lnTo>
                      <a:lnTo>
                        <a:pt x="9369" y="34999"/>
                      </a:lnTo>
                      <a:lnTo>
                        <a:pt x="9015" y="35140"/>
                      </a:lnTo>
                      <a:lnTo>
                        <a:pt x="8680" y="35282"/>
                      </a:lnTo>
                      <a:lnTo>
                        <a:pt x="8361" y="35459"/>
                      </a:lnTo>
                      <a:lnTo>
                        <a:pt x="7690" y="35777"/>
                      </a:lnTo>
                      <a:lnTo>
                        <a:pt x="7354" y="35936"/>
                      </a:lnTo>
                      <a:lnTo>
                        <a:pt x="7000" y="36060"/>
                      </a:lnTo>
                      <a:lnTo>
                        <a:pt x="6612" y="36166"/>
                      </a:lnTo>
                      <a:lnTo>
                        <a:pt x="6240" y="36236"/>
                      </a:lnTo>
                      <a:lnTo>
                        <a:pt x="5869" y="36272"/>
                      </a:lnTo>
                      <a:lnTo>
                        <a:pt x="5516" y="36289"/>
                      </a:lnTo>
                      <a:lnTo>
                        <a:pt x="5144" y="36272"/>
                      </a:lnTo>
                      <a:lnTo>
                        <a:pt x="4791" y="36219"/>
                      </a:lnTo>
                      <a:lnTo>
                        <a:pt x="4437" y="36148"/>
                      </a:lnTo>
                      <a:lnTo>
                        <a:pt x="4084" y="36060"/>
                      </a:lnTo>
                      <a:lnTo>
                        <a:pt x="3730" y="35954"/>
                      </a:lnTo>
                      <a:lnTo>
                        <a:pt x="3377" y="35812"/>
                      </a:lnTo>
                      <a:lnTo>
                        <a:pt x="3041" y="35671"/>
                      </a:lnTo>
                      <a:lnTo>
                        <a:pt x="2687" y="35494"/>
                      </a:lnTo>
                      <a:lnTo>
                        <a:pt x="2352" y="35317"/>
                      </a:lnTo>
                      <a:lnTo>
                        <a:pt x="2016" y="35123"/>
                      </a:lnTo>
                      <a:lnTo>
                        <a:pt x="1344" y="34681"/>
                      </a:lnTo>
                      <a:lnTo>
                        <a:pt x="1132" y="35565"/>
                      </a:lnTo>
                      <a:lnTo>
                        <a:pt x="938" y="36448"/>
                      </a:lnTo>
                      <a:lnTo>
                        <a:pt x="743" y="37332"/>
                      </a:lnTo>
                      <a:lnTo>
                        <a:pt x="584" y="38234"/>
                      </a:lnTo>
                      <a:lnTo>
                        <a:pt x="425" y="39135"/>
                      </a:lnTo>
                      <a:lnTo>
                        <a:pt x="266" y="40037"/>
                      </a:lnTo>
                      <a:lnTo>
                        <a:pt x="124" y="40938"/>
                      </a:lnTo>
                      <a:lnTo>
                        <a:pt x="1" y="41857"/>
                      </a:lnTo>
                      <a:lnTo>
                        <a:pt x="354" y="41893"/>
                      </a:lnTo>
                      <a:lnTo>
                        <a:pt x="708" y="41910"/>
                      </a:lnTo>
                      <a:lnTo>
                        <a:pt x="1432" y="41946"/>
                      </a:lnTo>
                      <a:lnTo>
                        <a:pt x="2970" y="41946"/>
                      </a:lnTo>
                      <a:lnTo>
                        <a:pt x="4261" y="41928"/>
                      </a:lnTo>
                      <a:lnTo>
                        <a:pt x="4915" y="41946"/>
                      </a:lnTo>
                      <a:lnTo>
                        <a:pt x="5551" y="41981"/>
                      </a:lnTo>
                      <a:lnTo>
                        <a:pt x="6170" y="42052"/>
                      </a:lnTo>
                      <a:lnTo>
                        <a:pt x="6470" y="42087"/>
                      </a:lnTo>
                      <a:lnTo>
                        <a:pt x="6771" y="42140"/>
                      </a:lnTo>
                      <a:lnTo>
                        <a:pt x="7071" y="42211"/>
                      </a:lnTo>
                      <a:lnTo>
                        <a:pt x="7354" y="42299"/>
                      </a:lnTo>
                      <a:lnTo>
                        <a:pt x="7637" y="42388"/>
                      </a:lnTo>
                      <a:lnTo>
                        <a:pt x="7902" y="42494"/>
                      </a:lnTo>
                      <a:lnTo>
                        <a:pt x="8167" y="42600"/>
                      </a:lnTo>
                      <a:lnTo>
                        <a:pt x="8414" y="42741"/>
                      </a:lnTo>
                      <a:lnTo>
                        <a:pt x="8662" y="42883"/>
                      </a:lnTo>
                      <a:lnTo>
                        <a:pt x="8874" y="43024"/>
                      </a:lnTo>
                      <a:lnTo>
                        <a:pt x="9068" y="43201"/>
                      </a:lnTo>
                      <a:lnTo>
                        <a:pt x="9263" y="43360"/>
                      </a:lnTo>
                      <a:lnTo>
                        <a:pt x="9440" y="43537"/>
                      </a:lnTo>
                      <a:lnTo>
                        <a:pt x="9599" y="43731"/>
                      </a:lnTo>
                      <a:lnTo>
                        <a:pt x="9740" y="43925"/>
                      </a:lnTo>
                      <a:lnTo>
                        <a:pt x="9882" y="44138"/>
                      </a:lnTo>
                      <a:lnTo>
                        <a:pt x="10005" y="44332"/>
                      </a:lnTo>
                      <a:lnTo>
                        <a:pt x="10111" y="44562"/>
                      </a:lnTo>
                      <a:lnTo>
                        <a:pt x="10200" y="44774"/>
                      </a:lnTo>
                      <a:lnTo>
                        <a:pt x="10270" y="45004"/>
                      </a:lnTo>
                      <a:lnTo>
                        <a:pt x="10341" y="45234"/>
                      </a:lnTo>
                      <a:lnTo>
                        <a:pt x="10412" y="45463"/>
                      </a:lnTo>
                      <a:lnTo>
                        <a:pt x="10447" y="45711"/>
                      </a:lnTo>
                      <a:lnTo>
                        <a:pt x="10500" y="45958"/>
                      </a:lnTo>
                      <a:lnTo>
                        <a:pt x="10536" y="46435"/>
                      </a:lnTo>
                      <a:lnTo>
                        <a:pt x="10536" y="46948"/>
                      </a:lnTo>
                      <a:lnTo>
                        <a:pt x="10500" y="47443"/>
                      </a:lnTo>
                      <a:lnTo>
                        <a:pt x="10447" y="47938"/>
                      </a:lnTo>
                      <a:lnTo>
                        <a:pt x="10341" y="48433"/>
                      </a:lnTo>
                      <a:lnTo>
                        <a:pt x="10217" y="48928"/>
                      </a:lnTo>
                      <a:lnTo>
                        <a:pt x="10076" y="49387"/>
                      </a:lnTo>
                      <a:lnTo>
                        <a:pt x="9740" y="50324"/>
                      </a:lnTo>
                      <a:lnTo>
                        <a:pt x="9387" y="51279"/>
                      </a:lnTo>
                      <a:lnTo>
                        <a:pt x="9228" y="51756"/>
                      </a:lnTo>
                      <a:lnTo>
                        <a:pt x="9068" y="52233"/>
                      </a:lnTo>
                      <a:lnTo>
                        <a:pt x="8927" y="52710"/>
                      </a:lnTo>
                      <a:lnTo>
                        <a:pt x="8821" y="53188"/>
                      </a:lnTo>
                      <a:lnTo>
                        <a:pt x="8715" y="53665"/>
                      </a:lnTo>
                      <a:lnTo>
                        <a:pt x="8662" y="54142"/>
                      </a:lnTo>
                      <a:lnTo>
                        <a:pt x="8644" y="54602"/>
                      </a:lnTo>
                      <a:lnTo>
                        <a:pt x="8644" y="54832"/>
                      </a:lnTo>
                      <a:lnTo>
                        <a:pt x="8662" y="55079"/>
                      </a:lnTo>
                      <a:lnTo>
                        <a:pt x="8680" y="55309"/>
                      </a:lnTo>
                      <a:lnTo>
                        <a:pt x="8715" y="55539"/>
                      </a:lnTo>
                      <a:lnTo>
                        <a:pt x="8768" y="55768"/>
                      </a:lnTo>
                      <a:lnTo>
                        <a:pt x="8839" y="55981"/>
                      </a:lnTo>
                      <a:lnTo>
                        <a:pt x="8909" y="56210"/>
                      </a:lnTo>
                      <a:lnTo>
                        <a:pt x="8998" y="56440"/>
                      </a:lnTo>
                      <a:lnTo>
                        <a:pt x="9104" y="56652"/>
                      </a:lnTo>
                      <a:lnTo>
                        <a:pt x="9228" y="56882"/>
                      </a:lnTo>
                      <a:lnTo>
                        <a:pt x="9422" y="57183"/>
                      </a:lnTo>
                      <a:lnTo>
                        <a:pt x="9634" y="57483"/>
                      </a:lnTo>
                      <a:lnTo>
                        <a:pt x="10076" y="58084"/>
                      </a:lnTo>
                      <a:lnTo>
                        <a:pt x="10288" y="58385"/>
                      </a:lnTo>
                      <a:lnTo>
                        <a:pt x="10465" y="58685"/>
                      </a:lnTo>
                      <a:lnTo>
                        <a:pt x="10624" y="59003"/>
                      </a:lnTo>
                      <a:lnTo>
                        <a:pt x="10677" y="59162"/>
                      </a:lnTo>
                      <a:lnTo>
                        <a:pt x="10730" y="59321"/>
                      </a:lnTo>
                      <a:lnTo>
                        <a:pt x="10765" y="59516"/>
                      </a:lnTo>
                      <a:lnTo>
                        <a:pt x="10783" y="59710"/>
                      </a:lnTo>
                      <a:lnTo>
                        <a:pt x="10783" y="59905"/>
                      </a:lnTo>
                      <a:lnTo>
                        <a:pt x="10765" y="60099"/>
                      </a:lnTo>
                      <a:lnTo>
                        <a:pt x="10730" y="60294"/>
                      </a:lnTo>
                      <a:lnTo>
                        <a:pt x="10695" y="60488"/>
                      </a:lnTo>
                      <a:lnTo>
                        <a:pt x="10642" y="60682"/>
                      </a:lnTo>
                      <a:lnTo>
                        <a:pt x="10571" y="60877"/>
                      </a:lnTo>
                      <a:lnTo>
                        <a:pt x="10412" y="61266"/>
                      </a:lnTo>
                      <a:lnTo>
                        <a:pt x="10235" y="61655"/>
                      </a:lnTo>
                      <a:lnTo>
                        <a:pt x="9846" y="62432"/>
                      </a:lnTo>
                      <a:lnTo>
                        <a:pt x="9652" y="62804"/>
                      </a:lnTo>
                      <a:lnTo>
                        <a:pt x="9457" y="63192"/>
                      </a:lnTo>
                      <a:lnTo>
                        <a:pt x="9316" y="63581"/>
                      </a:lnTo>
                      <a:lnTo>
                        <a:pt x="9263" y="63758"/>
                      </a:lnTo>
                      <a:lnTo>
                        <a:pt x="9210" y="63952"/>
                      </a:lnTo>
                      <a:lnTo>
                        <a:pt x="9175" y="64147"/>
                      </a:lnTo>
                      <a:lnTo>
                        <a:pt x="9139" y="64324"/>
                      </a:lnTo>
                      <a:lnTo>
                        <a:pt x="9139" y="64518"/>
                      </a:lnTo>
                      <a:lnTo>
                        <a:pt x="9157" y="64695"/>
                      </a:lnTo>
                      <a:lnTo>
                        <a:pt x="9175" y="64889"/>
                      </a:lnTo>
                      <a:lnTo>
                        <a:pt x="9228" y="65066"/>
                      </a:lnTo>
                      <a:lnTo>
                        <a:pt x="9298" y="65261"/>
                      </a:lnTo>
                      <a:lnTo>
                        <a:pt x="9387" y="65437"/>
                      </a:lnTo>
                      <a:lnTo>
                        <a:pt x="9493" y="65632"/>
                      </a:lnTo>
                      <a:lnTo>
                        <a:pt x="9616" y="65808"/>
                      </a:lnTo>
                      <a:lnTo>
                        <a:pt x="9776" y="65968"/>
                      </a:lnTo>
                      <a:lnTo>
                        <a:pt x="9935" y="66127"/>
                      </a:lnTo>
                      <a:lnTo>
                        <a:pt x="10270" y="66462"/>
                      </a:lnTo>
                      <a:lnTo>
                        <a:pt x="10624" y="66763"/>
                      </a:lnTo>
                      <a:lnTo>
                        <a:pt x="10871" y="67010"/>
                      </a:lnTo>
                      <a:lnTo>
                        <a:pt x="11101" y="67276"/>
                      </a:lnTo>
                      <a:lnTo>
                        <a:pt x="11313" y="67523"/>
                      </a:lnTo>
                      <a:lnTo>
                        <a:pt x="11525" y="67788"/>
                      </a:lnTo>
                      <a:lnTo>
                        <a:pt x="11720" y="68036"/>
                      </a:lnTo>
                      <a:lnTo>
                        <a:pt x="11914" y="68301"/>
                      </a:lnTo>
                      <a:lnTo>
                        <a:pt x="12073" y="68584"/>
                      </a:lnTo>
                      <a:lnTo>
                        <a:pt x="12250" y="68849"/>
                      </a:lnTo>
                      <a:lnTo>
                        <a:pt x="12392" y="69132"/>
                      </a:lnTo>
                      <a:lnTo>
                        <a:pt x="12533" y="69414"/>
                      </a:lnTo>
                      <a:lnTo>
                        <a:pt x="12780" y="69980"/>
                      </a:lnTo>
                      <a:lnTo>
                        <a:pt x="13010" y="70563"/>
                      </a:lnTo>
                      <a:lnTo>
                        <a:pt x="13187" y="71164"/>
                      </a:lnTo>
                      <a:lnTo>
                        <a:pt x="13346" y="71765"/>
                      </a:lnTo>
                      <a:lnTo>
                        <a:pt x="13470" y="72384"/>
                      </a:lnTo>
                      <a:lnTo>
                        <a:pt x="13576" y="73003"/>
                      </a:lnTo>
                      <a:lnTo>
                        <a:pt x="13664" y="73621"/>
                      </a:lnTo>
                      <a:lnTo>
                        <a:pt x="13735" y="74258"/>
                      </a:lnTo>
                      <a:lnTo>
                        <a:pt x="13806" y="74894"/>
                      </a:lnTo>
                      <a:lnTo>
                        <a:pt x="13894" y="76184"/>
                      </a:lnTo>
                      <a:lnTo>
                        <a:pt x="14000" y="77475"/>
                      </a:lnTo>
                      <a:lnTo>
                        <a:pt x="14106" y="78747"/>
                      </a:lnTo>
                      <a:lnTo>
                        <a:pt x="14177" y="79384"/>
                      </a:lnTo>
                      <a:lnTo>
                        <a:pt x="14265" y="80020"/>
                      </a:lnTo>
                      <a:lnTo>
                        <a:pt x="14371" y="80639"/>
                      </a:lnTo>
                      <a:lnTo>
                        <a:pt x="14513" y="81257"/>
                      </a:lnTo>
                      <a:lnTo>
                        <a:pt x="14654" y="81876"/>
                      </a:lnTo>
                      <a:lnTo>
                        <a:pt x="14849" y="82477"/>
                      </a:lnTo>
                      <a:lnTo>
                        <a:pt x="15061" y="83060"/>
                      </a:lnTo>
                      <a:lnTo>
                        <a:pt x="15308" y="83644"/>
                      </a:lnTo>
                      <a:lnTo>
                        <a:pt x="15450" y="83944"/>
                      </a:lnTo>
                      <a:lnTo>
                        <a:pt x="15609" y="84227"/>
                      </a:lnTo>
                      <a:lnTo>
                        <a:pt x="15768" y="84492"/>
                      </a:lnTo>
                      <a:lnTo>
                        <a:pt x="15944" y="84775"/>
                      </a:lnTo>
                      <a:lnTo>
                        <a:pt x="16121" y="85040"/>
                      </a:lnTo>
                      <a:lnTo>
                        <a:pt x="16316" y="85323"/>
                      </a:lnTo>
                      <a:lnTo>
                        <a:pt x="16528" y="85588"/>
                      </a:lnTo>
                      <a:lnTo>
                        <a:pt x="16758" y="85835"/>
                      </a:lnTo>
                      <a:lnTo>
                        <a:pt x="17129" y="86242"/>
                      </a:lnTo>
                      <a:lnTo>
                        <a:pt x="17553" y="86649"/>
                      </a:lnTo>
                      <a:lnTo>
                        <a:pt x="17977" y="87020"/>
                      </a:lnTo>
                      <a:lnTo>
                        <a:pt x="18437" y="87373"/>
                      </a:lnTo>
                      <a:lnTo>
                        <a:pt x="18914" y="87727"/>
                      </a:lnTo>
                      <a:lnTo>
                        <a:pt x="19391" y="88063"/>
                      </a:lnTo>
                      <a:lnTo>
                        <a:pt x="19904" y="88399"/>
                      </a:lnTo>
                      <a:lnTo>
                        <a:pt x="20417" y="88717"/>
                      </a:lnTo>
                      <a:lnTo>
                        <a:pt x="21459" y="89353"/>
                      </a:lnTo>
                      <a:lnTo>
                        <a:pt x="22520" y="89972"/>
                      </a:lnTo>
                      <a:lnTo>
                        <a:pt x="23581" y="90590"/>
                      </a:lnTo>
                      <a:lnTo>
                        <a:pt x="24093" y="90926"/>
                      </a:lnTo>
                      <a:lnTo>
                        <a:pt x="24606" y="91244"/>
                      </a:lnTo>
                      <a:lnTo>
                        <a:pt x="24853" y="91421"/>
                      </a:lnTo>
                      <a:lnTo>
                        <a:pt x="25083" y="91633"/>
                      </a:lnTo>
                      <a:lnTo>
                        <a:pt x="25313" y="91881"/>
                      </a:lnTo>
                      <a:lnTo>
                        <a:pt x="25525" y="92146"/>
                      </a:lnTo>
                      <a:lnTo>
                        <a:pt x="25737" y="92429"/>
                      </a:lnTo>
                      <a:lnTo>
                        <a:pt x="25931" y="92729"/>
                      </a:lnTo>
                      <a:lnTo>
                        <a:pt x="26126" y="93065"/>
                      </a:lnTo>
                      <a:lnTo>
                        <a:pt x="26303" y="93419"/>
                      </a:lnTo>
                      <a:lnTo>
                        <a:pt x="26656" y="94143"/>
                      </a:lnTo>
                      <a:lnTo>
                        <a:pt x="26992" y="94903"/>
                      </a:lnTo>
                      <a:lnTo>
                        <a:pt x="27664" y="96494"/>
                      </a:lnTo>
                      <a:lnTo>
                        <a:pt x="28017" y="97290"/>
                      </a:lnTo>
                      <a:lnTo>
                        <a:pt x="28371" y="98032"/>
                      </a:lnTo>
                      <a:lnTo>
                        <a:pt x="28565" y="98385"/>
                      </a:lnTo>
                      <a:lnTo>
                        <a:pt x="28760" y="98739"/>
                      </a:lnTo>
                      <a:lnTo>
                        <a:pt x="28972" y="99057"/>
                      </a:lnTo>
                      <a:lnTo>
                        <a:pt x="29184" y="99358"/>
                      </a:lnTo>
                      <a:lnTo>
                        <a:pt x="29396" y="99641"/>
                      </a:lnTo>
                      <a:lnTo>
                        <a:pt x="29626" y="99906"/>
                      </a:lnTo>
                      <a:lnTo>
                        <a:pt x="29873" y="100153"/>
                      </a:lnTo>
                      <a:lnTo>
                        <a:pt x="30138" y="100348"/>
                      </a:lnTo>
                      <a:lnTo>
                        <a:pt x="30403" y="100524"/>
                      </a:lnTo>
                      <a:lnTo>
                        <a:pt x="30686" y="100666"/>
                      </a:lnTo>
                      <a:lnTo>
                        <a:pt x="30987" y="100772"/>
                      </a:lnTo>
                      <a:lnTo>
                        <a:pt x="31305" y="100842"/>
                      </a:lnTo>
                      <a:lnTo>
                        <a:pt x="31446" y="100860"/>
                      </a:lnTo>
                      <a:lnTo>
                        <a:pt x="31570" y="100878"/>
                      </a:lnTo>
                      <a:lnTo>
                        <a:pt x="31676" y="100860"/>
                      </a:lnTo>
                      <a:lnTo>
                        <a:pt x="31782" y="100842"/>
                      </a:lnTo>
                      <a:lnTo>
                        <a:pt x="31888" y="100825"/>
                      </a:lnTo>
                      <a:lnTo>
                        <a:pt x="31977" y="100772"/>
                      </a:lnTo>
                      <a:lnTo>
                        <a:pt x="32047" y="100736"/>
                      </a:lnTo>
                      <a:lnTo>
                        <a:pt x="32118" y="100666"/>
                      </a:lnTo>
                      <a:lnTo>
                        <a:pt x="32189" y="100613"/>
                      </a:lnTo>
                      <a:lnTo>
                        <a:pt x="32242" y="100524"/>
                      </a:lnTo>
                      <a:lnTo>
                        <a:pt x="32330" y="100348"/>
                      </a:lnTo>
                      <a:lnTo>
                        <a:pt x="32383" y="100135"/>
                      </a:lnTo>
                      <a:lnTo>
                        <a:pt x="32436" y="99888"/>
                      </a:lnTo>
                      <a:lnTo>
                        <a:pt x="32436" y="99623"/>
                      </a:lnTo>
                      <a:lnTo>
                        <a:pt x="32436" y="99340"/>
                      </a:lnTo>
                      <a:lnTo>
                        <a:pt x="32401" y="99022"/>
                      </a:lnTo>
                      <a:lnTo>
                        <a:pt x="32366" y="98686"/>
                      </a:lnTo>
                      <a:lnTo>
                        <a:pt x="32242" y="97944"/>
                      </a:lnTo>
                      <a:lnTo>
                        <a:pt x="32065" y="97166"/>
                      </a:lnTo>
                      <a:lnTo>
                        <a:pt x="31658" y="95540"/>
                      </a:lnTo>
                      <a:lnTo>
                        <a:pt x="31464" y="94727"/>
                      </a:lnTo>
                      <a:lnTo>
                        <a:pt x="31287" y="93949"/>
                      </a:lnTo>
                      <a:lnTo>
                        <a:pt x="31146" y="93206"/>
                      </a:lnTo>
                      <a:lnTo>
                        <a:pt x="31093" y="92853"/>
                      </a:lnTo>
                      <a:lnTo>
                        <a:pt x="31057" y="92535"/>
                      </a:lnTo>
                      <a:lnTo>
                        <a:pt x="31040" y="92217"/>
                      </a:lnTo>
                      <a:lnTo>
                        <a:pt x="31057" y="91934"/>
                      </a:lnTo>
                      <a:lnTo>
                        <a:pt x="31075" y="91686"/>
                      </a:lnTo>
                      <a:lnTo>
                        <a:pt x="31128" y="91456"/>
                      </a:lnTo>
                      <a:lnTo>
                        <a:pt x="31535" y="90166"/>
                      </a:lnTo>
                      <a:lnTo>
                        <a:pt x="31941" y="88876"/>
                      </a:lnTo>
                      <a:lnTo>
                        <a:pt x="32366" y="87585"/>
                      </a:lnTo>
                      <a:lnTo>
                        <a:pt x="32825" y="86313"/>
                      </a:lnTo>
                      <a:lnTo>
                        <a:pt x="33302" y="85040"/>
                      </a:lnTo>
                      <a:lnTo>
                        <a:pt x="33567" y="84404"/>
                      </a:lnTo>
                      <a:lnTo>
                        <a:pt x="33833" y="83767"/>
                      </a:lnTo>
                      <a:lnTo>
                        <a:pt x="34115" y="83149"/>
                      </a:lnTo>
                      <a:lnTo>
                        <a:pt x="34398" y="82512"/>
                      </a:lnTo>
                      <a:lnTo>
                        <a:pt x="34716" y="81894"/>
                      </a:lnTo>
                      <a:lnTo>
                        <a:pt x="35035" y="81293"/>
                      </a:lnTo>
                      <a:lnTo>
                        <a:pt x="35530" y="80427"/>
                      </a:lnTo>
                      <a:lnTo>
                        <a:pt x="36042" y="79578"/>
                      </a:lnTo>
                      <a:lnTo>
                        <a:pt x="36590" y="78730"/>
                      </a:lnTo>
                      <a:lnTo>
                        <a:pt x="37173" y="77899"/>
                      </a:lnTo>
                      <a:lnTo>
                        <a:pt x="37774" y="77086"/>
                      </a:lnTo>
                      <a:lnTo>
                        <a:pt x="38411" y="76273"/>
                      </a:lnTo>
                      <a:lnTo>
                        <a:pt x="39082" y="75477"/>
                      </a:lnTo>
                      <a:lnTo>
                        <a:pt x="39754" y="74700"/>
                      </a:lnTo>
                      <a:lnTo>
                        <a:pt x="40479" y="73939"/>
                      </a:lnTo>
                      <a:lnTo>
                        <a:pt x="41204" y="73179"/>
                      </a:lnTo>
                      <a:lnTo>
                        <a:pt x="41964" y="72437"/>
                      </a:lnTo>
                      <a:lnTo>
                        <a:pt x="42741" y="71712"/>
                      </a:lnTo>
                      <a:lnTo>
                        <a:pt x="43537" y="70988"/>
                      </a:lnTo>
                      <a:lnTo>
                        <a:pt x="44350" y="70281"/>
                      </a:lnTo>
                      <a:lnTo>
                        <a:pt x="45181" y="69591"/>
                      </a:lnTo>
                      <a:lnTo>
                        <a:pt x="46047" y="68919"/>
                      </a:lnTo>
                      <a:lnTo>
                        <a:pt x="46683" y="68407"/>
                      </a:lnTo>
                      <a:lnTo>
                        <a:pt x="47319" y="67912"/>
                      </a:lnTo>
                      <a:lnTo>
                        <a:pt x="47920" y="67382"/>
                      </a:lnTo>
                      <a:lnTo>
                        <a:pt x="48221" y="67116"/>
                      </a:lnTo>
                      <a:lnTo>
                        <a:pt x="48486" y="66834"/>
                      </a:lnTo>
                      <a:lnTo>
                        <a:pt x="48751" y="66551"/>
                      </a:lnTo>
                      <a:lnTo>
                        <a:pt x="48999" y="66268"/>
                      </a:lnTo>
                      <a:lnTo>
                        <a:pt x="49211" y="65985"/>
                      </a:lnTo>
                      <a:lnTo>
                        <a:pt x="49405" y="65685"/>
                      </a:lnTo>
                      <a:lnTo>
                        <a:pt x="49582" y="65367"/>
                      </a:lnTo>
                      <a:lnTo>
                        <a:pt x="49723" y="65048"/>
                      </a:lnTo>
                      <a:lnTo>
                        <a:pt x="49829" y="64730"/>
                      </a:lnTo>
                      <a:lnTo>
                        <a:pt x="49900" y="64394"/>
                      </a:lnTo>
                      <a:lnTo>
                        <a:pt x="49935" y="64041"/>
                      </a:lnTo>
                      <a:lnTo>
                        <a:pt x="49953" y="63687"/>
                      </a:lnTo>
                      <a:lnTo>
                        <a:pt x="49953" y="62980"/>
                      </a:lnTo>
                      <a:lnTo>
                        <a:pt x="49971" y="62627"/>
                      </a:lnTo>
                      <a:lnTo>
                        <a:pt x="50024" y="62273"/>
                      </a:lnTo>
                      <a:lnTo>
                        <a:pt x="50077" y="62114"/>
                      </a:lnTo>
                      <a:lnTo>
                        <a:pt x="50130" y="61937"/>
                      </a:lnTo>
                      <a:lnTo>
                        <a:pt x="50201" y="61778"/>
                      </a:lnTo>
                      <a:lnTo>
                        <a:pt x="50289" y="61619"/>
                      </a:lnTo>
                      <a:lnTo>
                        <a:pt x="50377" y="61478"/>
                      </a:lnTo>
                      <a:lnTo>
                        <a:pt x="50483" y="61336"/>
                      </a:lnTo>
                      <a:lnTo>
                        <a:pt x="50713" y="61089"/>
                      </a:lnTo>
                      <a:lnTo>
                        <a:pt x="50978" y="60859"/>
                      </a:lnTo>
                      <a:lnTo>
                        <a:pt x="51261" y="60629"/>
                      </a:lnTo>
                      <a:lnTo>
                        <a:pt x="51562" y="60400"/>
                      </a:lnTo>
                      <a:lnTo>
                        <a:pt x="51827" y="60152"/>
                      </a:lnTo>
                      <a:lnTo>
                        <a:pt x="52092" y="59922"/>
                      </a:lnTo>
                      <a:lnTo>
                        <a:pt x="52216" y="59781"/>
                      </a:lnTo>
                      <a:lnTo>
                        <a:pt x="52322" y="59657"/>
                      </a:lnTo>
                      <a:lnTo>
                        <a:pt x="52445" y="59480"/>
                      </a:lnTo>
                      <a:lnTo>
                        <a:pt x="52552" y="59286"/>
                      </a:lnTo>
                      <a:lnTo>
                        <a:pt x="52640" y="59109"/>
                      </a:lnTo>
                      <a:lnTo>
                        <a:pt x="52711" y="58915"/>
                      </a:lnTo>
                      <a:lnTo>
                        <a:pt x="52746" y="58720"/>
                      </a:lnTo>
                      <a:lnTo>
                        <a:pt x="52781" y="58526"/>
                      </a:lnTo>
                      <a:lnTo>
                        <a:pt x="52781" y="58349"/>
                      </a:lnTo>
                      <a:lnTo>
                        <a:pt x="52764" y="58155"/>
                      </a:lnTo>
                      <a:lnTo>
                        <a:pt x="52746" y="57960"/>
                      </a:lnTo>
                      <a:lnTo>
                        <a:pt x="52711" y="57766"/>
                      </a:lnTo>
                      <a:lnTo>
                        <a:pt x="52640" y="57571"/>
                      </a:lnTo>
                      <a:lnTo>
                        <a:pt x="52569" y="57377"/>
                      </a:lnTo>
                      <a:lnTo>
                        <a:pt x="52481" y="57200"/>
                      </a:lnTo>
                      <a:lnTo>
                        <a:pt x="52392" y="57006"/>
                      </a:lnTo>
                      <a:lnTo>
                        <a:pt x="52163" y="56617"/>
                      </a:lnTo>
                      <a:lnTo>
                        <a:pt x="51880" y="56246"/>
                      </a:lnTo>
                      <a:lnTo>
                        <a:pt x="51562" y="55892"/>
                      </a:lnTo>
                      <a:lnTo>
                        <a:pt x="51226" y="55521"/>
                      </a:lnTo>
                      <a:lnTo>
                        <a:pt x="50855" y="55185"/>
                      </a:lnTo>
                      <a:lnTo>
                        <a:pt x="50466" y="54849"/>
                      </a:lnTo>
                      <a:lnTo>
                        <a:pt x="50059" y="54513"/>
                      </a:lnTo>
                      <a:lnTo>
                        <a:pt x="49653" y="54213"/>
                      </a:lnTo>
                      <a:lnTo>
                        <a:pt x="49228" y="53930"/>
                      </a:lnTo>
                      <a:lnTo>
                        <a:pt x="47779" y="52923"/>
                      </a:lnTo>
                      <a:lnTo>
                        <a:pt x="46294" y="51933"/>
                      </a:lnTo>
                      <a:lnTo>
                        <a:pt x="45552" y="51455"/>
                      </a:lnTo>
                      <a:lnTo>
                        <a:pt x="44774" y="50996"/>
                      </a:lnTo>
                      <a:lnTo>
                        <a:pt x="44014" y="50536"/>
                      </a:lnTo>
                      <a:lnTo>
                        <a:pt x="43219" y="50094"/>
                      </a:lnTo>
                      <a:lnTo>
                        <a:pt x="42423" y="49670"/>
                      </a:lnTo>
                      <a:lnTo>
                        <a:pt x="41610" y="49264"/>
                      </a:lnTo>
                      <a:lnTo>
                        <a:pt x="40779" y="48875"/>
                      </a:lnTo>
                      <a:lnTo>
                        <a:pt x="39931" y="48521"/>
                      </a:lnTo>
                      <a:lnTo>
                        <a:pt x="39065" y="48203"/>
                      </a:lnTo>
                      <a:lnTo>
                        <a:pt x="38199" y="47903"/>
                      </a:lnTo>
                      <a:lnTo>
                        <a:pt x="37297" y="47637"/>
                      </a:lnTo>
                      <a:lnTo>
                        <a:pt x="36360" y="47408"/>
                      </a:lnTo>
                      <a:lnTo>
                        <a:pt x="35706" y="47266"/>
                      </a:lnTo>
                      <a:lnTo>
                        <a:pt x="35017" y="47143"/>
                      </a:lnTo>
                      <a:lnTo>
                        <a:pt x="34345" y="47001"/>
                      </a:lnTo>
                      <a:lnTo>
                        <a:pt x="33674" y="46860"/>
                      </a:lnTo>
                      <a:lnTo>
                        <a:pt x="33020" y="46683"/>
                      </a:lnTo>
                      <a:lnTo>
                        <a:pt x="32701" y="46577"/>
                      </a:lnTo>
                      <a:lnTo>
                        <a:pt x="32401" y="46471"/>
                      </a:lnTo>
                      <a:lnTo>
                        <a:pt x="32100" y="46347"/>
                      </a:lnTo>
                      <a:lnTo>
                        <a:pt x="31800" y="46206"/>
                      </a:lnTo>
                      <a:lnTo>
                        <a:pt x="31535" y="46064"/>
                      </a:lnTo>
                      <a:lnTo>
                        <a:pt x="31252" y="45905"/>
                      </a:lnTo>
                      <a:lnTo>
                        <a:pt x="30704" y="45534"/>
                      </a:lnTo>
                      <a:lnTo>
                        <a:pt x="30191" y="45180"/>
                      </a:lnTo>
                      <a:lnTo>
                        <a:pt x="29696" y="44827"/>
                      </a:lnTo>
                      <a:lnTo>
                        <a:pt x="29237" y="44491"/>
                      </a:lnTo>
                      <a:lnTo>
                        <a:pt x="28813" y="44138"/>
                      </a:lnTo>
                      <a:lnTo>
                        <a:pt x="28406" y="43802"/>
                      </a:lnTo>
                      <a:lnTo>
                        <a:pt x="28053" y="43448"/>
                      </a:lnTo>
                      <a:lnTo>
                        <a:pt x="27734" y="43112"/>
                      </a:lnTo>
                      <a:lnTo>
                        <a:pt x="27434" y="42759"/>
                      </a:lnTo>
                      <a:lnTo>
                        <a:pt x="27186" y="42405"/>
                      </a:lnTo>
                      <a:lnTo>
                        <a:pt x="26992" y="42052"/>
                      </a:lnTo>
                      <a:lnTo>
                        <a:pt x="26904" y="41875"/>
                      </a:lnTo>
                      <a:lnTo>
                        <a:pt x="26833" y="41698"/>
                      </a:lnTo>
                      <a:lnTo>
                        <a:pt x="26762" y="41522"/>
                      </a:lnTo>
                      <a:lnTo>
                        <a:pt x="26709" y="41327"/>
                      </a:lnTo>
                      <a:lnTo>
                        <a:pt x="26656" y="41150"/>
                      </a:lnTo>
                      <a:lnTo>
                        <a:pt x="26638" y="40956"/>
                      </a:lnTo>
                      <a:lnTo>
                        <a:pt x="26621" y="40761"/>
                      </a:lnTo>
                      <a:lnTo>
                        <a:pt x="26603" y="40567"/>
                      </a:lnTo>
                      <a:lnTo>
                        <a:pt x="26603" y="40373"/>
                      </a:lnTo>
                      <a:lnTo>
                        <a:pt x="26621" y="40178"/>
                      </a:lnTo>
                      <a:lnTo>
                        <a:pt x="26674" y="39789"/>
                      </a:lnTo>
                      <a:lnTo>
                        <a:pt x="26745" y="39418"/>
                      </a:lnTo>
                      <a:lnTo>
                        <a:pt x="26833" y="39029"/>
                      </a:lnTo>
                      <a:lnTo>
                        <a:pt x="26921" y="38658"/>
                      </a:lnTo>
                      <a:lnTo>
                        <a:pt x="27027" y="38269"/>
                      </a:lnTo>
                      <a:lnTo>
                        <a:pt x="27151" y="37880"/>
                      </a:lnTo>
                      <a:lnTo>
                        <a:pt x="27292" y="37491"/>
                      </a:lnTo>
                      <a:lnTo>
                        <a:pt x="27452" y="37103"/>
                      </a:lnTo>
                      <a:lnTo>
                        <a:pt x="27611" y="36731"/>
                      </a:lnTo>
                      <a:lnTo>
                        <a:pt x="27787" y="36342"/>
                      </a:lnTo>
                      <a:lnTo>
                        <a:pt x="27964" y="35954"/>
                      </a:lnTo>
                      <a:lnTo>
                        <a:pt x="28159" y="35565"/>
                      </a:lnTo>
                      <a:lnTo>
                        <a:pt x="28601" y="34805"/>
                      </a:lnTo>
                      <a:lnTo>
                        <a:pt x="29078" y="34027"/>
                      </a:lnTo>
                      <a:lnTo>
                        <a:pt x="29590" y="33267"/>
                      </a:lnTo>
                      <a:lnTo>
                        <a:pt x="30138" y="32507"/>
                      </a:lnTo>
                      <a:lnTo>
                        <a:pt x="30739" y="31764"/>
                      </a:lnTo>
                      <a:lnTo>
                        <a:pt x="31358" y="31022"/>
                      </a:lnTo>
                      <a:lnTo>
                        <a:pt x="32012" y="30280"/>
                      </a:lnTo>
                      <a:lnTo>
                        <a:pt x="32684" y="29555"/>
                      </a:lnTo>
                      <a:lnTo>
                        <a:pt x="33408" y="28848"/>
                      </a:lnTo>
                      <a:lnTo>
                        <a:pt x="34133" y="28158"/>
                      </a:lnTo>
                      <a:lnTo>
                        <a:pt x="34893" y="27487"/>
                      </a:lnTo>
                      <a:lnTo>
                        <a:pt x="35653" y="26815"/>
                      </a:lnTo>
                      <a:lnTo>
                        <a:pt x="36449" y="26179"/>
                      </a:lnTo>
                      <a:lnTo>
                        <a:pt x="37244" y="25542"/>
                      </a:lnTo>
                      <a:lnTo>
                        <a:pt x="38057" y="24941"/>
                      </a:lnTo>
                      <a:lnTo>
                        <a:pt x="38870" y="24358"/>
                      </a:lnTo>
                      <a:lnTo>
                        <a:pt x="39701" y="23810"/>
                      </a:lnTo>
                      <a:lnTo>
                        <a:pt x="40532" y="23262"/>
                      </a:lnTo>
                      <a:lnTo>
                        <a:pt x="41363" y="22767"/>
                      </a:lnTo>
                      <a:lnTo>
                        <a:pt x="42193" y="22290"/>
                      </a:lnTo>
                      <a:lnTo>
                        <a:pt x="43006" y="21830"/>
                      </a:lnTo>
                      <a:lnTo>
                        <a:pt x="43837" y="21406"/>
                      </a:lnTo>
                      <a:lnTo>
                        <a:pt x="44633" y="21035"/>
                      </a:lnTo>
                      <a:lnTo>
                        <a:pt x="45446" y="20681"/>
                      </a:lnTo>
                      <a:lnTo>
                        <a:pt x="46224" y="20363"/>
                      </a:lnTo>
                      <a:lnTo>
                        <a:pt x="46984" y="20080"/>
                      </a:lnTo>
                      <a:lnTo>
                        <a:pt x="47372" y="19957"/>
                      </a:lnTo>
                      <a:lnTo>
                        <a:pt x="47744" y="19833"/>
                      </a:lnTo>
                      <a:lnTo>
                        <a:pt x="48133" y="19745"/>
                      </a:lnTo>
                      <a:lnTo>
                        <a:pt x="48504" y="19674"/>
                      </a:lnTo>
                      <a:lnTo>
                        <a:pt x="48893" y="19603"/>
                      </a:lnTo>
                      <a:lnTo>
                        <a:pt x="49264" y="19532"/>
                      </a:lnTo>
                      <a:lnTo>
                        <a:pt x="50024" y="19462"/>
                      </a:lnTo>
                      <a:lnTo>
                        <a:pt x="50802" y="19409"/>
                      </a:lnTo>
                      <a:lnTo>
                        <a:pt x="51562" y="19373"/>
                      </a:lnTo>
                      <a:lnTo>
                        <a:pt x="54160" y="19373"/>
                      </a:lnTo>
                      <a:lnTo>
                        <a:pt x="55221" y="19338"/>
                      </a:lnTo>
                      <a:lnTo>
                        <a:pt x="55769" y="19320"/>
                      </a:lnTo>
                      <a:lnTo>
                        <a:pt x="56299" y="19267"/>
                      </a:lnTo>
                      <a:lnTo>
                        <a:pt x="56829" y="19214"/>
                      </a:lnTo>
                      <a:lnTo>
                        <a:pt x="57377" y="19144"/>
                      </a:lnTo>
                      <a:lnTo>
                        <a:pt x="57907" y="19055"/>
                      </a:lnTo>
                      <a:lnTo>
                        <a:pt x="58455" y="18931"/>
                      </a:lnTo>
                      <a:lnTo>
                        <a:pt x="59003" y="18790"/>
                      </a:lnTo>
                      <a:lnTo>
                        <a:pt x="59551" y="18613"/>
                      </a:lnTo>
                      <a:lnTo>
                        <a:pt x="60099" y="18401"/>
                      </a:lnTo>
                      <a:lnTo>
                        <a:pt x="60647" y="18171"/>
                      </a:lnTo>
                      <a:lnTo>
                        <a:pt x="61195" y="17889"/>
                      </a:lnTo>
                      <a:lnTo>
                        <a:pt x="61743" y="17570"/>
                      </a:lnTo>
                      <a:lnTo>
                        <a:pt x="63299" y="16333"/>
                      </a:lnTo>
                      <a:lnTo>
                        <a:pt x="64748" y="15166"/>
                      </a:lnTo>
                      <a:lnTo>
                        <a:pt x="66392" y="13805"/>
                      </a:lnTo>
                      <a:lnTo>
                        <a:pt x="67223" y="13116"/>
                      </a:lnTo>
                      <a:lnTo>
                        <a:pt x="68018" y="12427"/>
                      </a:lnTo>
                      <a:lnTo>
                        <a:pt x="68778" y="11773"/>
                      </a:lnTo>
                      <a:lnTo>
                        <a:pt x="69432" y="11172"/>
                      </a:lnTo>
                      <a:lnTo>
                        <a:pt x="69998" y="10624"/>
                      </a:lnTo>
                      <a:lnTo>
                        <a:pt x="70422" y="10182"/>
                      </a:lnTo>
                      <a:lnTo>
                        <a:pt x="70581" y="9987"/>
                      </a:lnTo>
                      <a:lnTo>
                        <a:pt x="70687" y="9828"/>
                      </a:lnTo>
                      <a:lnTo>
                        <a:pt x="70758" y="9687"/>
                      </a:lnTo>
                      <a:lnTo>
                        <a:pt x="70776" y="9652"/>
                      </a:lnTo>
                      <a:lnTo>
                        <a:pt x="70776" y="9599"/>
                      </a:lnTo>
                      <a:lnTo>
                        <a:pt x="70740" y="9369"/>
                      </a:lnTo>
                      <a:lnTo>
                        <a:pt x="70687" y="9139"/>
                      </a:lnTo>
                      <a:lnTo>
                        <a:pt x="70599" y="8909"/>
                      </a:lnTo>
                      <a:lnTo>
                        <a:pt x="70493" y="8679"/>
                      </a:lnTo>
                      <a:lnTo>
                        <a:pt x="70369" y="8467"/>
                      </a:lnTo>
                      <a:lnTo>
                        <a:pt x="70210" y="8237"/>
                      </a:lnTo>
                      <a:lnTo>
                        <a:pt x="70033" y="8008"/>
                      </a:lnTo>
                      <a:lnTo>
                        <a:pt x="69839" y="7778"/>
                      </a:lnTo>
                      <a:lnTo>
                        <a:pt x="69627" y="7548"/>
                      </a:lnTo>
                      <a:lnTo>
                        <a:pt x="69397" y="7336"/>
                      </a:lnTo>
                      <a:lnTo>
                        <a:pt x="69149" y="7106"/>
                      </a:lnTo>
                      <a:lnTo>
                        <a:pt x="68884" y="6876"/>
                      </a:lnTo>
                      <a:lnTo>
                        <a:pt x="68601" y="6664"/>
                      </a:lnTo>
                      <a:lnTo>
                        <a:pt x="68301" y="6434"/>
                      </a:lnTo>
                      <a:lnTo>
                        <a:pt x="67647" y="6010"/>
                      </a:lnTo>
                      <a:lnTo>
                        <a:pt x="66940" y="5586"/>
                      </a:lnTo>
                      <a:lnTo>
                        <a:pt x="66197" y="5162"/>
                      </a:lnTo>
                      <a:lnTo>
                        <a:pt x="65402" y="4755"/>
                      </a:lnTo>
                      <a:lnTo>
                        <a:pt x="64571" y="4349"/>
                      </a:lnTo>
                      <a:lnTo>
                        <a:pt x="63687" y="3960"/>
                      </a:lnTo>
                      <a:lnTo>
                        <a:pt x="62804" y="3589"/>
                      </a:lnTo>
                      <a:lnTo>
                        <a:pt x="61884" y="3217"/>
                      </a:lnTo>
                      <a:lnTo>
                        <a:pt x="60965" y="2864"/>
                      </a:lnTo>
                      <a:lnTo>
                        <a:pt x="60029" y="2528"/>
                      </a:lnTo>
                      <a:lnTo>
                        <a:pt x="59074" y="2210"/>
                      </a:lnTo>
                      <a:lnTo>
                        <a:pt x="58137" y="1909"/>
                      </a:lnTo>
                      <a:lnTo>
                        <a:pt x="57218" y="1627"/>
                      </a:lnTo>
                      <a:lnTo>
                        <a:pt x="56299" y="1361"/>
                      </a:lnTo>
                      <a:lnTo>
                        <a:pt x="55397" y="1114"/>
                      </a:lnTo>
                      <a:lnTo>
                        <a:pt x="54531" y="902"/>
                      </a:lnTo>
                      <a:lnTo>
                        <a:pt x="53700" y="690"/>
                      </a:lnTo>
                      <a:lnTo>
                        <a:pt x="52905" y="513"/>
                      </a:lnTo>
                      <a:lnTo>
                        <a:pt x="52145" y="372"/>
                      </a:lnTo>
                      <a:lnTo>
                        <a:pt x="51456" y="230"/>
                      </a:lnTo>
                      <a:lnTo>
                        <a:pt x="50802" y="142"/>
                      </a:lnTo>
                      <a:lnTo>
                        <a:pt x="50218" y="53"/>
                      </a:lnTo>
                      <a:lnTo>
                        <a:pt x="49706" y="18"/>
                      </a:lnTo>
                      <a:lnTo>
                        <a:pt x="492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0;p24">
                  <a:extLst>
                    <a:ext uri="{FF2B5EF4-FFF2-40B4-BE49-F238E27FC236}">
                      <a16:creationId xmlns:a16="http://schemas.microsoft.com/office/drawing/2014/main" id="{A2C33071-40E1-4C62-A2E8-8BEA5B122C0D}"/>
                    </a:ext>
                  </a:extLst>
                </p:cNvPr>
                <p:cNvSpPr/>
                <p:nvPr/>
              </p:nvSpPr>
              <p:spPr>
                <a:xfrm>
                  <a:off x="1185975" y="897875"/>
                  <a:ext cx="1769400" cy="2521950"/>
                </a:xfrm>
                <a:custGeom>
                  <a:avLst/>
                  <a:gdLst/>
                  <a:ahLst/>
                  <a:cxnLst/>
                  <a:rect l="l" t="t" r="r" b="b"/>
                  <a:pathLst>
                    <a:path w="70776" h="100878" fill="none" extrusionOk="0">
                      <a:moveTo>
                        <a:pt x="48893" y="0"/>
                      </a:moveTo>
                      <a:lnTo>
                        <a:pt x="48893" y="0"/>
                      </a:lnTo>
                      <a:lnTo>
                        <a:pt x="48168" y="89"/>
                      </a:lnTo>
                      <a:lnTo>
                        <a:pt x="47443" y="213"/>
                      </a:lnTo>
                      <a:lnTo>
                        <a:pt x="46736" y="354"/>
                      </a:lnTo>
                      <a:lnTo>
                        <a:pt x="46047" y="531"/>
                      </a:lnTo>
                      <a:lnTo>
                        <a:pt x="45357" y="725"/>
                      </a:lnTo>
                      <a:lnTo>
                        <a:pt x="44686" y="955"/>
                      </a:lnTo>
                      <a:lnTo>
                        <a:pt x="44014" y="1185"/>
                      </a:lnTo>
                      <a:lnTo>
                        <a:pt x="43360" y="1450"/>
                      </a:lnTo>
                      <a:lnTo>
                        <a:pt x="42706" y="1733"/>
                      </a:lnTo>
                      <a:lnTo>
                        <a:pt x="42052" y="2015"/>
                      </a:lnTo>
                      <a:lnTo>
                        <a:pt x="40762" y="2634"/>
                      </a:lnTo>
                      <a:lnTo>
                        <a:pt x="38181" y="3907"/>
                      </a:lnTo>
                      <a:lnTo>
                        <a:pt x="36891" y="4525"/>
                      </a:lnTo>
                      <a:lnTo>
                        <a:pt x="36237" y="4826"/>
                      </a:lnTo>
                      <a:lnTo>
                        <a:pt x="35583" y="5109"/>
                      </a:lnTo>
                      <a:lnTo>
                        <a:pt x="34929" y="5392"/>
                      </a:lnTo>
                      <a:lnTo>
                        <a:pt x="34257" y="5639"/>
                      </a:lnTo>
                      <a:lnTo>
                        <a:pt x="33567" y="5869"/>
                      </a:lnTo>
                      <a:lnTo>
                        <a:pt x="32878" y="6099"/>
                      </a:lnTo>
                      <a:lnTo>
                        <a:pt x="32189" y="6275"/>
                      </a:lnTo>
                      <a:lnTo>
                        <a:pt x="31482" y="6452"/>
                      </a:lnTo>
                      <a:lnTo>
                        <a:pt x="30757" y="6576"/>
                      </a:lnTo>
                      <a:lnTo>
                        <a:pt x="30032" y="6682"/>
                      </a:lnTo>
                      <a:lnTo>
                        <a:pt x="29290" y="6753"/>
                      </a:lnTo>
                      <a:lnTo>
                        <a:pt x="28530" y="6788"/>
                      </a:lnTo>
                      <a:lnTo>
                        <a:pt x="27752" y="6770"/>
                      </a:lnTo>
                      <a:lnTo>
                        <a:pt x="26957" y="6717"/>
                      </a:lnTo>
                      <a:lnTo>
                        <a:pt x="26957" y="6717"/>
                      </a:lnTo>
                      <a:lnTo>
                        <a:pt x="26356" y="6664"/>
                      </a:lnTo>
                      <a:lnTo>
                        <a:pt x="25737" y="6576"/>
                      </a:lnTo>
                      <a:lnTo>
                        <a:pt x="25154" y="6470"/>
                      </a:lnTo>
                      <a:lnTo>
                        <a:pt x="24553" y="6364"/>
                      </a:lnTo>
                      <a:lnTo>
                        <a:pt x="23969" y="6240"/>
                      </a:lnTo>
                      <a:lnTo>
                        <a:pt x="23386" y="6099"/>
                      </a:lnTo>
                      <a:lnTo>
                        <a:pt x="22219" y="5798"/>
                      </a:lnTo>
                      <a:lnTo>
                        <a:pt x="21088" y="5480"/>
                      </a:lnTo>
                      <a:lnTo>
                        <a:pt x="19939" y="5144"/>
                      </a:lnTo>
                      <a:lnTo>
                        <a:pt x="18808" y="4791"/>
                      </a:lnTo>
                      <a:lnTo>
                        <a:pt x="17659" y="4455"/>
                      </a:lnTo>
                      <a:lnTo>
                        <a:pt x="17659" y="4455"/>
                      </a:lnTo>
                      <a:lnTo>
                        <a:pt x="16634" y="5604"/>
                      </a:lnTo>
                      <a:lnTo>
                        <a:pt x="15609" y="6753"/>
                      </a:lnTo>
                      <a:lnTo>
                        <a:pt x="14636" y="7937"/>
                      </a:lnTo>
                      <a:lnTo>
                        <a:pt x="13664" y="9157"/>
                      </a:lnTo>
                      <a:lnTo>
                        <a:pt x="12745" y="10376"/>
                      </a:lnTo>
                      <a:lnTo>
                        <a:pt x="11826" y="11631"/>
                      </a:lnTo>
                      <a:lnTo>
                        <a:pt x="10960" y="12904"/>
                      </a:lnTo>
                      <a:lnTo>
                        <a:pt x="10111" y="14194"/>
                      </a:lnTo>
                      <a:lnTo>
                        <a:pt x="9281" y="15502"/>
                      </a:lnTo>
                      <a:lnTo>
                        <a:pt x="8503" y="16828"/>
                      </a:lnTo>
                      <a:lnTo>
                        <a:pt x="7743" y="18189"/>
                      </a:lnTo>
                      <a:lnTo>
                        <a:pt x="7000" y="19550"/>
                      </a:lnTo>
                      <a:lnTo>
                        <a:pt x="6311" y="20947"/>
                      </a:lnTo>
                      <a:lnTo>
                        <a:pt x="5639" y="22343"/>
                      </a:lnTo>
                      <a:lnTo>
                        <a:pt x="5003" y="23775"/>
                      </a:lnTo>
                      <a:lnTo>
                        <a:pt x="4402" y="25224"/>
                      </a:lnTo>
                      <a:lnTo>
                        <a:pt x="4402" y="25224"/>
                      </a:lnTo>
                      <a:lnTo>
                        <a:pt x="4826" y="25790"/>
                      </a:lnTo>
                      <a:lnTo>
                        <a:pt x="5268" y="26373"/>
                      </a:lnTo>
                      <a:lnTo>
                        <a:pt x="6117" y="27557"/>
                      </a:lnTo>
                      <a:lnTo>
                        <a:pt x="6947" y="28777"/>
                      </a:lnTo>
                      <a:lnTo>
                        <a:pt x="7778" y="30014"/>
                      </a:lnTo>
                      <a:lnTo>
                        <a:pt x="8609" y="31252"/>
                      </a:lnTo>
                      <a:lnTo>
                        <a:pt x="9457" y="32471"/>
                      </a:lnTo>
                      <a:lnTo>
                        <a:pt x="10306" y="33673"/>
                      </a:lnTo>
                      <a:lnTo>
                        <a:pt x="10730" y="34257"/>
                      </a:lnTo>
                      <a:lnTo>
                        <a:pt x="11172" y="34840"/>
                      </a:lnTo>
                      <a:lnTo>
                        <a:pt x="11172" y="34840"/>
                      </a:lnTo>
                      <a:lnTo>
                        <a:pt x="10836" y="34805"/>
                      </a:lnTo>
                      <a:lnTo>
                        <a:pt x="10483" y="34805"/>
                      </a:lnTo>
                      <a:lnTo>
                        <a:pt x="10129" y="34840"/>
                      </a:lnTo>
                      <a:lnTo>
                        <a:pt x="9740" y="34893"/>
                      </a:lnTo>
                      <a:lnTo>
                        <a:pt x="9740" y="34893"/>
                      </a:lnTo>
                      <a:lnTo>
                        <a:pt x="9369" y="34999"/>
                      </a:lnTo>
                      <a:lnTo>
                        <a:pt x="9015" y="35140"/>
                      </a:lnTo>
                      <a:lnTo>
                        <a:pt x="8680" y="35282"/>
                      </a:lnTo>
                      <a:lnTo>
                        <a:pt x="8361" y="35459"/>
                      </a:lnTo>
                      <a:lnTo>
                        <a:pt x="7690" y="35777"/>
                      </a:lnTo>
                      <a:lnTo>
                        <a:pt x="7354" y="35936"/>
                      </a:lnTo>
                      <a:lnTo>
                        <a:pt x="7000" y="36060"/>
                      </a:lnTo>
                      <a:lnTo>
                        <a:pt x="7000" y="36060"/>
                      </a:lnTo>
                      <a:lnTo>
                        <a:pt x="6612" y="36166"/>
                      </a:lnTo>
                      <a:lnTo>
                        <a:pt x="6240" y="36236"/>
                      </a:lnTo>
                      <a:lnTo>
                        <a:pt x="5869" y="36272"/>
                      </a:lnTo>
                      <a:lnTo>
                        <a:pt x="5516" y="36289"/>
                      </a:lnTo>
                      <a:lnTo>
                        <a:pt x="5144" y="36272"/>
                      </a:lnTo>
                      <a:lnTo>
                        <a:pt x="4791" y="36219"/>
                      </a:lnTo>
                      <a:lnTo>
                        <a:pt x="4437" y="36148"/>
                      </a:lnTo>
                      <a:lnTo>
                        <a:pt x="4084" y="36060"/>
                      </a:lnTo>
                      <a:lnTo>
                        <a:pt x="3730" y="35954"/>
                      </a:lnTo>
                      <a:lnTo>
                        <a:pt x="3377" y="35812"/>
                      </a:lnTo>
                      <a:lnTo>
                        <a:pt x="3041" y="35671"/>
                      </a:lnTo>
                      <a:lnTo>
                        <a:pt x="2687" y="35494"/>
                      </a:lnTo>
                      <a:lnTo>
                        <a:pt x="2352" y="35317"/>
                      </a:lnTo>
                      <a:lnTo>
                        <a:pt x="2016" y="35123"/>
                      </a:lnTo>
                      <a:lnTo>
                        <a:pt x="1344" y="34681"/>
                      </a:lnTo>
                      <a:lnTo>
                        <a:pt x="1344" y="34681"/>
                      </a:lnTo>
                      <a:lnTo>
                        <a:pt x="1132" y="35565"/>
                      </a:lnTo>
                      <a:lnTo>
                        <a:pt x="938" y="36448"/>
                      </a:lnTo>
                      <a:lnTo>
                        <a:pt x="743" y="37332"/>
                      </a:lnTo>
                      <a:lnTo>
                        <a:pt x="584" y="38234"/>
                      </a:lnTo>
                      <a:lnTo>
                        <a:pt x="425" y="39135"/>
                      </a:lnTo>
                      <a:lnTo>
                        <a:pt x="266" y="40037"/>
                      </a:lnTo>
                      <a:lnTo>
                        <a:pt x="124" y="40938"/>
                      </a:lnTo>
                      <a:lnTo>
                        <a:pt x="1" y="41857"/>
                      </a:lnTo>
                      <a:lnTo>
                        <a:pt x="1" y="41857"/>
                      </a:lnTo>
                      <a:lnTo>
                        <a:pt x="354" y="41893"/>
                      </a:lnTo>
                      <a:lnTo>
                        <a:pt x="708" y="41910"/>
                      </a:lnTo>
                      <a:lnTo>
                        <a:pt x="1432" y="41946"/>
                      </a:lnTo>
                      <a:lnTo>
                        <a:pt x="2193" y="41946"/>
                      </a:lnTo>
                      <a:lnTo>
                        <a:pt x="2970" y="41946"/>
                      </a:lnTo>
                      <a:lnTo>
                        <a:pt x="2970" y="41946"/>
                      </a:lnTo>
                      <a:lnTo>
                        <a:pt x="4261" y="41928"/>
                      </a:lnTo>
                      <a:lnTo>
                        <a:pt x="4915" y="41946"/>
                      </a:lnTo>
                      <a:lnTo>
                        <a:pt x="5551" y="41981"/>
                      </a:lnTo>
                      <a:lnTo>
                        <a:pt x="6170" y="42052"/>
                      </a:lnTo>
                      <a:lnTo>
                        <a:pt x="6470" y="42087"/>
                      </a:lnTo>
                      <a:lnTo>
                        <a:pt x="6771" y="42140"/>
                      </a:lnTo>
                      <a:lnTo>
                        <a:pt x="7071" y="42211"/>
                      </a:lnTo>
                      <a:lnTo>
                        <a:pt x="7354" y="42299"/>
                      </a:lnTo>
                      <a:lnTo>
                        <a:pt x="7637" y="42388"/>
                      </a:lnTo>
                      <a:lnTo>
                        <a:pt x="7902" y="42494"/>
                      </a:lnTo>
                      <a:lnTo>
                        <a:pt x="7902" y="42494"/>
                      </a:lnTo>
                      <a:lnTo>
                        <a:pt x="8167" y="42600"/>
                      </a:lnTo>
                      <a:lnTo>
                        <a:pt x="8414" y="42741"/>
                      </a:lnTo>
                      <a:lnTo>
                        <a:pt x="8662" y="42883"/>
                      </a:lnTo>
                      <a:lnTo>
                        <a:pt x="8874" y="43024"/>
                      </a:lnTo>
                      <a:lnTo>
                        <a:pt x="9068" y="43201"/>
                      </a:lnTo>
                      <a:lnTo>
                        <a:pt x="9263" y="43360"/>
                      </a:lnTo>
                      <a:lnTo>
                        <a:pt x="9440" y="43537"/>
                      </a:lnTo>
                      <a:lnTo>
                        <a:pt x="9599" y="43731"/>
                      </a:lnTo>
                      <a:lnTo>
                        <a:pt x="9740" y="43925"/>
                      </a:lnTo>
                      <a:lnTo>
                        <a:pt x="9882" y="44138"/>
                      </a:lnTo>
                      <a:lnTo>
                        <a:pt x="10005" y="44332"/>
                      </a:lnTo>
                      <a:lnTo>
                        <a:pt x="10111" y="44562"/>
                      </a:lnTo>
                      <a:lnTo>
                        <a:pt x="10200" y="44774"/>
                      </a:lnTo>
                      <a:lnTo>
                        <a:pt x="10270" y="45004"/>
                      </a:lnTo>
                      <a:lnTo>
                        <a:pt x="10341" y="45234"/>
                      </a:lnTo>
                      <a:lnTo>
                        <a:pt x="10412" y="45463"/>
                      </a:lnTo>
                      <a:lnTo>
                        <a:pt x="10447" y="45711"/>
                      </a:lnTo>
                      <a:lnTo>
                        <a:pt x="10500" y="45958"/>
                      </a:lnTo>
                      <a:lnTo>
                        <a:pt x="10536" y="46435"/>
                      </a:lnTo>
                      <a:lnTo>
                        <a:pt x="10536" y="46948"/>
                      </a:lnTo>
                      <a:lnTo>
                        <a:pt x="10500" y="47443"/>
                      </a:lnTo>
                      <a:lnTo>
                        <a:pt x="10447" y="47938"/>
                      </a:lnTo>
                      <a:lnTo>
                        <a:pt x="10341" y="48433"/>
                      </a:lnTo>
                      <a:lnTo>
                        <a:pt x="10217" y="48928"/>
                      </a:lnTo>
                      <a:lnTo>
                        <a:pt x="10076" y="49387"/>
                      </a:lnTo>
                      <a:lnTo>
                        <a:pt x="10076" y="49387"/>
                      </a:lnTo>
                      <a:lnTo>
                        <a:pt x="9740" y="50324"/>
                      </a:lnTo>
                      <a:lnTo>
                        <a:pt x="9387" y="51279"/>
                      </a:lnTo>
                      <a:lnTo>
                        <a:pt x="9228" y="51756"/>
                      </a:lnTo>
                      <a:lnTo>
                        <a:pt x="9068" y="52233"/>
                      </a:lnTo>
                      <a:lnTo>
                        <a:pt x="8927" y="52710"/>
                      </a:lnTo>
                      <a:lnTo>
                        <a:pt x="8821" y="53188"/>
                      </a:lnTo>
                      <a:lnTo>
                        <a:pt x="8715" y="53665"/>
                      </a:lnTo>
                      <a:lnTo>
                        <a:pt x="8662" y="54142"/>
                      </a:lnTo>
                      <a:lnTo>
                        <a:pt x="8644" y="54602"/>
                      </a:lnTo>
                      <a:lnTo>
                        <a:pt x="8644" y="54832"/>
                      </a:lnTo>
                      <a:lnTo>
                        <a:pt x="8662" y="55079"/>
                      </a:lnTo>
                      <a:lnTo>
                        <a:pt x="8680" y="55309"/>
                      </a:lnTo>
                      <a:lnTo>
                        <a:pt x="8715" y="55539"/>
                      </a:lnTo>
                      <a:lnTo>
                        <a:pt x="8768" y="55768"/>
                      </a:lnTo>
                      <a:lnTo>
                        <a:pt x="8839" y="55981"/>
                      </a:lnTo>
                      <a:lnTo>
                        <a:pt x="8909" y="56210"/>
                      </a:lnTo>
                      <a:lnTo>
                        <a:pt x="8998" y="56440"/>
                      </a:lnTo>
                      <a:lnTo>
                        <a:pt x="9104" y="56652"/>
                      </a:lnTo>
                      <a:lnTo>
                        <a:pt x="9228" y="56882"/>
                      </a:lnTo>
                      <a:lnTo>
                        <a:pt x="9228" y="56882"/>
                      </a:lnTo>
                      <a:lnTo>
                        <a:pt x="9422" y="57183"/>
                      </a:lnTo>
                      <a:lnTo>
                        <a:pt x="9634" y="57483"/>
                      </a:lnTo>
                      <a:lnTo>
                        <a:pt x="10076" y="58084"/>
                      </a:lnTo>
                      <a:lnTo>
                        <a:pt x="10288" y="58385"/>
                      </a:lnTo>
                      <a:lnTo>
                        <a:pt x="10465" y="58685"/>
                      </a:lnTo>
                      <a:lnTo>
                        <a:pt x="10624" y="59003"/>
                      </a:lnTo>
                      <a:lnTo>
                        <a:pt x="10677" y="59162"/>
                      </a:lnTo>
                      <a:lnTo>
                        <a:pt x="10730" y="59321"/>
                      </a:lnTo>
                      <a:lnTo>
                        <a:pt x="10730" y="59321"/>
                      </a:lnTo>
                      <a:lnTo>
                        <a:pt x="10765" y="59516"/>
                      </a:lnTo>
                      <a:lnTo>
                        <a:pt x="10783" y="59710"/>
                      </a:lnTo>
                      <a:lnTo>
                        <a:pt x="10783" y="59905"/>
                      </a:lnTo>
                      <a:lnTo>
                        <a:pt x="10765" y="60099"/>
                      </a:lnTo>
                      <a:lnTo>
                        <a:pt x="10730" y="60294"/>
                      </a:lnTo>
                      <a:lnTo>
                        <a:pt x="10695" y="60488"/>
                      </a:lnTo>
                      <a:lnTo>
                        <a:pt x="10642" y="60682"/>
                      </a:lnTo>
                      <a:lnTo>
                        <a:pt x="10571" y="60877"/>
                      </a:lnTo>
                      <a:lnTo>
                        <a:pt x="10412" y="61266"/>
                      </a:lnTo>
                      <a:lnTo>
                        <a:pt x="10235" y="61655"/>
                      </a:lnTo>
                      <a:lnTo>
                        <a:pt x="9846" y="62432"/>
                      </a:lnTo>
                      <a:lnTo>
                        <a:pt x="9652" y="62804"/>
                      </a:lnTo>
                      <a:lnTo>
                        <a:pt x="9457" y="63192"/>
                      </a:lnTo>
                      <a:lnTo>
                        <a:pt x="9316" y="63581"/>
                      </a:lnTo>
                      <a:lnTo>
                        <a:pt x="9263" y="63758"/>
                      </a:lnTo>
                      <a:lnTo>
                        <a:pt x="9210" y="63952"/>
                      </a:lnTo>
                      <a:lnTo>
                        <a:pt x="9175" y="64147"/>
                      </a:lnTo>
                      <a:lnTo>
                        <a:pt x="9139" y="64324"/>
                      </a:lnTo>
                      <a:lnTo>
                        <a:pt x="9139" y="64518"/>
                      </a:lnTo>
                      <a:lnTo>
                        <a:pt x="9157" y="64695"/>
                      </a:lnTo>
                      <a:lnTo>
                        <a:pt x="9175" y="64889"/>
                      </a:lnTo>
                      <a:lnTo>
                        <a:pt x="9228" y="65066"/>
                      </a:lnTo>
                      <a:lnTo>
                        <a:pt x="9298" y="65261"/>
                      </a:lnTo>
                      <a:lnTo>
                        <a:pt x="9387" y="65437"/>
                      </a:lnTo>
                      <a:lnTo>
                        <a:pt x="9387" y="65437"/>
                      </a:lnTo>
                      <a:lnTo>
                        <a:pt x="9493" y="65632"/>
                      </a:lnTo>
                      <a:lnTo>
                        <a:pt x="9616" y="65808"/>
                      </a:lnTo>
                      <a:lnTo>
                        <a:pt x="9776" y="65968"/>
                      </a:lnTo>
                      <a:lnTo>
                        <a:pt x="9935" y="66127"/>
                      </a:lnTo>
                      <a:lnTo>
                        <a:pt x="10270" y="66462"/>
                      </a:lnTo>
                      <a:lnTo>
                        <a:pt x="10624" y="66763"/>
                      </a:lnTo>
                      <a:lnTo>
                        <a:pt x="10624" y="66763"/>
                      </a:lnTo>
                      <a:lnTo>
                        <a:pt x="10871" y="67010"/>
                      </a:lnTo>
                      <a:lnTo>
                        <a:pt x="11101" y="67276"/>
                      </a:lnTo>
                      <a:lnTo>
                        <a:pt x="11313" y="67523"/>
                      </a:lnTo>
                      <a:lnTo>
                        <a:pt x="11525" y="67788"/>
                      </a:lnTo>
                      <a:lnTo>
                        <a:pt x="11720" y="68036"/>
                      </a:lnTo>
                      <a:lnTo>
                        <a:pt x="11914" y="68301"/>
                      </a:lnTo>
                      <a:lnTo>
                        <a:pt x="12073" y="68584"/>
                      </a:lnTo>
                      <a:lnTo>
                        <a:pt x="12250" y="68849"/>
                      </a:lnTo>
                      <a:lnTo>
                        <a:pt x="12392" y="69132"/>
                      </a:lnTo>
                      <a:lnTo>
                        <a:pt x="12533" y="69414"/>
                      </a:lnTo>
                      <a:lnTo>
                        <a:pt x="12780" y="69980"/>
                      </a:lnTo>
                      <a:lnTo>
                        <a:pt x="13010" y="70563"/>
                      </a:lnTo>
                      <a:lnTo>
                        <a:pt x="13187" y="71164"/>
                      </a:lnTo>
                      <a:lnTo>
                        <a:pt x="13346" y="71765"/>
                      </a:lnTo>
                      <a:lnTo>
                        <a:pt x="13470" y="72384"/>
                      </a:lnTo>
                      <a:lnTo>
                        <a:pt x="13576" y="73003"/>
                      </a:lnTo>
                      <a:lnTo>
                        <a:pt x="13664" y="73621"/>
                      </a:lnTo>
                      <a:lnTo>
                        <a:pt x="13735" y="74258"/>
                      </a:lnTo>
                      <a:lnTo>
                        <a:pt x="13806" y="74894"/>
                      </a:lnTo>
                      <a:lnTo>
                        <a:pt x="13894" y="76184"/>
                      </a:lnTo>
                      <a:lnTo>
                        <a:pt x="14000" y="77475"/>
                      </a:lnTo>
                      <a:lnTo>
                        <a:pt x="14106" y="78747"/>
                      </a:lnTo>
                      <a:lnTo>
                        <a:pt x="14177" y="79384"/>
                      </a:lnTo>
                      <a:lnTo>
                        <a:pt x="14265" y="80020"/>
                      </a:lnTo>
                      <a:lnTo>
                        <a:pt x="14371" y="80639"/>
                      </a:lnTo>
                      <a:lnTo>
                        <a:pt x="14513" y="81257"/>
                      </a:lnTo>
                      <a:lnTo>
                        <a:pt x="14654" y="81876"/>
                      </a:lnTo>
                      <a:lnTo>
                        <a:pt x="14849" y="82477"/>
                      </a:lnTo>
                      <a:lnTo>
                        <a:pt x="15061" y="83060"/>
                      </a:lnTo>
                      <a:lnTo>
                        <a:pt x="15308" y="83644"/>
                      </a:lnTo>
                      <a:lnTo>
                        <a:pt x="15450" y="83944"/>
                      </a:lnTo>
                      <a:lnTo>
                        <a:pt x="15609" y="84227"/>
                      </a:lnTo>
                      <a:lnTo>
                        <a:pt x="15768" y="84492"/>
                      </a:lnTo>
                      <a:lnTo>
                        <a:pt x="15944" y="84775"/>
                      </a:lnTo>
                      <a:lnTo>
                        <a:pt x="16121" y="85040"/>
                      </a:lnTo>
                      <a:lnTo>
                        <a:pt x="16316" y="85323"/>
                      </a:lnTo>
                      <a:lnTo>
                        <a:pt x="16528" y="85588"/>
                      </a:lnTo>
                      <a:lnTo>
                        <a:pt x="16758" y="85835"/>
                      </a:lnTo>
                      <a:lnTo>
                        <a:pt x="16758" y="85835"/>
                      </a:lnTo>
                      <a:lnTo>
                        <a:pt x="17129" y="86242"/>
                      </a:lnTo>
                      <a:lnTo>
                        <a:pt x="17553" y="86649"/>
                      </a:lnTo>
                      <a:lnTo>
                        <a:pt x="17977" y="87020"/>
                      </a:lnTo>
                      <a:lnTo>
                        <a:pt x="18437" y="87373"/>
                      </a:lnTo>
                      <a:lnTo>
                        <a:pt x="18914" y="87727"/>
                      </a:lnTo>
                      <a:lnTo>
                        <a:pt x="19391" y="88063"/>
                      </a:lnTo>
                      <a:lnTo>
                        <a:pt x="19904" y="88399"/>
                      </a:lnTo>
                      <a:lnTo>
                        <a:pt x="20417" y="88717"/>
                      </a:lnTo>
                      <a:lnTo>
                        <a:pt x="21459" y="89353"/>
                      </a:lnTo>
                      <a:lnTo>
                        <a:pt x="22520" y="89972"/>
                      </a:lnTo>
                      <a:lnTo>
                        <a:pt x="23581" y="90590"/>
                      </a:lnTo>
                      <a:lnTo>
                        <a:pt x="24093" y="90926"/>
                      </a:lnTo>
                      <a:lnTo>
                        <a:pt x="24606" y="91244"/>
                      </a:lnTo>
                      <a:lnTo>
                        <a:pt x="24606" y="91244"/>
                      </a:lnTo>
                      <a:lnTo>
                        <a:pt x="24853" y="91421"/>
                      </a:lnTo>
                      <a:lnTo>
                        <a:pt x="25083" y="91633"/>
                      </a:lnTo>
                      <a:lnTo>
                        <a:pt x="25313" y="91881"/>
                      </a:lnTo>
                      <a:lnTo>
                        <a:pt x="25525" y="92146"/>
                      </a:lnTo>
                      <a:lnTo>
                        <a:pt x="25737" y="92429"/>
                      </a:lnTo>
                      <a:lnTo>
                        <a:pt x="25931" y="92729"/>
                      </a:lnTo>
                      <a:lnTo>
                        <a:pt x="26126" y="93065"/>
                      </a:lnTo>
                      <a:lnTo>
                        <a:pt x="26303" y="93419"/>
                      </a:lnTo>
                      <a:lnTo>
                        <a:pt x="26656" y="94143"/>
                      </a:lnTo>
                      <a:lnTo>
                        <a:pt x="26992" y="94903"/>
                      </a:lnTo>
                      <a:lnTo>
                        <a:pt x="27664" y="96494"/>
                      </a:lnTo>
                      <a:lnTo>
                        <a:pt x="28017" y="97290"/>
                      </a:lnTo>
                      <a:lnTo>
                        <a:pt x="28371" y="98032"/>
                      </a:lnTo>
                      <a:lnTo>
                        <a:pt x="28565" y="98385"/>
                      </a:lnTo>
                      <a:lnTo>
                        <a:pt x="28760" y="98739"/>
                      </a:lnTo>
                      <a:lnTo>
                        <a:pt x="28972" y="99057"/>
                      </a:lnTo>
                      <a:lnTo>
                        <a:pt x="29184" y="99358"/>
                      </a:lnTo>
                      <a:lnTo>
                        <a:pt x="29396" y="99641"/>
                      </a:lnTo>
                      <a:lnTo>
                        <a:pt x="29626" y="99906"/>
                      </a:lnTo>
                      <a:lnTo>
                        <a:pt x="29873" y="100153"/>
                      </a:lnTo>
                      <a:lnTo>
                        <a:pt x="30138" y="100348"/>
                      </a:lnTo>
                      <a:lnTo>
                        <a:pt x="30403" y="100524"/>
                      </a:lnTo>
                      <a:lnTo>
                        <a:pt x="30686" y="100666"/>
                      </a:lnTo>
                      <a:lnTo>
                        <a:pt x="30987" y="100772"/>
                      </a:lnTo>
                      <a:lnTo>
                        <a:pt x="31305" y="100842"/>
                      </a:lnTo>
                      <a:lnTo>
                        <a:pt x="31305" y="100842"/>
                      </a:lnTo>
                      <a:lnTo>
                        <a:pt x="31446" y="100860"/>
                      </a:lnTo>
                      <a:lnTo>
                        <a:pt x="31570" y="100878"/>
                      </a:lnTo>
                      <a:lnTo>
                        <a:pt x="31676" y="100860"/>
                      </a:lnTo>
                      <a:lnTo>
                        <a:pt x="31782" y="100842"/>
                      </a:lnTo>
                      <a:lnTo>
                        <a:pt x="31888" y="100825"/>
                      </a:lnTo>
                      <a:lnTo>
                        <a:pt x="31977" y="100772"/>
                      </a:lnTo>
                      <a:lnTo>
                        <a:pt x="32047" y="100736"/>
                      </a:lnTo>
                      <a:lnTo>
                        <a:pt x="32118" y="100666"/>
                      </a:lnTo>
                      <a:lnTo>
                        <a:pt x="32189" y="100613"/>
                      </a:lnTo>
                      <a:lnTo>
                        <a:pt x="32242" y="100524"/>
                      </a:lnTo>
                      <a:lnTo>
                        <a:pt x="32330" y="100348"/>
                      </a:lnTo>
                      <a:lnTo>
                        <a:pt x="32383" y="100135"/>
                      </a:lnTo>
                      <a:lnTo>
                        <a:pt x="32436" y="99888"/>
                      </a:lnTo>
                      <a:lnTo>
                        <a:pt x="32436" y="99623"/>
                      </a:lnTo>
                      <a:lnTo>
                        <a:pt x="32436" y="99340"/>
                      </a:lnTo>
                      <a:lnTo>
                        <a:pt x="32401" y="99022"/>
                      </a:lnTo>
                      <a:lnTo>
                        <a:pt x="32366" y="98686"/>
                      </a:lnTo>
                      <a:lnTo>
                        <a:pt x="32242" y="97944"/>
                      </a:lnTo>
                      <a:lnTo>
                        <a:pt x="32065" y="97166"/>
                      </a:lnTo>
                      <a:lnTo>
                        <a:pt x="31658" y="95540"/>
                      </a:lnTo>
                      <a:lnTo>
                        <a:pt x="31464" y="94727"/>
                      </a:lnTo>
                      <a:lnTo>
                        <a:pt x="31287" y="93949"/>
                      </a:lnTo>
                      <a:lnTo>
                        <a:pt x="31146" y="93206"/>
                      </a:lnTo>
                      <a:lnTo>
                        <a:pt x="31093" y="92853"/>
                      </a:lnTo>
                      <a:lnTo>
                        <a:pt x="31057" y="92535"/>
                      </a:lnTo>
                      <a:lnTo>
                        <a:pt x="31040" y="92217"/>
                      </a:lnTo>
                      <a:lnTo>
                        <a:pt x="31057" y="91934"/>
                      </a:lnTo>
                      <a:lnTo>
                        <a:pt x="31075" y="91686"/>
                      </a:lnTo>
                      <a:lnTo>
                        <a:pt x="31128" y="91456"/>
                      </a:lnTo>
                      <a:lnTo>
                        <a:pt x="31128" y="91456"/>
                      </a:lnTo>
                      <a:lnTo>
                        <a:pt x="31535" y="90166"/>
                      </a:lnTo>
                      <a:lnTo>
                        <a:pt x="31941" y="88876"/>
                      </a:lnTo>
                      <a:lnTo>
                        <a:pt x="32366" y="87585"/>
                      </a:lnTo>
                      <a:lnTo>
                        <a:pt x="32825" y="86313"/>
                      </a:lnTo>
                      <a:lnTo>
                        <a:pt x="33302" y="85040"/>
                      </a:lnTo>
                      <a:lnTo>
                        <a:pt x="33567" y="84404"/>
                      </a:lnTo>
                      <a:lnTo>
                        <a:pt x="33833" y="83767"/>
                      </a:lnTo>
                      <a:lnTo>
                        <a:pt x="34115" y="83149"/>
                      </a:lnTo>
                      <a:lnTo>
                        <a:pt x="34398" y="82512"/>
                      </a:lnTo>
                      <a:lnTo>
                        <a:pt x="34716" y="81894"/>
                      </a:lnTo>
                      <a:lnTo>
                        <a:pt x="35035" y="81293"/>
                      </a:lnTo>
                      <a:lnTo>
                        <a:pt x="35035" y="81293"/>
                      </a:lnTo>
                      <a:lnTo>
                        <a:pt x="35530" y="80427"/>
                      </a:lnTo>
                      <a:lnTo>
                        <a:pt x="36042" y="79578"/>
                      </a:lnTo>
                      <a:lnTo>
                        <a:pt x="36590" y="78730"/>
                      </a:lnTo>
                      <a:lnTo>
                        <a:pt x="37173" y="77899"/>
                      </a:lnTo>
                      <a:lnTo>
                        <a:pt x="37774" y="77086"/>
                      </a:lnTo>
                      <a:lnTo>
                        <a:pt x="38411" y="76273"/>
                      </a:lnTo>
                      <a:lnTo>
                        <a:pt x="39082" y="75477"/>
                      </a:lnTo>
                      <a:lnTo>
                        <a:pt x="39754" y="74700"/>
                      </a:lnTo>
                      <a:lnTo>
                        <a:pt x="40479" y="73939"/>
                      </a:lnTo>
                      <a:lnTo>
                        <a:pt x="41204" y="73179"/>
                      </a:lnTo>
                      <a:lnTo>
                        <a:pt x="41964" y="72437"/>
                      </a:lnTo>
                      <a:lnTo>
                        <a:pt x="42741" y="71712"/>
                      </a:lnTo>
                      <a:lnTo>
                        <a:pt x="43537" y="70988"/>
                      </a:lnTo>
                      <a:lnTo>
                        <a:pt x="44350" y="70281"/>
                      </a:lnTo>
                      <a:lnTo>
                        <a:pt x="45181" y="69591"/>
                      </a:lnTo>
                      <a:lnTo>
                        <a:pt x="46047" y="68919"/>
                      </a:lnTo>
                      <a:lnTo>
                        <a:pt x="46047" y="68919"/>
                      </a:lnTo>
                      <a:lnTo>
                        <a:pt x="46683" y="68407"/>
                      </a:lnTo>
                      <a:lnTo>
                        <a:pt x="47319" y="67912"/>
                      </a:lnTo>
                      <a:lnTo>
                        <a:pt x="47920" y="67382"/>
                      </a:lnTo>
                      <a:lnTo>
                        <a:pt x="48221" y="67116"/>
                      </a:lnTo>
                      <a:lnTo>
                        <a:pt x="48486" y="66834"/>
                      </a:lnTo>
                      <a:lnTo>
                        <a:pt x="48751" y="66551"/>
                      </a:lnTo>
                      <a:lnTo>
                        <a:pt x="48999" y="66268"/>
                      </a:lnTo>
                      <a:lnTo>
                        <a:pt x="49211" y="65985"/>
                      </a:lnTo>
                      <a:lnTo>
                        <a:pt x="49405" y="65685"/>
                      </a:lnTo>
                      <a:lnTo>
                        <a:pt x="49582" y="65367"/>
                      </a:lnTo>
                      <a:lnTo>
                        <a:pt x="49723" y="65048"/>
                      </a:lnTo>
                      <a:lnTo>
                        <a:pt x="49829" y="64730"/>
                      </a:lnTo>
                      <a:lnTo>
                        <a:pt x="49900" y="64394"/>
                      </a:lnTo>
                      <a:lnTo>
                        <a:pt x="49900" y="64394"/>
                      </a:lnTo>
                      <a:lnTo>
                        <a:pt x="49935" y="64041"/>
                      </a:lnTo>
                      <a:lnTo>
                        <a:pt x="49953" y="63687"/>
                      </a:lnTo>
                      <a:lnTo>
                        <a:pt x="49953" y="62980"/>
                      </a:lnTo>
                      <a:lnTo>
                        <a:pt x="49971" y="62627"/>
                      </a:lnTo>
                      <a:lnTo>
                        <a:pt x="50024" y="62273"/>
                      </a:lnTo>
                      <a:lnTo>
                        <a:pt x="50077" y="62114"/>
                      </a:lnTo>
                      <a:lnTo>
                        <a:pt x="50130" y="61937"/>
                      </a:lnTo>
                      <a:lnTo>
                        <a:pt x="50201" y="61778"/>
                      </a:lnTo>
                      <a:lnTo>
                        <a:pt x="50289" y="61619"/>
                      </a:lnTo>
                      <a:lnTo>
                        <a:pt x="50289" y="61619"/>
                      </a:lnTo>
                      <a:lnTo>
                        <a:pt x="50377" y="61478"/>
                      </a:lnTo>
                      <a:lnTo>
                        <a:pt x="50483" y="61336"/>
                      </a:lnTo>
                      <a:lnTo>
                        <a:pt x="50713" y="61089"/>
                      </a:lnTo>
                      <a:lnTo>
                        <a:pt x="50978" y="60859"/>
                      </a:lnTo>
                      <a:lnTo>
                        <a:pt x="51261" y="60629"/>
                      </a:lnTo>
                      <a:lnTo>
                        <a:pt x="51562" y="60400"/>
                      </a:lnTo>
                      <a:lnTo>
                        <a:pt x="51827" y="60152"/>
                      </a:lnTo>
                      <a:lnTo>
                        <a:pt x="52092" y="59922"/>
                      </a:lnTo>
                      <a:lnTo>
                        <a:pt x="52216" y="59781"/>
                      </a:lnTo>
                      <a:lnTo>
                        <a:pt x="52322" y="59657"/>
                      </a:lnTo>
                      <a:lnTo>
                        <a:pt x="52322" y="59657"/>
                      </a:lnTo>
                      <a:lnTo>
                        <a:pt x="52445" y="59480"/>
                      </a:lnTo>
                      <a:lnTo>
                        <a:pt x="52552" y="59286"/>
                      </a:lnTo>
                      <a:lnTo>
                        <a:pt x="52640" y="59109"/>
                      </a:lnTo>
                      <a:lnTo>
                        <a:pt x="52711" y="58915"/>
                      </a:lnTo>
                      <a:lnTo>
                        <a:pt x="52746" y="58720"/>
                      </a:lnTo>
                      <a:lnTo>
                        <a:pt x="52781" y="58526"/>
                      </a:lnTo>
                      <a:lnTo>
                        <a:pt x="52781" y="58349"/>
                      </a:lnTo>
                      <a:lnTo>
                        <a:pt x="52764" y="58155"/>
                      </a:lnTo>
                      <a:lnTo>
                        <a:pt x="52746" y="57960"/>
                      </a:lnTo>
                      <a:lnTo>
                        <a:pt x="52711" y="57766"/>
                      </a:lnTo>
                      <a:lnTo>
                        <a:pt x="52640" y="57571"/>
                      </a:lnTo>
                      <a:lnTo>
                        <a:pt x="52569" y="57377"/>
                      </a:lnTo>
                      <a:lnTo>
                        <a:pt x="52481" y="57200"/>
                      </a:lnTo>
                      <a:lnTo>
                        <a:pt x="52392" y="57006"/>
                      </a:lnTo>
                      <a:lnTo>
                        <a:pt x="52163" y="56617"/>
                      </a:lnTo>
                      <a:lnTo>
                        <a:pt x="51880" y="56246"/>
                      </a:lnTo>
                      <a:lnTo>
                        <a:pt x="51562" y="55892"/>
                      </a:lnTo>
                      <a:lnTo>
                        <a:pt x="51226" y="55521"/>
                      </a:lnTo>
                      <a:lnTo>
                        <a:pt x="50855" y="55185"/>
                      </a:lnTo>
                      <a:lnTo>
                        <a:pt x="50466" y="54849"/>
                      </a:lnTo>
                      <a:lnTo>
                        <a:pt x="50059" y="54513"/>
                      </a:lnTo>
                      <a:lnTo>
                        <a:pt x="49653" y="54213"/>
                      </a:lnTo>
                      <a:lnTo>
                        <a:pt x="49228" y="53930"/>
                      </a:lnTo>
                      <a:lnTo>
                        <a:pt x="49228" y="53930"/>
                      </a:lnTo>
                      <a:lnTo>
                        <a:pt x="47779" y="52923"/>
                      </a:lnTo>
                      <a:lnTo>
                        <a:pt x="46294" y="51933"/>
                      </a:lnTo>
                      <a:lnTo>
                        <a:pt x="45552" y="51455"/>
                      </a:lnTo>
                      <a:lnTo>
                        <a:pt x="44774" y="50996"/>
                      </a:lnTo>
                      <a:lnTo>
                        <a:pt x="44014" y="50536"/>
                      </a:lnTo>
                      <a:lnTo>
                        <a:pt x="43219" y="50094"/>
                      </a:lnTo>
                      <a:lnTo>
                        <a:pt x="42423" y="49670"/>
                      </a:lnTo>
                      <a:lnTo>
                        <a:pt x="41610" y="49264"/>
                      </a:lnTo>
                      <a:lnTo>
                        <a:pt x="40779" y="48875"/>
                      </a:lnTo>
                      <a:lnTo>
                        <a:pt x="39931" y="48521"/>
                      </a:lnTo>
                      <a:lnTo>
                        <a:pt x="39065" y="48203"/>
                      </a:lnTo>
                      <a:lnTo>
                        <a:pt x="38199" y="47903"/>
                      </a:lnTo>
                      <a:lnTo>
                        <a:pt x="37297" y="47637"/>
                      </a:lnTo>
                      <a:lnTo>
                        <a:pt x="36360" y="47408"/>
                      </a:lnTo>
                      <a:lnTo>
                        <a:pt x="36360" y="47408"/>
                      </a:lnTo>
                      <a:lnTo>
                        <a:pt x="35706" y="47266"/>
                      </a:lnTo>
                      <a:lnTo>
                        <a:pt x="35017" y="47143"/>
                      </a:lnTo>
                      <a:lnTo>
                        <a:pt x="34345" y="47001"/>
                      </a:lnTo>
                      <a:lnTo>
                        <a:pt x="33674" y="46860"/>
                      </a:lnTo>
                      <a:lnTo>
                        <a:pt x="33020" y="46683"/>
                      </a:lnTo>
                      <a:lnTo>
                        <a:pt x="32701" y="46577"/>
                      </a:lnTo>
                      <a:lnTo>
                        <a:pt x="32401" y="46471"/>
                      </a:lnTo>
                      <a:lnTo>
                        <a:pt x="32100" y="46347"/>
                      </a:lnTo>
                      <a:lnTo>
                        <a:pt x="31800" y="46206"/>
                      </a:lnTo>
                      <a:lnTo>
                        <a:pt x="31535" y="46064"/>
                      </a:lnTo>
                      <a:lnTo>
                        <a:pt x="31252" y="45905"/>
                      </a:lnTo>
                      <a:lnTo>
                        <a:pt x="31252" y="45905"/>
                      </a:lnTo>
                      <a:lnTo>
                        <a:pt x="30704" y="45534"/>
                      </a:lnTo>
                      <a:lnTo>
                        <a:pt x="30191" y="45180"/>
                      </a:lnTo>
                      <a:lnTo>
                        <a:pt x="29696" y="44827"/>
                      </a:lnTo>
                      <a:lnTo>
                        <a:pt x="29237" y="44491"/>
                      </a:lnTo>
                      <a:lnTo>
                        <a:pt x="28813" y="44138"/>
                      </a:lnTo>
                      <a:lnTo>
                        <a:pt x="28406" y="43802"/>
                      </a:lnTo>
                      <a:lnTo>
                        <a:pt x="28053" y="43448"/>
                      </a:lnTo>
                      <a:lnTo>
                        <a:pt x="27734" y="43112"/>
                      </a:lnTo>
                      <a:lnTo>
                        <a:pt x="27434" y="42759"/>
                      </a:lnTo>
                      <a:lnTo>
                        <a:pt x="27186" y="42405"/>
                      </a:lnTo>
                      <a:lnTo>
                        <a:pt x="26992" y="42052"/>
                      </a:lnTo>
                      <a:lnTo>
                        <a:pt x="26904" y="41875"/>
                      </a:lnTo>
                      <a:lnTo>
                        <a:pt x="26833" y="41698"/>
                      </a:lnTo>
                      <a:lnTo>
                        <a:pt x="26762" y="41522"/>
                      </a:lnTo>
                      <a:lnTo>
                        <a:pt x="26709" y="41327"/>
                      </a:lnTo>
                      <a:lnTo>
                        <a:pt x="26656" y="41150"/>
                      </a:lnTo>
                      <a:lnTo>
                        <a:pt x="26638" y="40956"/>
                      </a:lnTo>
                      <a:lnTo>
                        <a:pt x="26621" y="40761"/>
                      </a:lnTo>
                      <a:lnTo>
                        <a:pt x="26603" y="40567"/>
                      </a:lnTo>
                      <a:lnTo>
                        <a:pt x="26603" y="40373"/>
                      </a:lnTo>
                      <a:lnTo>
                        <a:pt x="26621" y="40178"/>
                      </a:lnTo>
                      <a:lnTo>
                        <a:pt x="26621" y="40178"/>
                      </a:lnTo>
                      <a:lnTo>
                        <a:pt x="26674" y="39789"/>
                      </a:lnTo>
                      <a:lnTo>
                        <a:pt x="26745" y="39418"/>
                      </a:lnTo>
                      <a:lnTo>
                        <a:pt x="26833" y="39029"/>
                      </a:lnTo>
                      <a:lnTo>
                        <a:pt x="26921" y="38658"/>
                      </a:lnTo>
                      <a:lnTo>
                        <a:pt x="27027" y="38269"/>
                      </a:lnTo>
                      <a:lnTo>
                        <a:pt x="27151" y="37880"/>
                      </a:lnTo>
                      <a:lnTo>
                        <a:pt x="27292" y="37491"/>
                      </a:lnTo>
                      <a:lnTo>
                        <a:pt x="27452" y="37103"/>
                      </a:lnTo>
                      <a:lnTo>
                        <a:pt x="27611" y="36731"/>
                      </a:lnTo>
                      <a:lnTo>
                        <a:pt x="27787" y="36342"/>
                      </a:lnTo>
                      <a:lnTo>
                        <a:pt x="27964" y="35954"/>
                      </a:lnTo>
                      <a:lnTo>
                        <a:pt x="28159" y="35565"/>
                      </a:lnTo>
                      <a:lnTo>
                        <a:pt x="28601" y="34805"/>
                      </a:lnTo>
                      <a:lnTo>
                        <a:pt x="29078" y="34027"/>
                      </a:lnTo>
                      <a:lnTo>
                        <a:pt x="29590" y="33267"/>
                      </a:lnTo>
                      <a:lnTo>
                        <a:pt x="30138" y="32507"/>
                      </a:lnTo>
                      <a:lnTo>
                        <a:pt x="30739" y="31764"/>
                      </a:lnTo>
                      <a:lnTo>
                        <a:pt x="31358" y="31022"/>
                      </a:lnTo>
                      <a:lnTo>
                        <a:pt x="32012" y="30280"/>
                      </a:lnTo>
                      <a:lnTo>
                        <a:pt x="32684" y="29555"/>
                      </a:lnTo>
                      <a:lnTo>
                        <a:pt x="33408" y="28848"/>
                      </a:lnTo>
                      <a:lnTo>
                        <a:pt x="34133" y="28158"/>
                      </a:lnTo>
                      <a:lnTo>
                        <a:pt x="34893" y="27487"/>
                      </a:lnTo>
                      <a:lnTo>
                        <a:pt x="35653" y="26815"/>
                      </a:lnTo>
                      <a:lnTo>
                        <a:pt x="36449" y="26179"/>
                      </a:lnTo>
                      <a:lnTo>
                        <a:pt x="37244" y="25542"/>
                      </a:lnTo>
                      <a:lnTo>
                        <a:pt x="38057" y="24941"/>
                      </a:lnTo>
                      <a:lnTo>
                        <a:pt x="38870" y="24358"/>
                      </a:lnTo>
                      <a:lnTo>
                        <a:pt x="39701" y="23810"/>
                      </a:lnTo>
                      <a:lnTo>
                        <a:pt x="40532" y="23262"/>
                      </a:lnTo>
                      <a:lnTo>
                        <a:pt x="41363" y="22767"/>
                      </a:lnTo>
                      <a:lnTo>
                        <a:pt x="42193" y="22290"/>
                      </a:lnTo>
                      <a:lnTo>
                        <a:pt x="43006" y="21830"/>
                      </a:lnTo>
                      <a:lnTo>
                        <a:pt x="43837" y="21406"/>
                      </a:lnTo>
                      <a:lnTo>
                        <a:pt x="44633" y="21035"/>
                      </a:lnTo>
                      <a:lnTo>
                        <a:pt x="45446" y="20681"/>
                      </a:lnTo>
                      <a:lnTo>
                        <a:pt x="46224" y="20363"/>
                      </a:lnTo>
                      <a:lnTo>
                        <a:pt x="46984" y="20080"/>
                      </a:lnTo>
                      <a:lnTo>
                        <a:pt x="46984" y="20080"/>
                      </a:lnTo>
                      <a:lnTo>
                        <a:pt x="47372" y="19957"/>
                      </a:lnTo>
                      <a:lnTo>
                        <a:pt x="47744" y="19833"/>
                      </a:lnTo>
                      <a:lnTo>
                        <a:pt x="48133" y="19745"/>
                      </a:lnTo>
                      <a:lnTo>
                        <a:pt x="48504" y="19674"/>
                      </a:lnTo>
                      <a:lnTo>
                        <a:pt x="48893" y="19603"/>
                      </a:lnTo>
                      <a:lnTo>
                        <a:pt x="49264" y="19532"/>
                      </a:lnTo>
                      <a:lnTo>
                        <a:pt x="50024" y="19462"/>
                      </a:lnTo>
                      <a:lnTo>
                        <a:pt x="50802" y="19409"/>
                      </a:lnTo>
                      <a:lnTo>
                        <a:pt x="51562" y="19373"/>
                      </a:lnTo>
                      <a:lnTo>
                        <a:pt x="52339" y="19373"/>
                      </a:lnTo>
                      <a:lnTo>
                        <a:pt x="53100" y="19373"/>
                      </a:lnTo>
                      <a:lnTo>
                        <a:pt x="53100" y="19373"/>
                      </a:lnTo>
                      <a:lnTo>
                        <a:pt x="54160" y="19373"/>
                      </a:lnTo>
                      <a:lnTo>
                        <a:pt x="55221" y="19338"/>
                      </a:lnTo>
                      <a:lnTo>
                        <a:pt x="55769" y="19320"/>
                      </a:lnTo>
                      <a:lnTo>
                        <a:pt x="56299" y="19267"/>
                      </a:lnTo>
                      <a:lnTo>
                        <a:pt x="56829" y="19214"/>
                      </a:lnTo>
                      <a:lnTo>
                        <a:pt x="57377" y="19144"/>
                      </a:lnTo>
                      <a:lnTo>
                        <a:pt x="57907" y="19055"/>
                      </a:lnTo>
                      <a:lnTo>
                        <a:pt x="58455" y="18931"/>
                      </a:lnTo>
                      <a:lnTo>
                        <a:pt x="59003" y="18790"/>
                      </a:lnTo>
                      <a:lnTo>
                        <a:pt x="59551" y="18613"/>
                      </a:lnTo>
                      <a:lnTo>
                        <a:pt x="60099" y="18401"/>
                      </a:lnTo>
                      <a:lnTo>
                        <a:pt x="60647" y="18171"/>
                      </a:lnTo>
                      <a:lnTo>
                        <a:pt x="61195" y="17889"/>
                      </a:lnTo>
                      <a:lnTo>
                        <a:pt x="61743" y="17570"/>
                      </a:lnTo>
                      <a:lnTo>
                        <a:pt x="61743" y="17570"/>
                      </a:lnTo>
                      <a:lnTo>
                        <a:pt x="63299" y="16333"/>
                      </a:lnTo>
                      <a:lnTo>
                        <a:pt x="64748" y="15166"/>
                      </a:lnTo>
                      <a:lnTo>
                        <a:pt x="66392" y="13805"/>
                      </a:lnTo>
                      <a:lnTo>
                        <a:pt x="67223" y="13116"/>
                      </a:lnTo>
                      <a:lnTo>
                        <a:pt x="68018" y="12427"/>
                      </a:lnTo>
                      <a:lnTo>
                        <a:pt x="68778" y="11773"/>
                      </a:lnTo>
                      <a:lnTo>
                        <a:pt x="69432" y="11172"/>
                      </a:lnTo>
                      <a:lnTo>
                        <a:pt x="69998" y="10624"/>
                      </a:lnTo>
                      <a:lnTo>
                        <a:pt x="70422" y="10182"/>
                      </a:lnTo>
                      <a:lnTo>
                        <a:pt x="70581" y="9987"/>
                      </a:lnTo>
                      <a:lnTo>
                        <a:pt x="70687" y="9828"/>
                      </a:lnTo>
                      <a:lnTo>
                        <a:pt x="70758" y="9687"/>
                      </a:lnTo>
                      <a:lnTo>
                        <a:pt x="70776" y="9652"/>
                      </a:lnTo>
                      <a:lnTo>
                        <a:pt x="70776" y="9599"/>
                      </a:lnTo>
                      <a:lnTo>
                        <a:pt x="70776" y="9599"/>
                      </a:lnTo>
                      <a:lnTo>
                        <a:pt x="70740" y="9369"/>
                      </a:lnTo>
                      <a:lnTo>
                        <a:pt x="70687" y="9139"/>
                      </a:lnTo>
                      <a:lnTo>
                        <a:pt x="70599" y="8909"/>
                      </a:lnTo>
                      <a:lnTo>
                        <a:pt x="70493" y="8679"/>
                      </a:lnTo>
                      <a:lnTo>
                        <a:pt x="70369" y="8467"/>
                      </a:lnTo>
                      <a:lnTo>
                        <a:pt x="70210" y="8237"/>
                      </a:lnTo>
                      <a:lnTo>
                        <a:pt x="70033" y="8008"/>
                      </a:lnTo>
                      <a:lnTo>
                        <a:pt x="69839" y="7778"/>
                      </a:lnTo>
                      <a:lnTo>
                        <a:pt x="69627" y="7548"/>
                      </a:lnTo>
                      <a:lnTo>
                        <a:pt x="69397" y="7336"/>
                      </a:lnTo>
                      <a:lnTo>
                        <a:pt x="69149" y="7106"/>
                      </a:lnTo>
                      <a:lnTo>
                        <a:pt x="68884" y="6876"/>
                      </a:lnTo>
                      <a:lnTo>
                        <a:pt x="68601" y="6664"/>
                      </a:lnTo>
                      <a:lnTo>
                        <a:pt x="68301" y="6434"/>
                      </a:lnTo>
                      <a:lnTo>
                        <a:pt x="67647" y="6010"/>
                      </a:lnTo>
                      <a:lnTo>
                        <a:pt x="66940" y="5586"/>
                      </a:lnTo>
                      <a:lnTo>
                        <a:pt x="66197" y="5162"/>
                      </a:lnTo>
                      <a:lnTo>
                        <a:pt x="65402" y="4755"/>
                      </a:lnTo>
                      <a:lnTo>
                        <a:pt x="64571" y="4349"/>
                      </a:lnTo>
                      <a:lnTo>
                        <a:pt x="63687" y="3960"/>
                      </a:lnTo>
                      <a:lnTo>
                        <a:pt x="62804" y="3589"/>
                      </a:lnTo>
                      <a:lnTo>
                        <a:pt x="61884" y="3217"/>
                      </a:lnTo>
                      <a:lnTo>
                        <a:pt x="60965" y="2864"/>
                      </a:lnTo>
                      <a:lnTo>
                        <a:pt x="60029" y="2528"/>
                      </a:lnTo>
                      <a:lnTo>
                        <a:pt x="59074" y="2210"/>
                      </a:lnTo>
                      <a:lnTo>
                        <a:pt x="58137" y="1909"/>
                      </a:lnTo>
                      <a:lnTo>
                        <a:pt x="57218" y="1627"/>
                      </a:lnTo>
                      <a:lnTo>
                        <a:pt x="56299" y="1361"/>
                      </a:lnTo>
                      <a:lnTo>
                        <a:pt x="55397" y="1114"/>
                      </a:lnTo>
                      <a:lnTo>
                        <a:pt x="54531" y="902"/>
                      </a:lnTo>
                      <a:lnTo>
                        <a:pt x="53700" y="690"/>
                      </a:lnTo>
                      <a:lnTo>
                        <a:pt x="52905" y="513"/>
                      </a:lnTo>
                      <a:lnTo>
                        <a:pt x="52145" y="372"/>
                      </a:lnTo>
                      <a:lnTo>
                        <a:pt x="51456" y="230"/>
                      </a:lnTo>
                      <a:lnTo>
                        <a:pt x="50802" y="142"/>
                      </a:lnTo>
                      <a:lnTo>
                        <a:pt x="50218" y="53"/>
                      </a:lnTo>
                      <a:lnTo>
                        <a:pt x="49706" y="18"/>
                      </a:lnTo>
                      <a:lnTo>
                        <a:pt x="49246" y="0"/>
                      </a:lnTo>
                      <a:lnTo>
                        <a:pt x="488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2;p24">
                  <a:extLst>
                    <a:ext uri="{FF2B5EF4-FFF2-40B4-BE49-F238E27FC236}">
                      <a16:creationId xmlns:a16="http://schemas.microsoft.com/office/drawing/2014/main" id="{256FA7CB-2FF4-42E7-A5FD-793220590B6A}"/>
                    </a:ext>
                  </a:extLst>
                </p:cNvPr>
                <p:cNvSpPr/>
                <p:nvPr/>
              </p:nvSpPr>
              <p:spPr>
                <a:xfrm>
                  <a:off x="2924425" y="2188225"/>
                  <a:ext cx="42450" cy="57925"/>
                </a:xfrm>
                <a:custGeom>
                  <a:avLst/>
                  <a:gdLst/>
                  <a:ahLst/>
                  <a:cxnLst/>
                  <a:rect l="l" t="t" r="r" b="b"/>
                  <a:pathLst>
                    <a:path w="1698" h="2317" extrusionOk="0">
                      <a:moveTo>
                        <a:pt x="1697" y="1"/>
                      </a:moveTo>
                      <a:lnTo>
                        <a:pt x="1520" y="107"/>
                      </a:lnTo>
                      <a:lnTo>
                        <a:pt x="1344" y="230"/>
                      </a:lnTo>
                      <a:lnTo>
                        <a:pt x="1344" y="230"/>
                      </a:lnTo>
                      <a:lnTo>
                        <a:pt x="1520" y="124"/>
                      </a:lnTo>
                      <a:lnTo>
                        <a:pt x="1697" y="1"/>
                      </a:lnTo>
                      <a:close/>
                      <a:moveTo>
                        <a:pt x="1025" y="513"/>
                      </a:moveTo>
                      <a:lnTo>
                        <a:pt x="866" y="655"/>
                      </a:lnTo>
                      <a:lnTo>
                        <a:pt x="725" y="831"/>
                      </a:lnTo>
                      <a:lnTo>
                        <a:pt x="866" y="672"/>
                      </a:lnTo>
                      <a:lnTo>
                        <a:pt x="1025" y="513"/>
                      </a:lnTo>
                      <a:close/>
                      <a:moveTo>
                        <a:pt x="389" y="1309"/>
                      </a:moveTo>
                      <a:lnTo>
                        <a:pt x="230" y="1627"/>
                      </a:lnTo>
                      <a:lnTo>
                        <a:pt x="89" y="1963"/>
                      </a:lnTo>
                      <a:lnTo>
                        <a:pt x="0" y="2316"/>
                      </a:lnTo>
                      <a:lnTo>
                        <a:pt x="106" y="1963"/>
                      </a:lnTo>
                      <a:lnTo>
                        <a:pt x="230" y="1644"/>
                      </a:lnTo>
                      <a:lnTo>
                        <a:pt x="389" y="1309"/>
                      </a:lnTo>
                      <a:close/>
                    </a:path>
                  </a:pathLst>
                </a:custGeom>
                <a:solidFill>
                  <a:srgbClr val="A3C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3;p24">
                  <a:extLst>
                    <a:ext uri="{FF2B5EF4-FFF2-40B4-BE49-F238E27FC236}">
                      <a16:creationId xmlns:a16="http://schemas.microsoft.com/office/drawing/2014/main" id="{C87D48C1-7CB9-4CED-AE2E-98809125769B}"/>
                    </a:ext>
                  </a:extLst>
                </p:cNvPr>
                <p:cNvSpPr/>
                <p:nvPr/>
              </p:nvSpPr>
              <p:spPr>
                <a:xfrm>
                  <a:off x="2922200" y="2186025"/>
                  <a:ext cx="66325" cy="167950"/>
                </a:xfrm>
                <a:custGeom>
                  <a:avLst/>
                  <a:gdLst/>
                  <a:ahLst/>
                  <a:cxnLst/>
                  <a:rect l="l" t="t" r="r" b="b"/>
                  <a:pathLst>
                    <a:path w="2653" h="6718" fill="none" extrusionOk="0">
                      <a:moveTo>
                        <a:pt x="1963" y="0"/>
                      </a:moveTo>
                      <a:lnTo>
                        <a:pt x="1963" y="0"/>
                      </a:lnTo>
                      <a:lnTo>
                        <a:pt x="1786" y="89"/>
                      </a:lnTo>
                      <a:lnTo>
                        <a:pt x="1609" y="195"/>
                      </a:lnTo>
                      <a:lnTo>
                        <a:pt x="1433" y="318"/>
                      </a:lnTo>
                      <a:lnTo>
                        <a:pt x="1274" y="460"/>
                      </a:lnTo>
                      <a:lnTo>
                        <a:pt x="1114" y="601"/>
                      </a:lnTo>
                      <a:lnTo>
                        <a:pt x="955" y="743"/>
                      </a:lnTo>
                      <a:lnTo>
                        <a:pt x="814" y="919"/>
                      </a:lnTo>
                      <a:lnTo>
                        <a:pt x="690" y="1096"/>
                      </a:lnTo>
                      <a:lnTo>
                        <a:pt x="690" y="1096"/>
                      </a:lnTo>
                      <a:lnTo>
                        <a:pt x="478" y="1397"/>
                      </a:lnTo>
                      <a:lnTo>
                        <a:pt x="319" y="1715"/>
                      </a:lnTo>
                      <a:lnTo>
                        <a:pt x="178" y="2051"/>
                      </a:lnTo>
                      <a:lnTo>
                        <a:pt x="89" y="2404"/>
                      </a:lnTo>
                      <a:lnTo>
                        <a:pt x="19" y="2740"/>
                      </a:lnTo>
                      <a:lnTo>
                        <a:pt x="1" y="3094"/>
                      </a:lnTo>
                      <a:lnTo>
                        <a:pt x="1" y="3447"/>
                      </a:lnTo>
                      <a:lnTo>
                        <a:pt x="36" y="3783"/>
                      </a:lnTo>
                      <a:lnTo>
                        <a:pt x="107" y="4136"/>
                      </a:lnTo>
                      <a:lnTo>
                        <a:pt x="213" y="4455"/>
                      </a:lnTo>
                      <a:lnTo>
                        <a:pt x="354" y="4790"/>
                      </a:lnTo>
                      <a:lnTo>
                        <a:pt x="513" y="5091"/>
                      </a:lnTo>
                      <a:lnTo>
                        <a:pt x="708" y="5391"/>
                      </a:lnTo>
                      <a:lnTo>
                        <a:pt x="938" y="5657"/>
                      </a:lnTo>
                      <a:lnTo>
                        <a:pt x="1203" y="5922"/>
                      </a:lnTo>
                      <a:lnTo>
                        <a:pt x="1486" y="6151"/>
                      </a:lnTo>
                      <a:lnTo>
                        <a:pt x="1486" y="6151"/>
                      </a:lnTo>
                      <a:lnTo>
                        <a:pt x="1768" y="6328"/>
                      </a:lnTo>
                      <a:lnTo>
                        <a:pt x="2051" y="6487"/>
                      </a:lnTo>
                      <a:lnTo>
                        <a:pt x="2352" y="6611"/>
                      </a:lnTo>
                      <a:lnTo>
                        <a:pt x="2652" y="6717"/>
                      </a:lnTo>
                      <a:lnTo>
                        <a:pt x="2652" y="6717"/>
                      </a:lnTo>
                      <a:lnTo>
                        <a:pt x="2352" y="6611"/>
                      </a:lnTo>
                      <a:lnTo>
                        <a:pt x="2051" y="6487"/>
                      </a:lnTo>
                      <a:lnTo>
                        <a:pt x="1768" y="6328"/>
                      </a:lnTo>
                      <a:lnTo>
                        <a:pt x="1486" y="6151"/>
                      </a:lnTo>
                      <a:lnTo>
                        <a:pt x="1486" y="6151"/>
                      </a:lnTo>
                      <a:lnTo>
                        <a:pt x="1203" y="5922"/>
                      </a:lnTo>
                      <a:lnTo>
                        <a:pt x="938" y="5657"/>
                      </a:lnTo>
                      <a:lnTo>
                        <a:pt x="708" y="5391"/>
                      </a:lnTo>
                      <a:lnTo>
                        <a:pt x="513" y="5091"/>
                      </a:lnTo>
                      <a:lnTo>
                        <a:pt x="354" y="4790"/>
                      </a:lnTo>
                      <a:lnTo>
                        <a:pt x="213" y="4455"/>
                      </a:lnTo>
                      <a:lnTo>
                        <a:pt x="107" y="4136"/>
                      </a:lnTo>
                      <a:lnTo>
                        <a:pt x="36" y="3783"/>
                      </a:lnTo>
                      <a:lnTo>
                        <a:pt x="1" y="3447"/>
                      </a:lnTo>
                      <a:lnTo>
                        <a:pt x="1" y="3094"/>
                      </a:lnTo>
                      <a:lnTo>
                        <a:pt x="19" y="2740"/>
                      </a:lnTo>
                      <a:lnTo>
                        <a:pt x="89" y="2404"/>
                      </a:lnTo>
                      <a:lnTo>
                        <a:pt x="195" y="2051"/>
                      </a:lnTo>
                      <a:lnTo>
                        <a:pt x="319" y="1732"/>
                      </a:lnTo>
                      <a:lnTo>
                        <a:pt x="478" y="1397"/>
                      </a:lnTo>
                      <a:lnTo>
                        <a:pt x="690" y="1096"/>
                      </a:lnTo>
                      <a:lnTo>
                        <a:pt x="690" y="1096"/>
                      </a:lnTo>
                      <a:lnTo>
                        <a:pt x="814" y="919"/>
                      </a:lnTo>
                      <a:lnTo>
                        <a:pt x="955" y="760"/>
                      </a:lnTo>
                      <a:lnTo>
                        <a:pt x="1114" y="601"/>
                      </a:lnTo>
                      <a:lnTo>
                        <a:pt x="1274" y="460"/>
                      </a:lnTo>
                      <a:lnTo>
                        <a:pt x="1433" y="318"/>
                      </a:lnTo>
                      <a:lnTo>
                        <a:pt x="1609" y="212"/>
                      </a:lnTo>
                      <a:lnTo>
                        <a:pt x="1786" y="89"/>
                      </a:lnTo>
                      <a:lnTo>
                        <a:pt x="19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5;p24">
                  <a:extLst>
                    <a:ext uri="{FF2B5EF4-FFF2-40B4-BE49-F238E27FC236}">
                      <a16:creationId xmlns:a16="http://schemas.microsoft.com/office/drawing/2014/main" id="{F3CCA8A1-D3C5-43DD-9407-AA96910825C2}"/>
                    </a:ext>
                  </a:extLst>
                </p:cNvPr>
                <p:cNvSpPr/>
                <p:nvPr/>
              </p:nvSpPr>
              <p:spPr>
                <a:xfrm>
                  <a:off x="2955800" y="2232850"/>
                  <a:ext cx="15050" cy="17275"/>
                </a:xfrm>
                <a:custGeom>
                  <a:avLst/>
                  <a:gdLst/>
                  <a:ahLst/>
                  <a:cxnLst/>
                  <a:rect l="l" t="t" r="r" b="b"/>
                  <a:pathLst>
                    <a:path w="602" h="691" extrusionOk="0">
                      <a:moveTo>
                        <a:pt x="318" y="1"/>
                      </a:moveTo>
                      <a:lnTo>
                        <a:pt x="248" y="36"/>
                      </a:lnTo>
                      <a:lnTo>
                        <a:pt x="177" y="107"/>
                      </a:lnTo>
                      <a:lnTo>
                        <a:pt x="36" y="354"/>
                      </a:lnTo>
                      <a:lnTo>
                        <a:pt x="0" y="443"/>
                      </a:lnTo>
                      <a:lnTo>
                        <a:pt x="18" y="531"/>
                      </a:lnTo>
                      <a:lnTo>
                        <a:pt x="53" y="620"/>
                      </a:lnTo>
                      <a:lnTo>
                        <a:pt x="124" y="673"/>
                      </a:lnTo>
                      <a:lnTo>
                        <a:pt x="195" y="690"/>
                      </a:lnTo>
                      <a:lnTo>
                        <a:pt x="301" y="690"/>
                      </a:lnTo>
                      <a:lnTo>
                        <a:pt x="371" y="673"/>
                      </a:lnTo>
                      <a:lnTo>
                        <a:pt x="407" y="620"/>
                      </a:lnTo>
                      <a:lnTo>
                        <a:pt x="460" y="566"/>
                      </a:lnTo>
                      <a:lnTo>
                        <a:pt x="584" y="354"/>
                      </a:lnTo>
                      <a:lnTo>
                        <a:pt x="601" y="266"/>
                      </a:lnTo>
                      <a:lnTo>
                        <a:pt x="601" y="178"/>
                      </a:lnTo>
                      <a:lnTo>
                        <a:pt x="566" y="107"/>
                      </a:lnTo>
                      <a:lnTo>
                        <a:pt x="495" y="36"/>
                      </a:lnTo>
                      <a:lnTo>
                        <a:pt x="407" y="1"/>
                      </a:lnTo>
                      <a:close/>
                    </a:path>
                  </a:pathLst>
                </a:custGeom>
                <a:solidFill>
                  <a:srgbClr val="FE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6;p24">
                  <a:extLst>
                    <a:ext uri="{FF2B5EF4-FFF2-40B4-BE49-F238E27FC236}">
                      <a16:creationId xmlns:a16="http://schemas.microsoft.com/office/drawing/2014/main" id="{6D4C5124-8CF0-49BD-9473-340C8AD0C958}"/>
                    </a:ext>
                  </a:extLst>
                </p:cNvPr>
                <p:cNvSpPr/>
                <p:nvPr/>
              </p:nvSpPr>
              <p:spPr>
                <a:xfrm>
                  <a:off x="2970375" y="2205450"/>
                  <a:ext cx="60125" cy="26100"/>
                </a:xfrm>
                <a:custGeom>
                  <a:avLst/>
                  <a:gdLst/>
                  <a:ahLst/>
                  <a:cxnLst/>
                  <a:rect l="l" t="t" r="r" b="b"/>
                  <a:pathLst>
                    <a:path w="2405" h="1044" extrusionOk="0">
                      <a:moveTo>
                        <a:pt x="1768" y="1"/>
                      </a:moveTo>
                      <a:lnTo>
                        <a:pt x="1485" y="19"/>
                      </a:lnTo>
                      <a:lnTo>
                        <a:pt x="1326" y="36"/>
                      </a:lnTo>
                      <a:lnTo>
                        <a:pt x="1167" y="72"/>
                      </a:lnTo>
                      <a:lnTo>
                        <a:pt x="990" y="125"/>
                      </a:lnTo>
                      <a:lnTo>
                        <a:pt x="796" y="178"/>
                      </a:lnTo>
                      <a:lnTo>
                        <a:pt x="619" y="266"/>
                      </a:lnTo>
                      <a:lnTo>
                        <a:pt x="442" y="372"/>
                      </a:lnTo>
                      <a:lnTo>
                        <a:pt x="248" y="496"/>
                      </a:lnTo>
                      <a:lnTo>
                        <a:pt x="71" y="637"/>
                      </a:lnTo>
                      <a:lnTo>
                        <a:pt x="18" y="708"/>
                      </a:lnTo>
                      <a:lnTo>
                        <a:pt x="1" y="796"/>
                      </a:lnTo>
                      <a:lnTo>
                        <a:pt x="1" y="885"/>
                      </a:lnTo>
                      <a:lnTo>
                        <a:pt x="54" y="973"/>
                      </a:lnTo>
                      <a:lnTo>
                        <a:pt x="89" y="1008"/>
                      </a:lnTo>
                      <a:lnTo>
                        <a:pt x="142" y="1026"/>
                      </a:lnTo>
                      <a:lnTo>
                        <a:pt x="230" y="1044"/>
                      </a:lnTo>
                      <a:lnTo>
                        <a:pt x="319" y="1026"/>
                      </a:lnTo>
                      <a:lnTo>
                        <a:pt x="389" y="991"/>
                      </a:lnTo>
                      <a:lnTo>
                        <a:pt x="531" y="867"/>
                      </a:lnTo>
                      <a:lnTo>
                        <a:pt x="672" y="779"/>
                      </a:lnTo>
                      <a:lnTo>
                        <a:pt x="831" y="690"/>
                      </a:lnTo>
                      <a:lnTo>
                        <a:pt x="973" y="620"/>
                      </a:lnTo>
                      <a:lnTo>
                        <a:pt x="1114" y="584"/>
                      </a:lnTo>
                      <a:lnTo>
                        <a:pt x="1256" y="531"/>
                      </a:lnTo>
                      <a:lnTo>
                        <a:pt x="1521" y="496"/>
                      </a:lnTo>
                      <a:lnTo>
                        <a:pt x="1750" y="478"/>
                      </a:lnTo>
                      <a:lnTo>
                        <a:pt x="1945" y="496"/>
                      </a:lnTo>
                      <a:lnTo>
                        <a:pt x="2122" y="514"/>
                      </a:lnTo>
                      <a:lnTo>
                        <a:pt x="2210" y="514"/>
                      </a:lnTo>
                      <a:lnTo>
                        <a:pt x="2298" y="478"/>
                      </a:lnTo>
                      <a:lnTo>
                        <a:pt x="2369" y="425"/>
                      </a:lnTo>
                      <a:lnTo>
                        <a:pt x="2404" y="337"/>
                      </a:lnTo>
                      <a:lnTo>
                        <a:pt x="2404" y="248"/>
                      </a:lnTo>
                      <a:lnTo>
                        <a:pt x="2369" y="160"/>
                      </a:lnTo>
                      <a:lnTo>
                        <a:pt x="2316" y="89"/>
                      </a:lnTo>
                      <a:lnTo>
                        <a:pt x="2228" y="54"/>
                      </a:lnTo>
                      <a:lnTo>
                        <a:pt x="1998" y="19"/>
                      </a:lnTo>
                      <a:lnTo>
                        <a:pt x="1768" y="1"/>
                      </a:lnTo>
                      <a:close/>
                    </a:path>
                  </a:pathLst>
                </a:custGeom>
                <a:solidFill>
                  <a:srgbClr val="FE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7;p24">
                  <a:extLst>
                    <a:ext uri="{FF2B5EF4-FFF2-40B4-BE49-F238E27FC236}">
                      <a16:creationId xmlns:a16="http://schemas.microsoft.com/office/drawing/2014/main" id="{7C2A3EBA-A6BF-4D84-AE80-4C7D9BC541A8}"/>
                    </a:ext>
                  </a:extLst>
                </p:cNvPr>
                <p:cNvSpPr/>
                <p:nvPr/>
              </p:nvSpPr>
              <p:spPr>
                <a:xfrm rot="10020000">
                  <a:off x="2547563" y="1867332"/>
                  <a:ext cx="686054" cy="259421"/>
                </a:xfrm>
                <a:custGeom>
                  <a:avLst/>
                  <a:gdLst/>
                  <a:ahLst/>
                  <a:cxnLst/>
                  <a:rect l="l" t="t" r="r" b="b"/>
                  <a:pathLst>
                    <a:path w="34363" h="10076" extrusionOk="0">
                      <a:moveTo>
                        <a:pt x="15856" y="0"/>
                      </a:moveTo>
                      <a:lnTo>
                        <a:pt x="15113" y="18"/>
                      </a:lnTo>
                      <a:lnTo>
                        <a:pt x="14371" y="36"/>
                      </a:lnTo>
                      <a:lnTo>
                        <a:pt x="13611" y="89"/>
                      </a:lnTo>
                      <a:lnTo>
                        <a:pt x="12338" y="177"/>
                      </a:lnTo>
                      <a:lnTo>
                        <a:pt x="11119" y="319"/>
                      </a:lnTo>
                      <a:lnTo>
                        <a:pt x="9934" y="478"/>
                      </a:lnTo>
                      <a:lnTo>
                        <a:pt x="8785" y="654"/>
                      </a:lnTo>
                      <a:lnTo>
                        <a:pt x="7707" y="849"/>
                      </a:lnTo>
                      <a:lnTo>
                        <a:pt x="6682" y="1043"/>
                      </a:lnTo>
                      <a:lnTo>
                        <a:pt x="5710" y="1255"/>
                      </a:lnTo>
                      <a:lnTo>
                        <a:pt x="4826" y="1468"/>
                      </a:lnTo>
                      <a:lnTo>
                        <a:pt x="4013" y="1680"/>
                      </a:lnTo>
                      <a:lnTo>
                        <a:pt x="3288" y="1874"/>
                      </a:lnTo>
                      <a:lnTo>
                        <a:pt x="2104" y="2228"/>
                      </a:lnTo>
                      <a:lnTo>
                        <a:pt x="1308" y="2475"/>
                      </a:lnTo>
                      <a:lnTo>
                        <a:pt x="990" y="2581"/>
                      </a:lnTo>
                      <a:lnTo>
                        <a:pt x="849" y="2652"/>
                      </a:lnTo>
                      <a:lnTo>
                        <a:pt x="707" y="2723"/>
                      </a:lnTo>
                      <a:lnTo>
                        <a:pt x="584" y="2793"/>
                      </a:lnTo>
                      <a:lnTo>
                        <a:pt x="478" y="2899"/>
                      </a:lnTo>
                      <a:lnTo>
                        <a:pt x="372" y="3005"/>
                      </a:lnTo>
                      <a:lnTo>
                        <a:pt x="283" y="3111"/>
                      </a:lnTo>
                      <a:lnTo>
                        <a:pt x="212" y="3235"/>
                      </a:lnTo>
                      <a:lnTo>
                        <a:pt x="142" y="3359"/>
                      </a:lnTo>
                      <a:lnTo>
                        <a:pt x="89" y="3483"/>
                      </a:lnTo>
                      <a:lnTo>
                        <a:pt x="53" y="3624"/>
                      </a:lnTo>
                      <a:lnTo>
                        <a:pt x="18" y="3765"/>
                      </a:lnTo>
                      <a:lnTo>
                        <a:pt x="0" y="3907"/>
                      </a:lnTo>
                      <a:lnTo>
                        <a:pt x="0" y="4048"/>
                      </a:lnTo>
                      <a:lnTo>
                        <a:pt x="18" y="4207"/>
                      </a:lnTo>
                      <a:lnTo>
                        <a:pt x="53" y="4349"/>
                      </a:lnTo>
                      <a:lnTo>
                        <a:pt x="89" y="4490"/>
                      </a:lnTo>
                      <a:lnTo>
                        <a:pt x="142" y="4632"/>
                      </a:lnTo>
                      <a:lnTo>
                        <a:pt x="212" y="4773"/>
                      </a:lnTo>
                      <a:lnTo>
                        <a:pt x="301" y="4897"/>
                      </a:lnTo>
                      <a:lnTo>
                        <a:pt x="389" y="5003"/>
                      </a:lnTo>
                      <a:lnTo>
                        <a:pt x="495" y="5109"/>
                      </a:lnTo>
                      <a:lnTo>
                        <a:pt x="619" y="5197"/>
                      </a:lnTo>
                      <a:lnTo>
                        <a:pt x="725" y="5268"/>
                      </a:lnTo>
                      <a:lnTo>
                        <a:pt x="866" y="5339"/>
                      </a:lnTo>
                      <a:lnTo>
                        <a:pt x="990" y="5392"/>
                      </a:lnTo>
                      <a:lnTo>
                        <a:pt x="1132" y="5427"/>
                      </a:lnTo>
                      <a:lnTo>
                        <a:pt x="1273" y="5462"/>
                      </a:lnTo>
                      <a:lnTo>
                        <a:pt x="1414" y="5480"/>
                      </a:lnTo>
                      <a:lnTo>
                        <a:pt x="1556" y="5480"/>
                      </a:lnTo>
                      <a:lnTo>
                        <a:pt x="1697" y="5462"/>
                      </a:lnTo>
                      <a:lnTo>
                        <a:pt x="1856" y="5445"/>
                      </a:lnTo>
                      <a:lnTo>
                        <a:pt x="1998" y="5392"/>
                      </a:lnTo>
                      <a:lnTo>
                        <a:pt x="2263" y="5303"/>
                      </a:lnTo>
                      <a:lnTo>
                        <a:pt x="2970" y="5073"/>
                      </a:lnTo>
                      <a:lnTo>
                        <a:pt x="4066" y="4755"/>
                      </a:lnTo>
                      <a:lnTo>
                        <a:pt x="4755" y="4561"/>
                      </a:lnTo>
                      <a:lnTo>
                        <a:pt x="5515" y="4366"/>
                      </a:lnTo>
                      <a:lnTo>
                        <a:pt x="6364" y="4172"/>
                      </a:lnTo>
                      <a:lnTo>
                        <a:pt x="7265" y="3978"/>
                      </a:lnTo>
                      <a:lnTo>
                        <a:pt x="8237" y="3783"/>
                      </a:lnTo>
                      <a:lnTo>
                        <a:pt x="9263" y="3589"/>
                      </a:lnTo>
                      <a:lnTo>
                        <a:pt x="10341" y="3430"/>
                      </a:lnTo>
                      <a:lnTo>
                        <a:pt x="11454" y="3270"/>
                      </a:lnTo>
                      <a:lnTo>
                        <a:pt x="12603" y="3147"/>
                      </a:lnTo>
                      <a:lnTo>
                        <a:pt x="13788" y="3058"/>
                      </a:lnTo>
                      <a:lnTo>
                        <a:pt x="14477" y="3023"/>
                      </a:lnTo>
                      <a:lnTo>
                        <a:pt x="15166" y="3005"/>
                      </a:lnTo>
                      <a:lnTo>
                        <a:pt x="15838" y="2988"/>
                      </a:lnTo>
                      <a:lnTo>
                        <a:pt x="16492" y="2988"/>
                      </a:lnTo>
                      <a:lnTo>
                        <a:pt x="17146" y="3005"/>
                      </a:lnTo>
                      <a:lnTo>
                        <a:pt x="17782" y="3023"/>
                      </a:lnTo>
                      <a:lnTo>
                        <a:pt x="18419" y="3058"/>
                      </a:lnTo>
                      <a:lnTo>
                        <a:pt x="19037" y="3111"/>
                      </a:lnTo>
                      <a:lnTo>
                        <a:pt x="19656" y="3182"/>
                      </a:lnTo>
                      <a:lnTo>
                        <a:pt x="20257" y="3253"/>
                      </a:lnTo>
                      <a:lnTo>
                        <a:pt x="20840" y="3341"/>
                      </a:lnTo>
                      <a:lnTo>
                        <a:pt x="21424" y="3447"/>
                      </a:lnTo>
                      <a:lnTo>
                        <a:pt x="21989" y="3571"/>
                      </a:lnTo>
                      <a:lnTo>
                        <a:pt x="22537" y="3695"/>
                      </a:lnTo>
                      <a:lnTo>
                        <a:pt x="23085" y="3836"/>
                      </a:lnTo>
                      <a:lnTo>
                        <a:pt x="23615" y="3995"/>
                      </a:lnTo>
                      <a:lnTo>
                        <a:pt x="24252" y="4190"/>
                      </a:lnTo>
                      <a:lnTo>
                        <a:pt x="24870" y="4419"/>
                      </a:lnTo>
                      <a:lnTo>
                        <a:pt x="25471" y="4649"/>
                      </a:lnTo>
                      <a:lnTo>
                        <a:pt x="26055" y="4914"/>
                      </a:lnTo>
                      <a:lnTo>
                        <a:pt x="26620" y="5197"/>
                      </a:lnTo>
                      <a:lnTo>
                        <a:pt x="27168" y="5480"/>
                      </a:lnTo>
                      <a:lnTo>
                        <a:pt x="27699" y="5798"/>
                      </a:lnTo>
                      <a:lnTo>
                        <a:pt x="28211" y="6134"/>
                      </a:lnTo>
                      <a:lnTo>
                        <a:pt x="28706" y="6488"/>
                      </a:lnTo>
                      <a:lnTo>
                        <a:pt x="29183" y="6859"/>
                      </a:lnTo>
                      <a:lnTo>
                        <a:pt x="29643" y="7248"/>
                      </a:lnTo>
                      <a:lnTo>
                        <a:pt x="30085" y="7654"/>
                      </a:lnTo>
                      <a:lnTo>
                        <a:pt x="30509" y="8078"/>
                      </a:lnTo>
                      <a:lnTo>
                        <a:pt x="30916" y="8520"/>
                      </a:lnTo>
                      <a:lnTo>
                        <a:pt x="31305" y="8980"/>
                      </a:lnTo>
                      <a:lnTo>
                        <a:pt x="31676" y="9457"/>
                      </a:lnTo>
                      <a:lnTo>
                        <a:pt x="31782" y="9598"/>
                      </a:lnTo>
                      <a:lnTo>
                        <a:pt x="31906" y="9722"/>
                      </a:lnTo>
                      <a:lnTo>
                        <a:pt x="32047" y="9828"/>
                      </a:lnTo>
                      <a:lnTo>
                        <a:pt x="32206" y="9917"/>
                      </a:lnTo>
                      <a:lnTo>
                        <a:pt x="32365" y="9987"/>
                      </a:lnTo>
                      <a:lnTo>
                        <a:pt x="32524" y="10023"/>
                      </a:lnTo>
                      <a:lnTo>
                        <a:pt x="32701" y="10058"/>
                      </a:lnTo>
                      <a:lnTo>
                        <a:pt x="32860" y="10076"/>
                      </a:lnTo>
                      <a:lnTo>
                        <a:pt x="33090" y="10058"/>
                      </a:lnTo>
                      <a:lnTo>
                        <a:pt x="33320" y="10005"/>
                      </a:lnTo>
                      <a:lnTo>
                        <a:pt x="33549" y="9899"/>
                      </a:lnTo>
                      <a:lnTo>
                        <a:pt x="33744" y="9775"/>
                      </a:lnTo>
                      <a:lnTo>
                        <a:pt x="33868" y="9687"/>
                      </a:lnTo>
                      <a:lnTo>
                        <a:pt x="33974" y="9581"/>
                      </a:lnTo>
                      <a:lnTo>
                        <a:pt x="34062" y="9457"/>
                      </a:lnTo>
                      <a:lnTo>
                        <a:pt x="34150" y="9333"/>
                      </a:lnTo>
                      <a:lnTo>
                        <a:pt x="34221" y="9210"/>
                      </a:lnTo>
                      <a:lnTo>
                        <a:pt x="34274" y="9086"/>
                      </a:lnTo>
                      <a:lnTo>
                        <a:pt x="34310" y="8944"/>
                      </a:lnTo>
                      <a:lnTo>
                        <a:pt x="34345" y="8803"/>
                      </a:lnTo>
                      <a:lnTo>
                        <a:pt x="34363" y="8662"/>
                      </a:lnTo>
                      <a:lnTo>
                        <a:pt x="34363" y="8520"/>
                      </a:lnTo>
                      <a:lnTo>
                        <a:pt x="34345" y="8379"/>
                      </a:lnTo>
                      <a:lnTo>
                        <a:pt x="34310" y="8237"/>
                      </a:lnTo>
                      <a:lnTo>
                        <a:pt x="34274" y="8096"/>
                      </a:lnTo>
                      <a:lnTo>
                        <a:pt x="34221" y="7955"/>
                      </a:lnTo>
                      <a:lnTo>
                        <a:pt x="34150" y="7813"/>
                      </a:lnTo>
                      <a:lnTo>
                        <a:pt x="34062" y="7689"/>
                      </a:lnTo>
                      <a:lnTo>
                        <a:pt x="33620" y="7124"/>
                      </a:lnTo>
                      <a:lnTo>
                        <a:pt x="33161" y="6558"/>
                      </a:lnTo>
                      <a:lnTo>
                        <a:pt x="32666" y="6028"/>
                      </a:lnTo>
                      <a:lnTo>
                        <a:pt x="32171" y="5515"/>
                      </a:lnTo>
                      <a:lnTo>
                        <a:pt x="31640" y="5038"/>
                      </a:lnTo>
                      <a:lnTo>
                        <a:pt x="31092" y="4561"/>
                      </a:lnTo>
                      <a:lnTo>
                        <a:pt x="30509" y="4119"/>
                      </a:lnTo>
                      <a:lnTo>
                        <a:pt x="29926" y="3695"/>
                      </a:lnTo>
                      <a:lnTo>
                        <a:pt x="29307" y="3306"/>
                      </a:lnTo>
                      <a:lnTo>
                        <a:pt x="28689" y="2917"/>
                      </a:lnTo>
                      <a:lnTo>
                        <a:pt x="28035" y="2563"/>
                      </a:lnTo>
                      <a:lnTo>
                        <a:pt x="27363" y="2228"/>
                      </a:lnTo>
                      <a:lnTo>
                        <a:pt x="26673" y="1927"/>
                      </a:lnTo>
                      <a:lnTo>
                        <a:pt x="25966" y="1644"/>
                      </a:lnTo>
                      <a:lnTo>
                        <a:pt x="25224" y="1379"/>
                      </a:lnTo>
                      <a:lnTo>
                        <a:pt x="24482" y="1132"/>
                      </a:lnTo>
                      <a:lnTo>
                        <a:pt x="23881" y="955"/>
                      </a:lnTo>
                      <a:lnTo>
                        <a:pt x="23280" y="813"/>
                      </a:lnTo>
                      <a:lnTo>
                        <a:pt x="22661" y="654"/>
                      </a:lnTo>
                      <a:lnTo>
                        <a:pt x="22025" y="531"/>
                      </a:lnTo>
                      <a:lnTo>
                        <a:pt x="21371" y="425"/>
                      </a:lnTo>
                      <a:lnTo>
                        <a:pt x="20717" y="319"/>
                      </a:lnTo>
                      <a:lnTo>
                        <a:pt x="20063" y="230"/>
                      </a:lnTo>
                      <a:lnTo>
                        <a:pt x="19391" y="159"/>
                      </a:lnTo>
                      <a:lnTo>
                        <a:pt x="18702" y="106"/>
                      </a:lnTo>
                      <a:lnTo>
                        <a:pt x="17995" y="53"/>
                      </a:lnTo>
                      <a:lnTo>
                        <a:pt x="17287" y="18"/>
                      </a:lnTo>
                      <a:lnTo>
                        <a:pt x="16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8;p24">
                  <a:extLst>
                    <a:ext uri="{FF2B5EF4-FFF2-40B4-BE49-F238E27FC236}">
                      <a16:creationId xmlns:a16="http://schemas.microsoft.com/office/drawing/2014/main" id="{AFAE2EF6-D0A8-4554-8309-5ADF9C3EA63F}"/>
                    </a:ext>
                  </a:extLst>
                </p:cNvPr>
                <p:cNvSpPr/>
                <p:nvPr/>
              </p:nvSpPr>
              <p:spPr>
                <a:xfrm>
                  <a:off x="2256700" y="1161250"/>
                  <a:ext cx="276225" cy="463575"/>
                </a:xfrm>
                <a:custGeom>
                  <a:avLst/>
                  <a:gdLst/>
                  <a:ahLst/>
                  <a:cxnLst/>
                  <a:rect l="l" t="t" r="r" b="b"/>
                  <a:pathLst>
                    <a:path w="11049" h="18543" extrusionOk="0">
                      <a:moveTo>
                        <a:pt x="5233" y="0"/>
                      </a:moveTo>
                      <a:lnTo>
                        <a:pt x="4968" y="36"/>
                      </a:lnTo>
                      <a:lnTo>
                        <a:pt x="4685" y="106"/>
                      </a:lnTo>
                      <a:lnTo>
                        <a:pt x="4420" y="177"/>
                      </a:lnTo>
                      <a:lnTo>
                        <a:pt x="4137" y="283"/>
                      </a:lnTo>
                      <a:lnTo>
                        <a:pt x="3889" y="407"/>
                      </a:lnTo>
                      <a:lnTo>
                        <a:pt x="3624" y="548"/>
                      </a:lnTo>
                      <a:lnTo>
                        <a:pt x="3377" y="725"/>
                      </a:lnTo>
                      <a:lnTo>
                        <a:pt x="3129" y="902"/>
                      </a:lnTo>
                      <a:lnTo>
                        <a:pt x="2900" y="1114"/>
                      </a:lnTo>
                      <a:lnTo>
                        <a:pt x="2652" y="1344"/>
                      </a:lnTo>
                      <a:lnTo>
                        <a:pt x="2440" y="1574"/>
                      </a:lnTo>
                      <a:lnTo>
                        <a:pt x="2210" y="1839"/>
                      </a:lnTo>
                      <a:lnTo>
                        <a:pt x="2016" y="2104"/>
                      </a:lnTo>
                      <a:lnTo>
                        <a:pt x="1804" y="2404"/>
                      </a:lnTo>
                      <a:lnTo>
                        <a:pt x="1609" y="2705"/>
                      </a:lnTo>
                      <a:lnTo>
                        <a:pt x="1432" y="3041"/>
                      </a:lnTo>
                      <a:lnTo>
                        <a:pt x="1256" y="3376"/>
                      </a:lnTo>
                      <a:lnTo>
                        <a:pt x="1097" y="3712"/>
                      </a:lnTo>
                      <a:lnTo>
                        <a:pt x="938" y="4084"/>
                      </a:lnTo>
                      <a:lnTo>
                        <a:pt x="796" y="4455"/>
                      </a:lnTo>
                      <a:lnTo>
                        <a:pt x="672" y="4844"/>
                      </a:lnTo>
                      <a:lnTo>
                        <a:pt x="549" y="5250"/>
                      </a:lnTo>
                      <a:lnTo>
                        <a:pt x="425" y="5657"/>
                      </a:lnTo>
                      <a:lnTo>
                        <a:pt x="337" y="6081"/>
                      </a:lnTo>
                      <a:lnTo>
                        <a:pt x="248" y="6505"/>
                      </a:lnTo>
                      <a:lnTo>
                        <a:pt x="177" y="6947"/>
                      </a:lnTo>
                      <a:lnTo>
                        <a:pt x="107" y="7389"/>
                      </a:lnTo>
                      <a:lnTo>
                        <a:pt x="71" y="7849"/>
                      </a:lnTo>
                      <a:lnTo>
                        <a:pt x="36" y="8326"/>
                      </a:lnTo>
                      <a:lnTo>
                        <a:pt x="1" y="8785"/>
                      </a:lnTo>
                      <a:lnTo>
                        <a:pt x="1" y="9263"/>
                      </a:lnTo>
                      <a:lnTo>
                        <a:pt x="1" y="9740"/>
                      </a:lnTo>
                      <a:lnTo>
                        <a:pt x="36" y="10217"/>
                      </a:lnTo>
                      <a:lnTo>
                        <a:pt x="71" y="10677"/>
                      </a:lnTo>
                      <a:lnTo>
                        <a:pt x="107" y="11136"/>
                      </a:lnTo>
                      <a:lnTo>
                        <a:pt x="177" y="11578"/>
                      </a:lnTo>
                      <a:lnTo>
                        <a:pt x="248" y="12020"/>
                      </a:lnTo>
                      <a:lnTo>
                        <a:pt x="337" y="12462"/>
                      </a:lnTo>
                      <a:lnTo>
                        <a:pt x="425" y="12869"/>
                      </a:lnTo>
                      <a:lnTo>
                        <a:pt x="549" y="13293"/>
                      </a:lnTo>
                      <a:lnTo>
                        <a:pt x="672" y="13682"/>
                      </a:lnTo>
                      <a:lnTo>
                        <a:pt x="796" y="14071"/>
                      </a:lnTo>
                      <a:lnTo>
                        <a:pt x="938" y="14442"/>
                      </a:lnTo>
                      <a:lnTo>
                        <a:pt x="1097" y="14813"/>
                      </a:lnTo>
                      <a:lnTo>
                        <a:pt x="1256" y="15166"/>
                      </a:lnTo>
                      <a:lnTo>
                        <a:pt x="1432" y="15502"/>
                      </a:lnTo>
                      <a:lnTo>
                        <a:pt x="1609" y="15820"/>
                      </a:lnTo>
                      <a:lnTo>
                        <a:pt x="1804" y="16121"/>
                      </a:lnTo>
                      <a:lnTo>
                        <a:pt x="2016" y="16421"/>
                      </a:lnTo>
                      <a:lnTo>
                        <a:pt x="2210" y="16704"/>
                      </a:lnTo>
                      <a:lnTo>
                        <a:pt x="2440" y="16952"/>
                      </a:lnTo>
                      <a:lnTo>
                        <a:pt x="2652" y="17199"/>
                      </a:lnTo>
                      <a:lnTo>
                        <a:pt x="2900" y="17411"/>
                      </a:lnTo>
                      <a:lnTo>
                        <a:pt x="3129" y="17623"/>
                      </a:lnTo>
                      <a:lnTo>
                        <a:pt x="3377" y="17818"/>
                      </a:lnTo>
                      <a:lnTo>
                        <a:pt x="3624" y="17977"/>
                      </a:lnTo>
                      <a:lnTo>
                        <a:pt x="3889" y="18118"/>
                      </a:lnTo>
                      <a:lnTo>
                        <a:pt x="4137" y="18242"/>
                      </a:lnTo>
                      <a:lnTo>
                        <a:pt x="4420" y="18348"/>
                      </a:lnTo>
                      <a:lnTo>
                        <a:pt x="4685" y="18437"/>
                      </a:lnTo>
                      <a:lnTo>
                        <a:pt x="4968" y="18490"/>
                      </a:lnTo>
                      <a:lnTo>
                        <a:pt x="5233" y="18525"/>
                      </a:lnTo>
                      <a:lnTo>
                        <a:pt x="5533" y="18543"/>
                      </a:lnTo>
                      <a:lnTo>
                        <a:pt x="5816" y="18525"/>
                      </a:lnTo>
                      <a:lnTo>
                        <a:pt x="6099" y="18490"/>
                      </a:lnTo>
                      <a:lnTo>
                        <a:pt x="6364" y="18437"/>
                      </a:lnTo>
                      <a:lnTo>
                        <a:pt x="6647" y="18348"/>
                      </a:lnTo>
                      <a:lnTo>
                        <a:pt x="6912" y="18242"/>
                      </a:lnTo>
                      <a:lnTo>
                        <a:pt x="7177" y="18118"/>
                      </a:lnTo>
                      <a:lnTo>
                        <a:pt x="7425" y="17977"/>
                      </a:lnTo>
                      <a:lnTo>
                        <a:pt x="7672" y="17818"/>
                      </a:lnTo>
                      <a:lnTo>
                        <a:pt x="7920" y="17623"/>
                      </a:lnTo>
                      <a:lnTo>
                        <a:pt x="8167" y="17411"/>
                      </a:lnTo>
                      <a:lnTo>
                        <a:pt x="8397" y="17199"/>
                      </a:lnTo>
                      <a:lnTo>
                        <a:pt x="8609" y="16952"/>
                      </a:lnTo>
                      <a:lnTo>
                        <a:pt x="8839" y="16704"/>
                      </a:lnTo>
                      <a:lnTo>
                        <a:pt x="9033" y="16421"/>
                      </a:lnTo>
                      <a:lnTo>
                        <a:pt x="9245" y="16121"/>
                      </a:lnTo>
                      <a:lnTo>
                        <a:pt x="9440" y="15820"/>
                      </a:lnTo>
                      <a:lnTo>
                        <a:pt x="9616" y="15502"/>
                      </a:lnTo>
                      <a:lnTo>
                        <a:pt x="9793" y="15166"/>
                      </a:lnTo>
                      <a:lnTo>
                        <a:pt x="9952" y="14813"/>
                      </a:lnTo>
                      <a:lnTo>
                        <a:pt x="10111" y="14442"/>
                      </a:lnTo>
                      <a:lnTo>
                        <a:pt x="10253" y="14071"/>
                      </a:lnTo>
                      <a:lnTo>
                        <a:pt x="10377" y="13682"/>
                      </a:lnTo>
                      <a:lnTo>
                        <a:pt x="10500" y="13293"/>
                      </a:lnTo>
                      <a:lnTo>
                        <a:pt x="10624" y="12869"/>
                      </a:lnTo>
                      <a:lnTo>
                        <a:pt x="10712" y="12462"/>
                      </a:lnTo>
                      <a:lnTo>
                        <a:pt x="10801" y="12020"/>
                      </a:lnTo>
                      <a:lnTo>
                        <a:pt x="10871" y="11578"/>
                      </a:lnTo>
                      <a:lnTo>
                        <a:pt x="10942" y="11136"/>
                      </a:lnTo>
                      <a:lnTo>
                        <a:pt x="10995" y="10677"/>
                      </a:lnTo>
                      <a:lnTo>
                        <a:pt x="11031" y="10217"/>
                      </a:lnTo>
                      <a:lnTo>
                        <a:pt x="11048" y="9740"/>
                      </a:lnTo>
                      <a:lnTo>
                        <a:pt x="11048" y="9263"/>
                      </a:lnTo>
                      <a:lnTo>
                        <a:pt x="11048" y="8785"/>
                      </a:lnTo>
                      <a:lnTo>
                        <a:pt x="11031" y="8326"/>
                      </a:lnTo>
                      <a:lnTo>
                        <a:pt x="10995" y="7849"/>
                      </a:lnTo>
                      <a:lnTo>
                        <a:pt x="10942" y="7389"/>
                      </a:lnTo>
                      <a:lnTo>
                        <a:pt x="10871" y="6947"/>
                      </a:lnTo>
                      <a:lnTo>
                        <a:pt x="10801" y="6505"/>
                      </a:lnTo>
                      <a:lnTo>
                        <a:pt x="10712" y="6081"/>
                      </a:lnTo>
                      <a:lnTo>
                        <a:pt x="10624" y="5657"/>
                      </a:lnTo>
                      <a:lnTo>
                        <a:pt x="10500" y="5250"/>
                      </a:lnTo>
                      <a:lnTo>
                        <a:pt x="10377" y="4844"/>
                      </a:lnTo>
                      <a:lnTo>
                        <a:pt x="10253" y="4455"/>
                      </a:lnTo>
                      <a:lnTo>
                        <a:pt x="10111" y="4084"/>
                      </a:lnTo>
                      <a:lnTo>
                        <a:pt x="9952" y="3712"/>
                      </a:lnTo>
                      <a:lnTo>
                        <a:pt x="9793" y="3376"/>
                      </a:lnTo>
                      <a:lnTo>
                        <a:pt x="9616" y="3041"/>
                      </a:lnTo>
                      <a:lnTo>
                        <a:pt x="9440" y="2705"/>
                      </a:lnTo>
                      <a:lnTo>
                        <a:pt x="9245" y="2404"/>
                      </a:lnTo>
                      <a:lnTo>
                        <a:pt x="9033" y="2104"/>
                      </a:lnTo>
                      <a:lnTo>
                        <a:pt x="8839" y="1839"/>
                      </a:lnTo>
                      <a:lnTo>
                        <a:pt x="8609" y="1574"/>
                      </a:lnTo>
                      <a:lnTo>
                        <a:pt x="8397" y="1344"/>
                      </a:lnTo>
                      <a:lnTo>
                        <a:pt x="8167" y="1114"/>
                      </a:lnTo>
                      <a:lnTo>
                        <a:pt x="7920" y="902"/>
                      </a:lnTo>
                      <a:lnTo>
                        <a:pt x="7672" y="725"/>
                      </a:lnTo>
                      <a:lnTo>
                        <a:pt x="7425" y="548"/>
                      </a:lnTo>
                      <a:lnTo>
                        <a:pt x="7177" y="407"/>
                      </a:lnTo>
                      <a:lnTo>
                        <a:pt x="6912" y="283"/>
                      </a:lnTo>
                      <a:lnTo>
                        <a:pt x="6647" y="177"/>
                      </a:lnTo>
                      <a:lnTo>
                        <a:pt x="6364" y="106"/>
                      </a:lnTo>
                      <a:lnTo>
                        <a:pt x="6099" y="36"/>
                      </a:lnTo>
                      <a:lnTo>
                        <a:pt x="5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0;p24">
                  <a:extLst>
                    <a:ext uri="{FF2B5EF4-FFF2-40B4-BE49-F238E27FC236}">
                      <a16:creationId xmlns:a16="http://schemas.microsoft.com/office/drawing/2014/main" id="{71BBFF32-FAED-405C-8A76-E77B0A18AD8E}"/>
                    </a:ext>
                  </a:extLst>
                </p:cNvPr>
                <p:cNvSpPr/>
                <p:nvPr/>
              </p:nvSpPr>
              <p:spPr>
                <a:xfrm>
                  <a:off x="3191087" y="1089628"/>
                  <a:ext cx="276224" cy="463575"/>
                </a:xfrm>
                <a:custGeom>
                  <a:avLst/>
                  <a:gdLst/>
                  <a:ahLst/>
                  <a:cxnLst/>
                  <a:rect l="l" t="t" r="r" b="b"/>
                  <a:pathLst>
                    <a:path w="11049" h="18543" extrusionOk="0">
                      <a:moveTo>
                        <a:pt x="5250" y="0"/>
                      </a:moveTo>
                      <a:lnTo>
                        <a:pt x="4968" y="36"/>
                      </a:lnTo>
                      <a:lnTo>
                        <a:pt x="4685" y="106"/>
                      </a:lnTo>
                      <a:lnTo>
                        <a:pt x="4420" y="177"/>
                      </a:lnTo>
                      <a:lnTo>
                        <a:pt x="4154" y="283"/>
                      </a:lnTo>
                      <a:lnTo>
                        <a:pt x="3889" y="407"/>
                      </a:lnTo>
                      <a:lnTo>
                        <a:pt x="3624" y="548"/>
                      </a:lnTo>
                      <a:lnTo>
                        <a:pt x="3377" y="725"/>
                      </a:lnTo>
                      <a:lnTo>
                        <a:pt x="3129" y="902"/>
                      </a:lnTo>
                      <a:lnTo>
                        <a:pt x="2899" y="1114"/>
                      </a:lnTo>
                      <a:lnTo>
                        <a:pt x="2670" y="1344"/>
                      </a:lnTo>
                      <a:lnTo>
                        <a:pt x="2440" y="1574"/>
                      </a:lnTo>
                      <a:lnTo>
                        <a:pt x="2228" y="1839"/>
                      </a:lnTo>
                      <a:lnTo>
                        <a:pt x="2016" y="2104"/>
                      </a:lnTo>
                      <a:lnTo>
                        <a:pt x="1804" y="2404"/>
                      </a:lnTo>
                      <a:lnTo>
                        <a:pt x="1627" y="2705"/>
                      </a:lnTo>
                      <a:lnTo>
                        <a:pt x="1432" y="3041"/>
                      </a:lnTo>
                      <a:lnTo>
                        <a:pt x="1256" y="3376"/>
                      </a:lnTo>
                      <a:lnTo>
                        <a:pt x="1097" y="3712"/>
                      </a:lnTo>
                      <a:lnTo>
                        <a:pt x="937" y="4084"/>
                      </a:lnTo>
                      <a:lnTo>
                        <a:pt x="796" y="4455"/>
                      </a:lnTo>
                      <a:lnTo>
                        <a:pt x="672" y="4844"/>
                      </a:lnTo>
                      <a:lnTo>
                        <a:pt x="549" y="5250"/>
                      </a:lnTo>
                      <a:lnTo>
                        <a:pt x="443" y="5657"/>
                      </a:lnTo>
                      <a:lnTo>
                        <a:pt x="336" y="6081"/>
                      </a:lnTo>
                      <a:lnTo>
                        <a:pt x="248" y="6505"/>
                      </a:lnTo>
                      <a:lnTo>
                        <a:pt x="177" y="6947"/>
                      </a:lnTo>
                      <a:lnTo>
                        <a:pt x="107" y="7389"/>
                      </a:lnTo>
                      <a:lnTo>
                        <a:pt x="71" y="7849"/>
                      </a:lnTo>
                      <a:lnTo>
                        <a:pt x="36" y="8326"/>
                      </a:lnTo>
                      <a:lnTo>
                        <a:pt x="1" y="8785"/>
                      </a:lnTo>
                      <a:lnTo>
                        <a:pt x="1" y="9263"/>
                      </a:lnTo>
                      <a:lnTo>
                        <a:pt x="1" y="9740"/>
                      </a:lnTo>
                      <a:lnTo>
                        <a:pt x="36" y="10217"/>
                      </a:lnTo>
                      <a:lnTo>
                        <a:pt x="71" y="10677"/>
                      </a:lnTo>
                      <a:lnTo>
                        <a:pt x="107" y="11136"/>
                      </a:lnTo>
                      <a:lnTo>
                        <a:pt x="177" y="11578"/>
                      </a:lnTo>
                      <a:lnTo>
                        <a:pt x="248" y="12020"/>
                      </a:lnTo>
                      <a:lnTo>
                        <a:pt x="336" y="12462"/>
                      </a:lnTo>
                      <a:lnTo>
                        <a:pt x="443" y="12869"/>
                      </a:lnTo>
                      <a:lnTo>
                        <a:pt x="549" y="13293"/>
                      </a:lnTo>
                      <a:lnTo>
                        <a:pt x="672" y="13682"/>
                      </a:lnTo>
                      <a:lnTo>
                        <a:pt x="796" y="14071"/>
                      </a:lnTo>
                      <a:lnTo>
                        <a:pt x="937" y="14442"/>
                      </a:lnTo>
                      <a:lnTo>
                        <a:pt x="1097" y="14813"/>
                      </a:lnTo>
                      <a:lnTo>
                        <a:pt x="1256" y="15166"/>
                      </a:lnTo>
                      <a:lnTo>
                        <a:pt x="1432" y="15502"/>
                      </a:lnTo>
                      <a:lnTo>
                        <a:pt x="1627" y="15820"/>
                      </a:lnTo>
                      <a:lnTo>
                        <a:pt x="1804" y="16121"/>
                      </a:lnTo>
                      <a:lnTo>
                        <a:pt x="2016" y="16421"/>
                      </a:lnTo>
                      <a:lnTo>
                        <a:pt x="2228" y="16704"/>
                      </a:lnTo>
                      <a:lnTo>
                        <a:pt x="2440" y="16952"/>
                      </a:lnTo>
                      <a:lnTo>
                        <a:pt x="2670" y="17199"/>
                      </a:lnTo>
                      <a:lnTo>
                        <a:pt x="2899" y="17411"/>
                      </a:lnTo>
                      <a:lnTo>
                        <a:pt x="3129" y="17623"/>
                      </a:lnTo>
                      <a:lnTo>
                        <a:pt x="3377" y="17818"/>
                      </a:lnTo>
                      <a:lnTo>
                        <a:pt x="3624" y="17977"/>
                      </a:lnTo>
                      <a:lnTo>
                        <a:pt x="3889" y="18118"/>
                      </a:lnTo>
                      <a:lnTo>
                        <a:pt x="4154" y="18242"/>
                      </a:lnTo>
                      <a:lnTo>
                        <a:pt x="4420" y="18348"/>
                      </a:lnTo>
                      <a:lnTo>
                        <a:pt x="4685" y="18437"/>
                      </a:lnTo>
                      <a:lnTo>
                        <a:pt x="4968" y="18490"/>
                      </a:lnTo>
                      <a:lnTo>
                        <a:pt x="5250" y="18525"/>
                      </a:lnTo>
                      <a:lnTo>
                        <a:pt x="5533" y="18543"/>
                      </a:lnTo>
                      <a:lnTo>
                        <a:pt x="5816" y="18525"/>
                      </a:lnTo>
                      <a:lnTo>
                        <a:pt x="6099" y="18490"/>
                      </a:lnTo>
                      <a:lnTo>
                        <a:pt x="6364" y="18437"/>
                      </a:lnTo>
                      <a:lnTo>
                        <a:pt x="6647" y="18348"/>
                      </a:lnTo>
                      <a:lnTo>
                        <a:pt x="6912" y="18242"/>
                      </a:lnTo>
                      <a:lnTo>
                        <a:pt x="7177" y="18118"/>
                      </a:lnTo>
                      <a:lnTo>
                        <a:pt x="7425" y="17977"/>
                      </a:lnTo>
                      <a:lnTo>
                        <a:pt x="7672" y="17818"/>
                      </a:lnTo>
                      <a:lnTo>
                        <a:pt x="7919" y="17623"/>
                      </a:lnTo>
                      <a:lnTo>
                        <a:pt x="8167" y="17411"/>
                      </a:lnTo>
                      <a:lnTo>
                        <a:pt x="8397" y="17199"/>
                      </a:lnTo>
                      <a:lnTo>
                        <a:pt x="8609" y="16952"/>
                      </a:lnTo>
                      <a:lnTo>
                        <a:pt x="8839" y="16704"/>
                      </a:lnTo>
                      <a:lnTo>
                        <a:pt x="9051" y="16421"/>
                      </a:lnTo>
                      <a:lnTo>
                        <a:pt x="9245" y="16121"/>
                      </a:lnTo>
                      <a:lnTo>
                        <a:pt x="9440" y="15820"/>
                      </a:lnTo>
                      <a:lnTo>
                        <a:pt x="9616" y="15502"/>
                      </a:lnTo>
                      <a:lnTo>
                        <a:pt x="9793" y="15166"/>
                      </a:lnTo>
                      <a:lnTo>
                        <a:pt x="9952" y="14813"/>
                      </a:lnTo>
                      <a:lnTo>
                        <a:pt x="10111" y="14442"/>
                      </a:lnTo>
                      <a:lnTo>
                        <a:pt x="10253" y="14071"/>
                      </a:lnTo>
                      <a:lnTo>
                        <a:pt x="10394" y="13682"/>
                      </a:lnTo>
                      <a:lnTo>
                        <a:pt x="10500" y="13293"/>
                      </a:lnTo>
                      <a:lnTo>
                        <a:pt x="10624" y="12869"/>
                      </a:lnTo>
                      <a:lnTo>
                        <a:pt x="10712" y="12462"/>
                      </a:lnTo>
                      <a:lnTo>
                        <a:pt x="10801" y="12020"/>
                      </a:lnTo>
                      <a:lnTo>
                        <a:pt x="10871" y="11578"/>
                      </a:lnTo>
                      <a:lnTo>
                        <a:pt x="10942" y="11136"/>
                      </a:lnTo>
                      <a:lnTo>
                        <a:pt x="10995" y="10677"/>
                      </a:lnTo>
                      <a:lnTo>
                        <a:pt x="11030" y="10217"/>
                      </a:lnTo>
                      <a:lnTo>
                        <a:pt x="11048" y="9740"/>
                      </a:lnTo>
                      <a:lnTo>
                        <a:pt x="11048" y="9263"/>
                      </a:lnTo>
                      <a:lnTo>
                        <a:pt x="11048" y="8785"/>
                      </a:lnTo>
                      <a:lnTo>
                        <a:pt x="11030" y="8326"/>
                      </a:lnTo>
                      <a:lnTo>
                        <a:pt x="10995" y="7849"/>
                      </a:lnTo>
                      <a:lnTo>
                        <a:pt x="10942" y="7389"/>
                      </a:lnTo>
                      <a:lnTo>
                        <a:pt x="10871" y="6947"/>
                      </a:lnTo>
                      <a:lnTo>
                        <a:pt x="10801" y="6505"/>
                      </a:lnTo>
                      <a:lnTo>
                        <a:pt x="10712" y="6081"/>
                      </a:lnTo>
                      <a:lnTo>
                        <a:pt x="10624" y="5657"/>
                      </a:lnTo>
                      <a:lnTo>
                        <a:pt x="10500" y="5250"/>
                      </a:lnTo>
                      <a:lnTo>
                        <a:pt x="10394" y="4844"/>
                      </a:lnTo>
                      <a:lnTo>
                        <a:pt x="10253" y="4455"/>
                      </a:lnTo>
                      <a:lnTo>
                        <a:pt x="10111" y="4084"/>
                      </a:lnTo>
                      <a:lnTo>
                        <a:pt x="9952" y="3712"/>
                      </a:lnTo>
                      <a:lnTo>
                        <a:pt x="9793" y="3376"/>
                      </a:lnTo>
                      <a:lnTo>
                        <a:pt x="9616" y="3041"/>
                      </a:lnTo>
                      <a:lnTo>
                        <a:pt x="9440" y="2705"/>
                      </a:lnTo>
                      <a:lnTo>
                        <a:pt x="9245" y="2404"/>
                      </a:lnTo>
                      <a:lnTo>
                        <a:pt x="9051" y="2104"/>
                      </a:lnTo>
                      <a:lnTo>
                        <a:pt x="8839" y="1839"/>
                      </a:lnTo>
                      <a:lnTo>
                        <a:pt x="8609" y="1574"/>
                      </a:lnTo>
                      <a:lnTo>
                        <a:pt x="8397" y="1344"/>
                      </a:lnTo>
                      <a:lnTo>
                        <a:pt x="8167" y="1114"/>
                      </a:lnTo>
                      <a:lnTo>
                        <a:pt x="7919" y="902"/>
                      </a:lnTo>
                      <a:lnTo>
                        <a:pt x="7672" y="725"/>
                      </a:lnTo>
                      <a:lnTo>
                        <a:pt x="7425" y="548"/>
                      </a:lnTo>
                      <a:lnTo>
                        <a:pt x="7177" y="407"/>
                      </a:lnTo>
                      <a:lnTo>
                        <a:pt x="6912" y="283"/>
                      </a:lnTo>
                      <a:lnTo>
                        <a:pt x="6647" y="177"/>
                      </a:lnTo>
                      <a:lnTo>
                        <a:pt x="6364" y="106"/>
                      </a:lnTo>
                      <a:lnTo>
                        <a:pt x="6099" y="36"/>
                      </a:lnTo>
                      <a:lnTo>
                        <a:pt x="5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6;p24">
                  <a:extLst>
                    <a:ext uri="{FF2B5EF4-FFF2-40B4-BE49-F238E27FC236}">
                      <a16:creationId xmlns:a16="http://schemas.microsoft.com/office/drawing/2014/main" id="{A6A45A91-655F-47CE-9417-1C848D430655}"/>
                    </a:ext>
                  </a:extLst>
                </p:cNvPr>
                <p:cNvSpPr/>
                <p:nvPr/>
              </p:nvSpPr>
              <p:spPr>
                <a:xfrm>
                  <a:off x="4138750" y="3135225"/>
                  <a:ext cx="25" cy="475"/>
                </a:xfrm>
                <a:custGeom>
                  <a:avLst/>
                  <a:gdLst/>
                  <a:ahLst/>
                  <a:cxnLst/>
                  <a:rect l="l" t="t" r="r" b="b"/>
                  <a:pathLst>
                    <a:path w="1" h="19" extrusionOk="0">
                      <a:moveTo>
                        <a:pt x="1" y="0"/>
                      </a:moveTo>
                      <a:lnTo>
                        <a:pt x="1" y="0"/>
                      </a:lnTo>
                      <a:lnTo>
                        <a:pt x="1" y="18"/>
                      </a:lnTo>
                      <a:lnTo>
                        <a:pt x="1" y="18"/>
                      </a:lnTo>
                      <a:lnTo>
                        <a:pt x="1" y="0"/>
                      </a:lnTo>
                      <a:close/>
                    </a:path>
                  </a:pathLst>
                </a:custGeom>
                <a:solidFill>
                  <a:srgbClr val="5F9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7;p24">
                  <a:extLst>
                    <a:ext uri="{FF2B5EF4-FFF2-40B4-BE49-F238E27FC236}">
                      <a16:creationId xmlns:a16="http://schemas.microsoft.com/office/drawing/2014/main" id="{14575562-C994-4EC8-AB5E-11F331AD9038}"/>
                    </a:ext>
                  </a:extLst>
                </p:cNvPr>
                <p:cNvSpPr/>
                <p:nvPr/>
              </p:nvSpPr>
              <p:spPr>
                <a:xfrm>
                  <a:off x="4138750" y="3135225"/>
                  <a:ext cx="25" cy="475"/>
                </a:xfrm>
                <a:custGeom>
                  <a:avLst/>
                  <a:gdLst/>
                  <a:ahLst/>
                  <a:cxnLst/>
                  <a:rect l="l" t="t" r="r" b="b"/>
                  <a:pathLst>
                    <a:path w="1" h="19" fill="none" extrusionOk="0">
                      <a:moveTo>
                        <a:pt x="1" y="0"/>
                      </a:moveTo>
                      <a:lnTo>
                        <a:pt x="1" y="0"/>
                      </a:lnTo>
                      <a:lnTo>
                        <a:pt x="1" y="18"/>
                      </a:lnTo>
                      <a:lnTo>
                        <a:pt x="1" y="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8;p24">
                  <a:extLst>
                    <a:ext uri="{FF2B5EF4-FFF2-40B4-BE49-F238E27FC236}">
                      <a16:creationId xmlns:a16="http://schemas.microsoft.com/office/drawing/2014/main" id="{9C78042C-8080-4268-B8C1-FB2E591BBF59}"/>
                    </a:ext>
                  </a:extLst>
                </p:cNvPr>
                <p:cNvSpPr/>
                <p:nvPr/>
              </p:nvSpPr>
              <p:spPr>
                <a:xfrm>
                  <a:off x="4105175" y="3287675"/>
                  <a:ext cx="38925" cy="303175"/>
                </a:xfrm>
                <a:custGeom>
                  <a:avLst/>
                  <a:gdLst/>
                  <a:ahLst/>
                  <a:cxnLst/>
                  <a:rect l="l" t="t" r="r" b="b"/>
                  <a:pathLst>
                    <a:path w="1557" h="12127" extrusionOk="0">
                      <a:moveTo>
                        <a:pt x="1556" y="1"/>
                      </a:moveTo>
                      <a:lnTo>
                        <a:pt x="1521" y="1362"/>
                      </a:lnTo>
                      <a:lnTo>
                        <a:pt x="1518" y="1436"/>
                      </a:lnTo>
                      <a:lnTo>
                        <a:pt x="1521" y="1379"/>
                      </a:lnTo>
                      <a:lnTo>
                        <a:pt x="1556" y="1"/>
                      </a:lnTo>
                      <a:close/>
                      <a:moveTo>
                        <a:pt x="1518" y="1436"/>
                      </a:moveTo>
                      <a:lnTo>
                        <a:pt x="1450" y="2670"/>
                      </a:lnTo>
                      <a:lnTo>
                        <a:pt x="1394" y="3656"/>
                      </a:lnTo>
                      <a:lnTo>
                        <a:pt x="1468" y="2634"/>
                      </a:lnTo>
                      <a:lnTo>
                        <a:pt x="1518" y="1436"/>
                      </a:lnTo>
                      <a:close/>
                      <a:moveTo>
                        <a:pt x="1394" y="3656"/>
                      </a:moveTo>
                      <a:lnTo>
                        <a:pt x="1379" y="3854"/>
                      </a:lnTo>
                      <a:lnTo>
                        <a:pt x="1273" y="5003"/>
                      </a:lnTo>
                      <a:lnTo>
                        <a:pt x="1150" y="6064"/>
                      </a:lnTo>
                      <a:lnTo>
                        <a:pt x="1079" y="6629"/>
                      </a:lnTo>
                      <a:lnTo>
                        <a:pt x="1150" y="6134"/>
                      </a:lnTo>
                      <a:lnTo>
                        <a:pt x="1273" y="5056"/>
                      </a:lnTo>
                      <a:lnTo>
                        <a:pt x="1379" y="3907"/>
                      </a:lnTo>
                      <a:lnTo>
                        <a:pt x="1394" y="3656"/>
                      </a:lnTo>
                      <a:close/>
                      <a:moveTo>
                        <a:pt x="1079" y="6629"/>
                      </a:moveTo>
                      <a:lnTo>
                        <a:pt x="1008" y="7124"/>
                      </a:lnTo>
                      <a:lnTo>
                        <a:pt x="867" y="8043"/>
                      </a:lnTo>
                      <a:lnTo>
                        <a:pt x="725" y="8874"/>
                      </a:lnTo>
                      <a:lnTo>
                        <a:pt x="606" y="9588"/>
                      </a:lnTo>
                      <a:lnTo>
                        <a:pt x="619" y="9528"/>
                      </a:lnTo>
                      <a:lnTo>
                        <a:pt x="743" y="8786"/>
                      </a:lnTo>
                      <a:lnTo>
                        <a:pt x="884" y="7955"/>
                      </a:lnTo>
                      <a:lnTo>
                        <a:pt x="1026" y="7053"/>
                      </a:lnTo>
                      <a:lnTo>
                        <a:pt x="1079" y="6629"/>
                      </a:lnTo>
                      <a:close/>
                      <a:moveTo>
                        <a:pt x="606" y="9588"/>
                      </a:moveTo>
                      <a:lnTo>
                        <a:pt x="549" y="9855"/>
                      </a:lnTo>
                      <a:lnTo>
                        <a:pt x="602" y="9616"/>
                      </a:lnTo>
                      <a:lnTo>
                        <a:pt x="606" y="9588"/>
                      </a:lnTo>
                      <a:close/>
                      <a:moveTo>
                        <a:pt x="549" y="9855"/>
                      </a:moveTo>
                      <a:lnTo>
                        <a:pt x="460" y="10253"/>
                      </a:lnTo>
                      <a:lnTo>
                        <a:pt x="236" y="11254"/>
                      </a:lnTo>
                      <a:lnTo>
                        <a:pt x="248" y="11207"/>
                      </a:lnTo>
                      <a:lnTo>
                        <a:pt x="478" y="10182"/>
                      </a:lnTo>
                      <a:lnTo>
                        <a:pt x="549" y="9855"/>
                      </a:lnTo>
                      <a:close/>
                      <a:moveTo>
                        <a:pt x="236" y="11254"/>
                      </a:moveTo>
                      <a:lnTo>
                        <a:pt x="213" y="11342"/>
                      </a:lnTo>
                      <a:lnTo>
                        <a:pt x="230" y="11278"/>
                      </a:lnTo>
                      <a:lnTo>
                        <a:pt x="236" y="11254"/>
                      </a:lnTo>
                      <a:close/>
                      <a:moveTo>
                        <a:pt x="213" y="11342"/>
                      </a:moveTo>
                      <a:lnTo>
                        <a:pt x="54" y="11914"/>
                      </a:lnTo>
                      <a:lnTo>
                        <a:pt x="1" y="12126"/>
                      </a:lnTo>
                      <a:lnTo>
                        <a:pt x="71" y="11879"/>
                      </a:lnTo>
                      <a:lnTo>
                        <a:pt x="213" y="11342"/>
                      </a:lnTo>
                      <a:close/>
                    </a:path>
                  </a:pathLst>
                </a:custGeom>
                <a:solidFill>
                  <a:srgbClr val="213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9;p24">
                  <a:extLst>
                    <a:ext uri="{FF2B5EF4-FFF2-40B4-BE49-F238E27FC236}">
                      <a16:creationId xmlns:a16="http://schemas.microsoft.com/office/drawing/2014/main" id="{BE859A92-17A9-4D84-987E-8104123E7CB2}"/>
                    </a:ext>
                  </a:extLst>
                </p:cNvPr>
                <p:cNvSpPr/>
                <p:nvPr/>
              </p:nvSpPr>
              <p:spPr>
                <a:xfrm>
                  <a:off x="4105175" y="3287675"/>
                  <a:ext cx="38925" cy="303175"/>
                </a:xfrm>
                <a:custGeom>
                  <a:avLst/>
                  <a:gdLst/>
                  <a:ahLst/>
                  <a:cxnLst/>
                  <a:rect l="l" t="t" r="r" b="b"/>
                  <a:pathLst>
                    <a:path w="1557" h="12127" fill="none" extrusionOk="0">
                      <a:moveTo>
                        <a:pt x="1556" y="1"/>
                      </a:moveTo>
                      <a:lnTo>
                        <a:pt x="1556" y="1"/>
                      </a:lnTo>
                      <a:lnTo>
                        <a:pt x="1556" y="1"/>
                      </a:lnTo>
                      <a:lnTo>
                        <a:pt x="1521" y="1379"/>
                      </a:lnTo>
                      <a:lnTo>
                        <a:pt x="1450" y="2670"/>
                      </a:lnTo>
                      <a:lnTo>
                        <a:pt x="1379" y="3907"/>
                      </a:lnTo>
                      <a:lnTo>
                        <a:pt x="1273" y="5056"/>
                      </a:lnTo>
                      <a:lnTo>
                        <a:pt x="1150" y="6134"/>
                      </a:lnTo>
                      <a:lnTo>
                        <a:pt x="1008" y="7124"/>
                      </a:lnTo>
                      <a:lnTo>
                        <a:pt x="867" y="8043"/>
                      </a:lnTo>
                      <a:lnTo>
                        <a:pt x="725" y="8874"/>
                      </a:lnTo>
                      <a:lnTo>
                        <a:pt x="602" y="9616"/>
                      </a:lnTo>
                      <a:lnTo>
                        <a:pt x="460" y="10253"/>
                      </a:lnTo>
                      <a:lnTo>
                        <a:pt x="230" y="11278"/>
                      </a:lnTo>
                      <a:lnTo>
                        <a:pt x="54" y="11914"/>
                      </a:lnTo>
                      <a:lnTo>
                        <a:pt x="1" y="12126"/>
                      </a:lnTo>
                      <a:lnTo>
                        <a:pt x="1" y="12126"/>
                      </a:lnTo>
                      <a:lnTo>
                        <a:pt x="1" y="12126"/>
                      </a:lnTo>
                      <a:lnTo>
                        <a:pt x="71" y="11879"/>
                      </a:lnTo>
                      <a:lnTo>
                        <a:pt x="248" y="11207"/>
                      </a:lnTo>
                      <a:lnTo>
                        <a:pt x="478" y="10182"/>
                      </a:lnTo>
                      <a:lnTo>
                        <a:pt x="619" y="9528"/>
                      </a:lnTo>
                      <a:lnTo>
                        <a:pt x="743" y="8786"/>
                      </a:lnTo>
                      <a:lnTo>
                        <a:pt x="884" y="7955"/>
                      </a:lnTo>
                      <a:lnTo>
                        <a:pt x="1026" y="7053"/>
                      </a:lnTo>
                      <a:lnTo>
                        <a:pt x="1150" y="6064"/>
                      </a:lnTo>
                      <a:lnTo>
                        <a:pt x="1273" y="5003"/>
                      </a:lnTo>
                      <a:lnTo>
                        <a:pt x="1379" y="3854"/>
                      </a:lnTo>
                      <a:lnTo>
                        <a:pt x="1468" y="2634"/>
                      </a:lnTo>
                      <a:lnTo>
                        <a:pt x="1521" y="1362"/>
                      </a:lnTo>
                      <a:lnTo>
                        <a:pt x="15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0;p24">
                  <a:extLst>
                    <a:ext uri="{FF2B5EF4-FFF2-40B4-BE49-F238E27FC236}">
                      <a16:creationId xmlns:a16="http://schemas.microsoft.com/office/drawing/2014/main" id="{8F530A12-EF9F-460E-A546-83DC82B485F7}"/>
                    </a:ext>
                  </a:extLst>
                </p:cNvPr>
                <p:cNvSpPr/>
                <p:nvPr/>
              </p:nvSpPr>
              <p:spPr>
                <a:xfrm>
                  <a:off x="4144075" y="3287675"/>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1D3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1;p24">
                  <a:extLst>
                    <a:ext uri="{FF2B5EF4-FFF2-40B4-BE49-F238E27FC236}">
                      <a16:creationId xmlns:a16="http://schemas.microsoft.com/office/drawing/2014/main" id="{7B5AD0CE-8A06-425B-BEB3-D34438746247}"/>
                    </a:ext>
                  </a:extLst>
                </p:cNvPr>
                <p:cNvSpPr/>
                <p:nvPr/>
              </p:nvSpPr>
              <p:spPr>
                <a:xfrm>
                  <a:off x="4144075" y="328767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2;p24">
                  <a:extLst>
                    <a:ext uri="{FF2B5EF4-FFF2-40B4-BE49-F238E27FC236}">
                      <a16:creationId xmlns:a16="http://schemas.microsoft.com/office/drawing/2014/main" id="{3D8F2A96-4EFF-41C3-9AC1-2254AC03F237}"/>
                    </a:ext>
                  </a:extLst>
                </p:cNvPr>
                <p:cNvSpPr/>
                <p:nvPr/>
              </p:nvSpPr>
              <p:spPr>
                <a:xfrm>
                  <a:off x="4144075" y="3287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6A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3;p24">
                  <a:extLst>
                    <a:ext uri="{FF2B5EF4-FFF2-40B4-BE49-F238E27FC236}">
                      <a16:creationId xmlns:a16="http://schemas.microsoft.com/office/drawing/2014/main" id="{DAD23D90-0029-413F-8AC4-1FCBAEC6E7AA}"/>
                    </a:ext>
                  </a:extLst>
                </p:cNvPr>
                <p:cNvSpPr/>
                <p:nvPr/>
              </p:nvSpPr>
              <p:spPr>
                <a:xfrm>
                  <a:off x="4144075" y="328767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4;p24">
                  <a:extLst>
                    <a:ext uri="{FF2B5EF4-FFF2-40B4-BE49-F238E27FC236}">
                      <a16:creationId xmlns:a16="http://schemas.microsoft.com/office/drawing/2014/main" id="{D8823770-F18D-4F83-8D9E-7B394C09C716}"/>
                    </a:ext>
                  </a:extLst>
                </p:cNvPr>
                <p:cNvSpPr/>
                <p:nvPr/>
              </p:nvSpPr>
              <p:spPr>
                <a:xfrm>
                  <a:off x="4138750" y="3135675"/>
                  <a:ext cx="5350" cy="152025"/>
                </a:xfrm>
                <a:custGeom>
                  <a:avLst/>
                  <a:gdLst/>
                  <a:ahLst/>
                  <a:cxnLst/>
                  <a:rect l="l" t="t" r="r" b="b"/>
                  <a:pathLst>
                    <a:path w="214" h="6081" extrusionOk="0">
                      <a:moveTo>
                        <a:pt x="1" y="0"/>
                      </a:moveTo>
                      <a:lnTo>
                        <a:pt x="1" y="0"/>
                      </a:lnTo>
                      <a:lnTo>
                        <a:pt x="125" y="1609"/>
                      </a:lnTo>
                      <a:lnTo>
                        <a:pt x="195" y="3164"/>
                      </a:lnTo>
                      <a:lnTo>
                        <a:pt x="213" y="4649"/>
                      </a:lnTo>
                      <a:lnTo>
                        <a:pt x="213" y="6081"/>
                      </a:lnTo>
                      <a:lnTo>
                        <a:pt x="213" y="6081"/>
                      </a:lnTo>
                      <a:lnTo>
                        <a:pt x="213" y="6081"/>
                      </a:lnTo>
                      <a:lnTo>
                        <a:pt x="213" y="6081"/>
                      </a:lnTo>
                      <a:lnTo>
                        <a:pt x="213" y="4649"/>
                      </a:lnTo>
                      <a:lnTo>
                        <a:pt x="195" y="3164"/>
                      </a:lnTo>
                      <a:lnTo>
                        <a:pt x="125" y="1609"/>
                      </a:lnTo>
                      <a:lnTo>
                        <a:pt x="1" y="0"/>
                      </a:lnTo>
                      <a:close/>
                    </a:path>
                  </a:pathLst>
                </a:custGeom>
                <a:solidFill>
                  <a:srgbClr val="5F9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5;p24">
                  <a:extLst>
                    <a:ext uri="{FF2B5EF4-FFF2-40B4-BE49-F238E27FC236}">
                      <a16:creationId xmlns:a16="http://schemas.microsoft.com/office/drawing/2014/main" id="{9BD66D93-FC9F-480F-9A38-9326EA7B290F}"/>
                    </a:ext>
                  </a:extLst>
                </p:cNvPr>
                <p:cNvSpPr/>
                <p:nvPr/>
              </p:nvSpPr>
              <p:spPr>
                <a:xfrm>
                  <a:off x="4138750" y="3135675"/>
                  <a:ext cx="5350" cy="152025"/>
                </a:xfrm>
                <a:custGeom>
                  <a:avLst/>
                  <a:gdLst/>
                  <a:ahLst/>
                  <a:cxnLst/>
                  <a:rect l="l" t="t" r="r" b="b"/>
                  <a:pathLst>
                    <a:path w="214" h="6081" fill="none" extrusionOk="0">
                      <a:moveTo>
                        <a:pt x="1" y="0"/>
                      </a:moveTo>
                      <a:lnTo>
                        <a:pt x="1" y="0"/>
                      </a:lnTo>
                      <a:lnTo>
                        <a:pt x="125" y="1609"/>
                      </a:lnTo>
                      <a:lnTo>
                        <a:pt x="195" y="3164"/>
                      </a:lnTo>
                      <a:lnTo>
                        <a:pt x="213" y="4649"/>
                      </a:lnTo>
                      <a:lnTo>
                        <a:pt x="213" y="6081"/>
                      </a:lnTo>
                      <a:lnTo>
                        <a:pt x="213" y="6081"/>
                      </a:lnTo>
                      <a:lnTo>
                        <a:pt x="213" y="6081"/>
                      </a:lnTo>
                      <a:lnTo>
                        <a:pt x="213" y="6081"/>
                      </a:lnTo>
                      <a:lnTo>
                        <a:pt x="213" y="4649"/>
                      </a:lnTo>
                      <a:lnTo>
                        <a:pt x="195" y="3164"/>
                      </a:lnTo>
                      <a:lnTo>
                        <a:pt x="125" y="160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1;p24">
                  <a:extLst>
                    <a:ext uri="{FF2B5EF4-FFF2-40B4-BE49-F238E27FC236}">
                      <a16:creationId xmlns:a16="http://schemas.microsoft.com/office/drawing/2014/main" id="{153D1EE1-1E17-46F6-8A78-0E802A7DA81A}"/>
                    </a:ext>
                  </a:extLst>
                </p:cNvPr>
                <p:cNvSpPr/>
                <p:nvPr/>
              </p:nvSpPr>
              <p:spPr>
                <a:xfrm>
                  <a:off x="906700" y="1432575"/>
                  <a:ext cx="1453875" cy="2158275"/>
                </a:xfrm>
                <a:custGeom>
                  <a:avLst/>
                  <a:gdLst/>
                  <a:ahLst/>
                  <a:cxnLst/>
                  <a:rect l="l" t="t" r="r" b="b"/>
                  <a:pathLst>
                    <a:path w="58155" h="86331" fill="none" extrusionOk="0">
                      <a:moveTo>
                        <a:pt x="14000" y="920"/>
                      </a:moveTo>
                      <a:lnTo>
                        <a:pt x="14000" y="920"/>
                      </a:lnTo>
                      <a:lnTo>
                        <a:pt x="14424" y="672"/>
                      </a:lnTo>
                      <a:lnTo>
                        <a:pt x="14831" y="478"/>
                      </a:lnTo>
                      <a:lnTo>
                        <a:pt x="15202" y="319"/>
                      </a:lnTo>
                      <a:lnTo>
                        <a:pt x="15555" y="177"/>
                      </a:lnTo>
                      <a:lnTo>
                        <a:pt x="15891" y="89"/>
                      </a:lnTo>
                      <a:lnTo>
                        <a:pt x="16209" y="18"/>
                      </a:lnTo>
                      <a:lnTo>
                        <a:pt x="16510" y="0"/>
                      </a:lnTo>
                      <a:lnTo>
                        <a:pt x="16793" y="0"/>
                      </a:lnTo>
                      <a:lnTo>
                        <a:pt x="17058" y="36"/>
                      </a:lnTo>
                      <a:lnTo>
                        <a:pt x="17305" y="107"/>
                      </a:lnTo>
                      <a:lnTo>
                        <a:pt x="17553" y="213"/>
                      </a:lnTo>
                      <a:lnTo>
                        <a:pt x="17783" y="336"/>
                      </a:lnTo>
                      <a:lnTo>
                        <a:pt x="17995" y="495"/>
                      </a:lnTo>
                      <a:lnTo>
                        <a:pt x="18207" y="690"/>
                      </a:lnTo>
                      <a:lnTo>
                        <a:pt x="18401" y="902"/>
                      </a:lnTo>
                      <a:lnTo>
                        <a:pt x="18596" y="1149"/>
                      </a:lnTo>
                      <a:lnTo>
                        <a:pt x="18790" y="1432"/>
                      </a:lnTo>
                      <a:lnTo>
                        <a:pt x="18984" y="1715"/>
                      </a:lnTo>
                      <a:lnTo>
                        <a:pt x="19161" y="2051"/>
                      </a:lnTo>
                      <a:lnTo>
                        <a:pt x="19356" y="2387"/>
                      </a:lnTo>
                      <a:lnTo>
                        <a:pt x="19727" y="3164"/>
                      </a:lnTo>
                      <a:lnTo>
                        <a:pt x="20116" y="4031"/>
                      </a:lnTo>
                      <a:lnTo>
                        <a:pt x="21000" y="6010"/>
                      </a:lnTo>
                      <a:lnTo>
                        <a:pt x="21494" y="7124"/>
                      </a:lnTo>
                      <a:lnTo>
                        <a:pt x="22060" y="8308"/>
                      </a:lnTo>
                      <a:lnTo>
                        <a:pt x="22696" y="9563"/>
                      </a:lnTo>
                      <a:lnTo>
                        <a:pt x="23050" y="10217"/>
                      </a:lnTo>
                      <a:lnTo>
                        <a:pt x="23403" y="10871"/>
                      </a:lnTo>
                      <a:lnTo>
                        <a:pt x="23810" y="11561"/>
                      </a:lnTo>
                      <a:lnTo>
                        <a:pt x="24217" y="12250"/>
                      </a:lnTo>
                      <a:lnTo>
                        <a:pt x="24658" y="12957"/>
                      </a:lnTo>
                      <a:lnTo>
                        <a:pt x="25136" y="13664"/>
                      </a:lnTo>
                      <a:lnTo>
                        <a:pt x="25631" y="14389"/>
                      </a:lnTo>
                      <a:lnTo>
                        <a:pt x="26161" y="15131"/>
                      </a:lnTo>
                      <a:lnTo>
                        <a:pt x="26709" y="15891"/>
                      </a:lnTo>
                      <a:lnTo>
                        <a:pt x="27310" y="16651"/>
                      </a:lnTo>
                      <a:lnTo>
                        <a:pt x="27929" y="17411"/>
                      </a:lnTo>
                      <a:lnTo>
                        <a:pt x="28600" y="18189"/>
                      </a:lnTo>
                      <a:lnTo>
                        <a:pt x="29290" y="18985"/>
                      </a:lnTo>
                      <a:lnTo>
                        <a:pt x="30032" y="19780"/>
                      </a:lnTo>
                      <a:lnTo>
                        <a:pt x="30810" y="20575"/>
                      </a:lnTo>
                      <a:lnTo>
                        <a:pt x="31623" y="21371"/>
                      </a:lnTo>
                      <a:lnTo>
                        <a:pt x="32489" y="22184"/>
                      </a:lnTo>
                      <a:lnTo>
                        <a:pt x="33390" y="22997"/>
                      </a:lnTo>
                      <a:lnTo>
                        <a:pt x="34345" y="23828"/>
                      </a:lnTo>
                      <a:lnTo>
                        <a:pt x="35335" y="24641"/>
                      </a:lnTo>
                      <a:lnTo>
                        <a:pt x="36378" y="25472"/>
                      </a:lnTo>
                      <a:lnTo>
                        <a:pt x="37474" y="26302"/>
                      </a:lnTo>
                      <a:lnTo>
                        <a:pt x="38605" y="27133"/>
                      </a:lnTo>
                      <a:lnTo>
                        <a:pt x="39807" y="27964"/>
                      </a:lnTo>
                      <a:lnTo>
                        <a:pt x="41062" y="28795"/>
                      </a:lnTo>
                      <a:lnTo>
                        <a:pt x="42370" y="29626"/>
                      </a:lnTo>
                      <a:lnTo>
                        <a:pt x="43731" y="30456"/>
                      </a:lnTo>
                      <a:lnTo>
                        <a:pt x="45145" y="31269"/>
                      </a:lnTo>
                      <a:lnTo>
                        <a:pt x="46612" y="32100"/>
                      </a:lnTo>
                      <a:lnTo>
                        <a:pt x="48150" y="32913"/>
                      </a:lnTo>
                      <a:lnTo>
                        <a:pt x="48150" y="32913"/>
                      </a:lnTo>
                      <a:lnTo>
                        <a:pt x="48698" y="33214"/>
                      </a:lnTo>
                      <a:lnTo>
                        <a:pt x="49228" y="33532"/>
                      </a:lnTo>
                      <a:lnTo>
                        <a:pt x="49741" y="33850"/>
                      </a:lnTo>
                      <a:lnTo>
                        <a:pt x="50236" y="34168"/>
                      </a:lnTo>
                      <a:lnTo>
                        <a:pt x="50713" y="34504"/>
                      </a:lnTo>
                      <a:lnTo>
                        <a:pt x="51173" y="34858"/>
                      </a:lnTo>
                      <a:lnTo>
                        <a:pt x="51632" y="35211"/>
                      </a:lnTo>
                      <a:lnTo>
                        <a:pt x="52056" y="35565"/>
                      </a:lnTo>
                      <a:lnTo>
                        <a:pt x="52463" y="35936"/>
                      </a:lnTo>
                      <a:lnTo>
                        <a:pt x="52852" y="36325"/>
                      </a:lnTo>
                      <a:lnTo>
                        <a:pt x="53223" y="36714"/>
                      </a:lnTo>
                      <a:lnTo>
                        <a:pt x="53594" y="37120"/>
                      </a:lnTo>
                      <a:lnTo>
                        <a:pt x="53948" y="37527"/>
                      </a:lnTo>
                      <a:lnTo>
                        <a:pt x="54266" y="37933"/>
                      </a:lnTo>
                      <a:lnTo>
                        <a:pt x="54584" y="38358"/>
                      </a:lnTo>
                      <a:lnTo>
                        <a:pt x="54885" y="38782"/>
                      </a:lnTo>
                      <a:lnTo>
                        <a:pt x="55167" y="39224"/>
                      </a:lnTo>
                      <a:lnTo>
                        <a:pt x="55450" y="39666"/>
                      </a:lnTo>
                      <a:lnTo>
                        <a:pt x="55698" y="40125"/>
                      </a:lnTo>
                      <a:lnTo>
                        <a:pt x="55945" y="40585"/>
                      </a:lnTo>
                      <a:lnTo>
                        <a:pt x="56175" y="41044"/>
                      </a:lnTo>
                      <a:lnTo>
                        <a:pt x="56387" y="41504"/>
                      </a:lnTo>
                      <a:lnTo>
                        <a:pt x="56581" y="41981"/>
                      </a:lnTo>
                      <a:lnTo>
                        <a:pt x="56776" y="42476"/>
                      </a:lnTo>
                      <a:lnTo>
                        <a:pt x="56953" y="42953"/>
                      </a:lnTo>
                      <a:lnTo>
                        <a:pt x="57112" y="43448"/>
                      </a:lnTo>
                      <a:lnTo>
                        <a:pt x="57253" y="43943"/>
                      </a:lnTo>
                      <a:lnTo>
                        <a:pt x="57395" y="44456"/>
                      </a:lnTo>
                      <a:lnTo>
                        <a:pt x="57518" y="44968"/>
                      </a:lnTo>
                      <a:lnTo>
                        <a:pt x="57642" y="45481"/>
                      </a:lnTo>
                      <a:lnTo>
                        <a:pt x="57730" y="45994"/>
                      </a:lnTo>
                      <a:lnTo>
                        <a:pt x="57819" y="46506"/>
                      </a:lnTo>
                      <a:lnTo>
                        <a:pt x="57907" y="47037"/>
                      </a:lnTo>
                      <a:lnTo>
                        <a:pt x="57978" y="47567"/>
                      </a:lnTo>
                      <a:lnTo>
                        <a:pt x="58031" y="48097"/>
                      </a:lnTo>
                      <a:lnTo>
                        <a:pt x="58066" y="48645"/>
                      </a:lnTo>
                      <a:lnTo>
                        <a:pt x="58137" y="49723"/>
                      </a:lnTo>
                      <a:lnTo>
                        <a:pt x="58155" y="50819"/>
                      </a:lnTo>
                      <a:lnTo>
                        <a:pt x="58137" y="51933"/>
                      </a:lnTo>
                      <a:lnTo>
                        <a:pt x="58084" y="53046"/>
                      </a:lnTo>
                      <a:lnTo>
                        <a:pt x="57996" y="54160"/>
                      </a:lnTo>
                      <a:lnTo>
                        <a:pt x="57872" y="55291"/>
                      </a:lnTo>
                      <a:lnTo>
                        <a:pt x="57713" y="56423"/>
                      </a:lnTo>
                      <a:lnTo>
                        <a:pt x="57536" y="57554"/>
                      </a:lnTo>
                      <a:lnTo>
                        <a:pt x="57324" y="58685"/>
                      </a:lnTo>
                      <a:lnTo>
                        <a:pt x="57076" y="59816"/>
                      </a:lnTo>
                      <a:lnTo>
                        <a:pt x="56829" y="60930"/>
                      </a:lnTo>
                      <a:lnTo>
                        <a:pt x="56528" y="62061"/>
                      </a:lnTo>
                      <a:lnTo>
                        <a:pt x="56228" y="63175"/>
                      </a:lnTo>
                      <a:lnTo>
                        <a:pt x="55910" y="64288"/>
                      </a:lnTo>
                      <a:lnTo>
                        <a:pt x="55556" y="65384"/>
                      </a:lnTo>
                      <a:lnTo>
                        <a:pt x="55203" y="66480"/>
                      </a:lnTo>
                      <a:lnTo>
                        <a:pt x="54831" y="67558"/>
                      </a:lnTo>
                      <a:lnTo>
                        <a:pt x="54443" y="68619"/>
                      </a:lnTo>
                      <a:lnTo>
                        <a:pt x="54054" y="69680"/>
                      </a:lnTo>
                      <a:lnTo>
                        <a:pt x="53647" y="70705"/>
                      </a:lnTo>
                      <a:lnTo>
                        <a:pt x="53241" y="71712"/>
                      </a:lnTo>
                      <a:lnTo>
                        <a:pt x="52834" y="72702"/>
                      </a:lnTo>
                      <a:lnTo>
                        <a:pt x="52410" y="73674"/>
                      </a:lnTo>
                      <a:lnTo>
                        <a:pt x="51986" y="74629"/>
                      </a:lnTo>
                      <a:lnTo>
                        <a:pt x="51155" y="76450"/>
                      </a:lnTo>
                      <a:lnTo>
                        <a:pt x="50324" y="78146"/>
                      </a:lnTo>
                      <a:lnTo>
                        <a:pt x="49529" y="79737"/>
                      </a:lnTo>
                      <a:lnTo>
                        <a:pt x="48769" y="81169"/>
                      </a:lnTo>
                      <a:lnTo>
                        <a:pt x="48062" y="82459"/>
                      </a:lnTo>
                      <a:lnTo>
                        <a:pt x="47443" y="83591"/>
                      </a:lnTo>
                      <a:lnTo>
                        <a:pt x="46895" y="84545"/>
                      </a:lnTo>
                      <a:lnTo>
                        <a:pt x="46100" y="85871"/>
                      </a:lnTo>
                      <a:lnTo>
                        <a:pt x="45817" y="86330"/>
                      </a:lnTo>
                      <a:lnTo>
                        <a:pt x="760" y="86330"/>
                      </a:lnTo>
                      <a:lnTo>
                        <a:pt x="760" y="86330"/>
                      </a:lnTo>
                      <a:lnTo>
                        <a:pt x="707" y="85482"/>
                      </a:lnTo>
                      <a:lnTo>
                        <a:pt x="548" y="83113"/>
                      </a:lnTo>
                      <a:lnTo>
                        <a:pt x="460" y="81399"/>
                      </a:lnTo>
                      <a:lnTo>
                        <a:pt x="372" y="79384"/>
                      </a:lnTo>
                      <a:lnTo>
                        <a:pt x="283" y="77068"/>
                      </a:lnTo>
                      <a:lnTo>
                        <a:pt x="195" y="74505"/>
                      </a:lnTo>
                      <a:lnTo>
                        <a:pt x="106" y="71712"/>
                      </a:lnTo>
                      <a:lnTo>
                        <a:pt x="53" y="68707"/>
                      </a:lnTo>
                      <a:lnTo>
                        <a:pt x="18" y="65508"/>
                      </a:lnTo>
                      <a:lnTo>
                        <a:pt x="0" y="62167"/>
                      </a:lnTo>
                      <a:lnTo>
                        <a:pt x="36" y="58685"/>
                      </a:lnTo>
                      <a:lnTo>
                        <a:pt x="89" y="55097"/>
                      </a:lnTo>
                      <a:lnTo>
                        <a:pt x="142" y="53259"/>
                      </a:lnTo>
                      <a:lnTo>
                        <a:pt x="195" y="51420"/>
                      </a:lnTo>
                      <a:lnTo>
                        <a:pt x="266" y="49564"/>
                      </a:lnTo>
                      <a:lnTo>
                        <a:pt x="354" y="47691"/>
                      </a:lnTo>
                      <a:lnTo>
                        <a:pt x="460" y="45817"/>
                      </a:lnTo>
                      <a:lnTo>
                        <a:pt x="566" y="43926"/>
                      </a:lnTo>
                      <a:lnTo>
                        <a:pt x="690" y="42034"/>
                      </a:lnTo>
                      <a:lnTo>
                        <a:pt x="831" y="40161"/>
                      </a:lnTo>
                      <a:lnTo>
                        <a:pt x="990" y="38287"/>
                      </a:lnTo>
                      <a:lnTo>
                        <a:pt x="1167" y="36413"/>
                      </a:lnTo>
                      <a:lnTo>
                        <a:pt x="1361" y="34557"/>
                      </a:lnTo>
                      <a:lnTo>
                        <a:pt x="1574" y="32701"/>
                      </a:lnTo>
                      <a:lnTo>
                        <a:pt x="1803" y="30881"/>
                      </a:lnTo>
                      <a:lnTo>
                        <a:pt x="2069" y="29078"/>
                      </a:lnTo>
                      <a:lnTo>
                        <a:pt x="2334" y="27292"/>
                      </a:lnTo>
                      <a:lnTo>
                        <a:pt x="2634" y="25525"/>
                      </a:lnTo>
                      <a:lnTo>
                        <a:pt x="2935" y="23810"/>
                      </a:lnTo>
                      <a:lnTo>
                        <a:pt x="3288" y="22113"/>
                      </a:lnTo>
                      <a:lnTo>
                        <a:pt x="3642" y="20452"/>
                      </a:lnTo>
                      <a:lnTo>
                        <a:pt x="4031" y="18843"/>
                      </a:lnTo>
                      <a:lnTo>
                        <a:pt x="4437" y="17252"/>
                      </a:lnTo>
                      <a:lnTo>
                        <a:pt x="4879" y="15732"/>
                      </a:lnTo>
                      <a:lnTo>
                        <a:pt x="5339" y="14247"/>
                      </a:lnTo>
                      <a:lnTo>
                        <a:pt x="5568" y="13523"/>
                      </a:lnTo>
                      <a:lnTo>
                        <a:pt x="5816" y="12816"/>
                      </a:lnTo>
                      <a:lnTo>
                        <a:pt x="6081" y="12126"/>
                      </a:lnTo>
                      <a:lnTo>
                        <a:pt x="6328" y="11455"/>
                      </a:lnTo>
                      <a:lnTo>
                        <a:pt x="6594" y="10783"/>
                      </a:lnTo>
                      <a:lnTo>
                        <a:pt x="6876" y="10129"/>
                      </a:lnTo>
                      <a:lnTo>
                        <a:pt x="7159" y="9510"/>
                      </a:lnTo>
                      <a:lnTo>
                        <a:pt x="7442" y="8892"/>
                      </a:lnTo>
                      <a:lnTo>
                        <a:pt x="7743" y="8291"/>
                      </a:lnTo>
                      <a:lnTo>
                        <a:pt x="8043" y="7690"/>
                      </a:lnTo>
                      <a:lnTo>
                        <a:pt x="8361" y="7124"/>
                      </a:lnTo>
                      <a:lnTo>
                        <a:pt x="8679" y="6576"/>
                      </a:lnTo>
                      <a:lnTo>
                        <a:pt x="8998" y="6046"/>
                      </a:lnTo>
                      <a:lnTo>
                        <a:pt x="9333" y="5533"/>
                      </a:lnTo>
                      <a:lnTo>
                        <a:pt x="9687" y="5038"/>
                      </a:lnTo>
                      <a:lnTo>
                        <a:pt x="10040" y="4561"/>
                      </a:lnTo>
                      <a:lnTo>
                        <a:pt x="10394" y="4101"/>
                      </a:lnTo>
                      <a:lnTo>
                        <a:pt x="10765" y="3659"/>
                      </a:lnTo>
                      <a:lnTo>
                        <a:pt x="11136" y="3235"/>
                      </a:lnTo>
                      <a:lnTo>
                        <a:pt x="11525" y="2846"/>
                      </a:lnTo>
                      <a:lnTo>
                        <a:pt x="11914" y="2475"/>
                      </a:lnTo>
                      <a:lnTo>
                        <a:pt x="12303" y="2122"/>
                      </a:lnTo>
                      <a:lnTo>
                        <a:pt x="12709" y="1786"/>
                      </a:lnTo>
                      <a:lnTo>
                        <a:pt x="13134" y="1468"/>
                      </a:lnTo>
                      <a:lnTo>
                        <a:pt x="13558" y="1185"/>
                      </a:lnTo>
                      <a:lnTo>
                        <a:pt x="14000" y="9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3;p24">
                  <a:extLst>
                    <a:ext uri="{FF2B5EF4-FFF2-40B4-BE49-F238E27FC236}">
                      <a16:creationId xmlns:a16="http://schemas.microsoft.com/office/drawing/2014/main" id="{B55520C2-3665-4E29-B626-3414808880AD}"/>
                    </a:ext>
                  </a:extLst>
                </p:cNvPr>
                <p:cNvSpPr/>
                <p:nvPr/>
              </p:nvSpPr>
              <p:spPr>
                <a:xfrm>
                  <a:off x="-201386" y="1029473"/>
                  <a:ext cx="1453424" cy="2158275"/>
                </a:xfrm>
                <a:custGeom>
                  <a:avLst/>
                  <a:gdLst/>
                  <a:ahLst/>
                  <a:cxnLst/>
                  <a:rect l="l" t="t" r="r" b="b"/>
                  <a:pathLst>
                    <a:path w="58137" h="86331" fill="none" extrusionOk="0">
                      <a:moveTo>
                        <a:pt x="55149" y="66569"/>
                      </a:moveTo>
                      <a:lnTo>
                        <a:pt x="55149" y="66569"/>
                      </a:lnTo>
                      <a:lnTo>
                        <a:pt x="54796" y="67576"/>
                      </a:lnTo>
                      <a:lnTo>
                        <a:pt x="54442" y="68584"/>
                      </a:lnTo>
                      <a:lnTo>
                        <a:pt x="54071" y="69556"/>
                      </a:lnTo>
                      <a:lnTo>
                        <a:pt x="53700" y="70528"/>
                      </a:lnTo>
                      <a:lnTo>
                        <a:pt x="53329" y="71483"/>
                      </a:lnTo>
                      <a:lnTo>
                        <a:pt x="52940" y="72402"/>
                      </a:lnTo>
                      <a:lnTo>
                        <a:pt x="52144" y="74222"/>
                      </a:lnTo>
                      <a:lnTo>
                        <a:pt x="51367" y="75937"/>
                      </a:lnTo>
                      <a:lnTo>
                        <a:pt x="50589" y="77581"/>
                      </a:lnTo>
                      <a:lnTo>
                        <a:pt x="49829" y="79101"/>
                      </a:lnTo>
                      <a:lnTo>
                        <a:pt x="49104" y="80497"/>
                      </a:lnTo>
                      <a:lnTo>
                        <a:pt x="48415" y="81788"/>
                      </a:lnTo>
                      <a:lnTo>
                        <a:pt x="47796" y="82937"/>
                      </a:lnTo>
                      <a:lnTo>
                        <a:pt x="47230" y="83927"/>
                      </a:lnTo>
                      <a:lnTo>
                        <a:pt x="46736" y="84757"/>
                      </a:lnTo>
                      <a:lnTo>
                        <a:pt x="46046" y="85924"/>
                      </a:lnTo>
                      <a:lnTo>
                        <a:pt x="45799" y="86330"/>
                      </a:lnTo>
                      <a:lnTo>
                        <a:pt x="742" y="86330"/>
                      </a:lnTo>
                      <a:lnTo>
                        <a:pt x="742" y="86330"/>
                      </a:lnTo>
                      <a:lnTo>
                        <a:pt x="672" y="85270"/>
                      </a:lnTo>
                      <a:lnTo>
                        <a:pt x="495" y="82283"/>
                      </a:lnTo>
                      <a:lnTo>
                        <a:pt x="389" y="80144"/>
                      </a:lnTo>
                      <a:lnTo>
                        <a:pt x="283" y="77652"/>
                      </a:lnTo>
                      <a:lnTo>
                        <a:pt x="177" y="74806"/>
                      </a:lnTo>
                      <a:lnTo>
                        <a:pt x="88" y="71659"/>
                      </a:lnTo>
                      <a:lnTo>
                        <a:pt x="35" y="68248"/>
                      </a:lnTo>
                      <a:lnTo>
                        <a:pt x="0" y="64624"/>
                      </a:lnTo>
                      <a:lnTo>
                        <a:pt x="0" y="60789"/>
                      </a:lnTo>
                      <a:lnTo>
                        <a:pt x="18" y="58809"/>
                      </a:lnTo>
                      <a:lnTo>
                        <a:pt x="35" y="56811"/>
                      </a:lnTo>
                      <a:lnTo>
                        <a:pt x="88" y="54761"/>
                      </a:lnTo>
                      <a:lnTo>
                        <a:pt x="142" y="52693"/>
                      </a:lnTo>
                      <a:lnTo>
                        <a:pt x="212" y="50607"/>
                      </a:lnTo>
                      <a:lnTo>
                        <a:pt x="301" y="48504"/>
                      </a:lnTo>
                      <a:lnTo>
                        <a:pt x="407" y="46400"/>
                      </a:lnTo>
                      <a:lnTo>
                        <a:pt x="530" y="44279"/>
                      </a:lnTo>
                      <a:lnTo>
                        <a:pt x="672" y="42158"/>
                      </a:lnTo>
                      <a:lnTo>
                        <a:pt x="831" y="40019"/>
                      </a:lnTo>
                      <a:lnTo>
                        <a:pt x="831" y="40019"/>
                      </a:lnTo>
                      <a:lnTo>
                        <a:pt x="972" y="38393"/>
                      </a:lnTo>
                      <a:lnTo>
                        <a:pt x="1114" y="36749"/>
                      </a:lnTo>
                      <a:lnTo>
                        <a:pt x="1290" y="35123"/>
                      </a:lnTo>
                      <a:lnTo>
                        <a:pt x="1467" y="33514"/>
                      </a:lnTo>
                      <a:lnTo>
                        <a:pt x="1662" y="31906"/>
                      </a:lnTo>
                      <a:lnTo>
                        <a:pt x="1874" y="30315"/>
                      </a:lnTo>
                      <a:lnTo>
                        <a:pt x="2086" y="28742"/>
                      </a:lnTo>
                      <a:lnTo>
                        <a:pt x="2333" y="27186"/>
                      </a:lnTo>
                      <a:lnTo>
                        <a:pt x="2581" y="25666"/>
                      </a:lnTo>
                      <a:lnTo>
                        <a:pt x="2864" y="24146"/>
                      </a:lnTo>
                      <a:lnTo>
                        <a:pt x="3146" y="22661"/>
                      </a:lnTo>
                      <a:lnTo>
                        <a:pt x="3447" y="21194"/>
                      </a:lnTo>
                      <a:lnTo>
                        <a:pt x="3783" y="19780"/>
                      </a:lnTo>
                      <a:lnTo>
                        <a:pt x="4119" y="18366"/>
                      </a:lnTo>
                      <a:lnTo>
                        <a:pt x="4490" y="17005"/>
                      </a:lnTo>
                      <a:lnTo>
                        <a:pt x="4861" y="15679"/>
                      </a:lnTo>
                      <a:lnTo>
                        <a:pt x="5268" y="14389"/>
                      </a:lnTo>
                      <a:lnTo>
                        <a:pt x="5692" y="13134"/>
                      </a:lnTo>
                      <a:lnTo>
                        <a:pt x="6134" y="11914"/>
                      </a:lnTo>
                      <a:lnTo>
                        <a:pt x="6593" y="10748"/>
                      </a:lnTo>
                      <a:lnTo>
                        <a:pt x="7088" y="9634"/>
                      </a:lnTo>
                      <a:lnTo>
                        <a:pt x="7583" y="8556"/>
                      </a:lnTo>
                      <a:lnTo>
                        <a:pt x="7848" y="8043"/>
                      </a:lnTo>
                      <a:lnTo>
                        <a:pt x="8113" y="7530"/>
                      </a:lnTo>
                      <a:lnTo>
                        <a:pt x="8396" y="7036"/>
                      </a:lnTo>
                      <a:lnTo>
                        <a:pt x="8679" y="6558"/>
                      </a:lnTo>
                      <a:lnTo>
                        <a:pt x="8962" y="6099"/>
                      </a:lnTo>
                      <a:lnTo>
                        <a:pt x="9245" y="5639"/>
                      </a:lnTo>
                      <a:lnTo>
                        <a:pt x="9545" y="5197"/>
                      </a:lnTo>
                      <a:lnTo>
                        <a:pt x="9846" y="4773"/>
                      </a:lnTo>
                      <a:lnTo>
                        <a:pt x="10164" y="4366"/>
                      </a:lnTo>
                      <a:lnTo>
                        <a:pt x="10482" y="3978"/>
                      </a:lnTo>
                      <a:lnTo>
                        <a:pt x="10800" y="3589"/>
                      </a:lnTo>
                      <a:lnTo>
                        <a:pt x="11118" y="3235"/>
                      </a:lnTo>
                      <a:lnTo>
                        <a:pt x="11454" y="2882"/>
                      </a:lnTo>
                      <a:lnTo>
                        <a:pt x="11790" y="2546"/>
                      </a:lnTo>
                      <a:lnTo>
                        <a:pt x="12144" y="2245"/>
                      </a:lnTo>
                      <a:lnTo>
                        <a:pt x="12497" y="1945"/>
                      </a:lnTo>
                      <a:lnTo>
                        <a:pt x="12851" y="1662"/>
                      </a:lnTo>
                      <a:lnTo>
                        <a:pt x="13222" y="1397"/>
                      </a:lnTo>
                      <a:lnTo>
                        <a:pt x="13593" y="1149"/>
                      </a:lnTo>
                      <a:lnTo>
                        <a:pt x="13982" y="920"/>
                      </a:lnTo>
                      <a:lnTo>
                        <a:pt x="13982" y="920"/>
                      </a:lnTo>
                      <a:lnTo>
                        <a:pt x="14388" y="672"/>
                      </a:lnTo>
                      <a:lnTo>
                        <a:pt x="14795" y="478"/>
                      </a:lnTo>
                      <a:lnTo>
                        <a:pt x="15166" y="319"/>
                      </a:lnTo>
                      <a:lnTo>
                        <a:pt x="15502" y="195"/>
                      </a:lnTo>
                      <a:lnTo>
                        <a:pt x="15838" y="89"/>
                      </a:lnTo>
                      <a:lnTo>
                        <a:pt x="16156" y="36"/>
                      </a:lnTo>
                      <a:lnTo>
                        <a:pt x="16439" y="0"/>
                      </a:lnTo>
                      <a:lnTo>
                        <a:pt x="16722" y="0"/>
                      </a:lnTo>
                      <a:lnTo>
                        <a:pt x="16987" y="36"/>
                      </a:lnTo>
                      <a:lnTo>
                        <a:pt x="17234" y="89"/>
                      </a:lnTo>
                      <a:lnTo>
                        <a:pt x="17464" y="177"/>
                      </a:lnTo>
                      <a:lnTo>
                        <a:pt x="17694" y="301"/>
                      </a:lnTo>
                      <a:lnTo>
                        <a:pt x="17906" y="442"/>
                      </a:lnTo>
                      <a:lnTo>
                        <a:pt x="18118" y="619"/>
                      </a:lnTo>
                      <a:lnTo>
                        <a:pt x="18312" y="814"/>
                      </a:lnTo>
                      <a:lnTo>
                        <a:pt x="18507" y="1043"/>
                      </a:lnTo>
                      <a:lnTo>
                        <a:pt x="18684" y="1308"/>
                      </a:lnTo>
                      <a:lnTo>
                        <a:pt x="18878" y="1574"/>
                      </a:lnTo>
                      <a:lnTo>
                        <a:pt x="19055" y="1874"/>
                      </a:lnTo>
                      <a:lnTo>
                        <a:pt x="19232" y="2210"/>
                      </a:lnTo>
                      <a:lnTo>
                        <a:pt x="19603" y="2935"/>
                      </a:lnTo>
                      <a:lnTo>
                        <a:pt x="19974" y="3748"/>
                      </a:lnTo>
                      <a:lnTo>
                        <a:pt x="20805" y="5639"/>
                      </a:lnTo>
                      <a:lnTo>
                        <a:pt x="21282" y="6682"/>
                      </a:lnTo>
                      <a:lnTo>
                        <a:pt x="21795" y="7813"/>
                      </a:lnTo>
                      <a:lnTo>
                        <a:pt x="22396" y="8998"/>
                      </a:lnTo>
                      <a:lnTo>
                        <a:pt x="22714" y="9616"/>
                      </a:lnTo>
                      <a:lnTo>
                        <a:pt x="23050" y="10253"/>
                      </a:lnTo>
                      <a:lnTo>
                        <a:pt x="23403" y="10907"/>
                      </a:lnTo>
                      <a:lnTo>
                        <a:pt x="23792" y="11561"/>
                      </a:lnTo>
                      <a:lnTo>
                        <a:pt x="24199" y="12232"/>
                      </a:lnTo>
                      <a:lnTo>
                        <a:pt x="24623" y="12922"/>
                      </a:lnTo>
                      <a:lnTo>
                        <a:pt x="25082" y="13629"/>
                      </a:lnTo>
                      <a:lnTo>
                        <a:pt x="25560" y="14336"/>
                      </a:lnTo>
                      <a:lnTo>
                        <a:pt x="26072" y="15043"/>
                      </a:lnTo>
                      <a:lnTo>
                        <a:pt x="26620" y="15785"/>
                      </a:lnTo>
                      <a:lnTo>
                        <a:pt x="27186" y="16528"/>
                      </a:lnTo>
                      <a:lnTo>
                        <a:pt x="27787" y="17270"/>
                      </a:lnTo>
                      <a:lnTo>
                        <a:pt x="28423" y="18030"/>
                      </a:lnTo>
                      <a:lnTo>
                        <a:pt x="29095" y="18790"/>
                      </a:lnTo>
                      <a:lnTo>
                        <a:pt x="29802" y="19550"/>
                      </a:lnTo>
                      <a:lnTo>
                        <a:pt x="30562" y="20328"/>
                      </a:lnTo>
                      <a:lnTo>
                        <a:pt x="31340" y="21123"/>
                      </a:lnTo>
                      <a:lnTo>
                        <a:pt x="32153" y="21901"/>
                      </a:lnTo>
                      <a:lnTo>
                        <a:pt x="33019" y="22697"/>
                      </a:lnTo>
                      <a:lnTo>
                        <a:pt x="33938" y="23492"/>
                      </a:lnTo>
                      <a:lnTo>
                        <a:pt x="34893" y="24305"/>
                      </a:lnTo>
                      <a:lnTo>
                        <a:pt x="35882" y="25101"/>
                      </a:lnTo>
                      <a:lnTo>
                        <a:pt x="36925" y="25914"/>
                      </a:lnTo>
                      <a:lnTo>
                        <a:pt x="38021" y="26709"/>
                      </a:lnTo>
                      <a:lnTo>
                        <a:pt x="39153" y="27522"/>
                      </a:lnTo>
                      <a:lnTo>
                        <a:pt x="40337" y="28335"/>
                      </a:lnTo>
                      <a:lnTo>
                        <a:pt x="41574" y="29131"/>
                      </a:lnTo>
                      <a:lnTo>
                        <a:pt x="42864" y="29944"/>
                      </a:lnTo>
                      <a:lnTo>
                        <a:pt x="44226" y="30757"/>
                      </a:lnTo>
                      <a:lnTo>
                        <a:pt x="45622" y="31552"/>
                      </a:lnTo>
                      <a:lnTo>
                        <a:pt x="45622" y="31552"/>
                      </a:lnTo>
                      <a:lnTo>
                        <a:pt x="46859" y="32242"/>
                      </a:lnTo>
                      <a:lnTo>
                        <a:pt x="48132" y="32931"/>
                      </a:lnTo>
                      <a:lnTo>
                        <a:pt x="48132" y="32931"/>
                      </a:lnTo>
                      <a:lnTo>
                        <a:pt x="48821" y="33302"/>
                      </a:lnTo>
                      <a:lnTo>
                        <a:pt x="49475" y="33691"/>
                      </a:lnTo>
                      <a:lnTo>
                        <a:pt x="50094" y="34080"/>
                      </a:lnTo>
                      <a:lnTo>
                        <a:pt x="50695" y="34504"/>
                      </a:lnTo>
                      <a:lnTo>
                        <a:pt x="51278" y="34946"/>
                      </a:lnTo>
                      <a:lnTo>
                        <a:pt x="51826" y="35388"/>
                      </a:lnTo>
                      <a:lnTo>
                        <a:pt x="52339" y="35865"/>
                      </a:lnTo>
                      <a:lnTo>
                        <a:pt x="52834" y="36342"/>
                      </a:lnTo>
                      <a:lnTo>
                        <a:pt x="52834" y="36342"/>
                      </a:lnTo>
                      <a:lnTo>
                        <a:pt x="53187" y="36696"/>
                      </a:lnTo>
                      <a:lnTo>
                        <a:pt x="53505" y="37050"/>
                      </a:lnTo>
                      <a:lnTo>
                        <a:pt x="53824" y="37421"/>
                      </a:lnTo>
                      <a:lnTo>
                        <a:pt x="54142" y="37792"/>
                      </a:lnTo>
                      <a:lnTo>
                        <a:pt x="54425" y="38181"/>
                      </a:lnTo>
                      <a:lnTo>
                        <a:pt x="54707" y="38552"/>
                      </a:lnTo>
                      <a:lnTo>
                        <a:pt x="54973" y="38959"/>
                      </a:lnTo>
                      <a:lnTo>
                        <a:pt x="55220" y="39347"/>
                      </a:lnTo>
                      <a:lnTo>
                        <a:pt x="55468" y="39754"/>
                      </a:lnTo>
                      <a:lnTo>
                        <a:pt x="55697" y="40161"/>
                      </a:lnTo>
                      <a:lnTo>
                        <a:pt x="55927" y="40585"/>
                      </a:lnTo>
                      <a:lnTo>
                        <a:pt x="56122" y="41009"/>
                      </a:lnTo>
                      <a:lnTo>
                        <a:pt x="56334" y="41433"/>
                      </a:lnTo>
                      <a:lnTo>
                        <a:pt x="56510" y="41857"/>
                      </a:lnTo>
                      <a:lnTo>
                        <a:pt x="56687" y="42299"/>
                      </a:lnTo>
                      <a:lnTo>
                        <a:pt x="56846" y="42741"/>
                      </a:lnTo>
                      <a:lnTo>
                        <a:pt x="57005" y="43183"/>
                      </a:lnTo>
                      <a:lnTo>
                        <a:pt x="57147" y="43643"/>
                      </a:lnTo>
                      <a:lnTo>
                        <a:pt x="57270" y="44085"/>
                      </a:lnTo>
                      <a:lnTo>
                        <a:pt x="57394" y="44544"/>
                      </a:lnTo>
                      <a:lnTo>
                        <a:pt x="57606" y="45481"/>
                      </a:lnTo>
                      <a:lnTo>
                        <a:pt x="57783" y="46418"/>
                      </a:lnTo>
                      <a:lnTo>
                        <a:pt x="57924" y="47372"/>
                      </a:lnTo>
                      <a:lnTo>
                        <a:pt x="58031" y="48345"/>
                      </a:lnTo>
                      <a:lnTo>
                        <a:pt x="58101" y="49334"/>
                      </a:lnTo>
                      <a:lnTo>
                        <a:pt x="58119" y="50324"/>
                      </a:lnTo>
                      <a:lnTo>
                        <a:pt x="58137" y="51314"/>
                      </a:lnTo>
                      <a:lnTo>
                        <a:pt x="58101" y="52322"/>
                      </a:lnTo>
                      <a:lnTo>
                        <a:pt x="58031" y="53347"/>
                      </a:lnTo>
                      <a:lnTo>
                        <a:pt x="57942" y="54372"/>
                      </a:lnTo>
                      <a:lnTo>
                        <a:pt x="57836" y="55380"/>
                      </a:lnTo>
                      <a:lnTo>
                        <a:pt x="57695" y="56405"/>
                      </a:lnTo>
                      <a:lnTo>
                        <a:pt x="57536" y="57448"/>
                      </a:lnTo>
                      <a:lnTo>
                        <a:pt x="57341" y="58473"/>
                      </a:lnTo>
                      <a:lnTo>
                        <a:pt x="57129" y="59498"/>
                      </a:lnTo>
                      <a:lnTo>
                        <a:pt x="56899" y="60523"/>
                      </a:lnTo>
                      <a:lnTo>
                        <a:pt x="56652" y="61549"/>
                      </a:lnTo>
                      <a:lnTo>
                        <a:pt x="56387" y="62574"/>
                      </a:lnTo>
                      <a:lnTo>
                        <a:pt x="56086" y="63581"/>
                      </a:lnTo>
                      <a:lnTo>
                        <a:pt x="55786" y="64589"/>
                      </a:lnTo>
                      <a:lnTo>
                        <a:pt x="55485" y="65579"/>
                      </a:lnTo>
                      <a:lnTo>
                        <a:pt x="55149" y="665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0;p24">
                  <a:extLst>
                    <a:ext uri="{FF2B5EF4-FFF2-40B4-BE49-F238E27FC236}">
                      <a16:creationId xmlns:a16="http://schemas.microsoft.com/office/drawing/2014/main" id="{9814DDCB-F4A3-4C5F-B0D1-877A18EF507A}"/>
                    </a:ext>
                  </a:extLst>
                </p:cNvPr>
                <p:cNvSpPr/>
                <p:nvPr/>
              </p:nvSpPr>
              <p:spPr>
                <a:xfrm>
                  <a:off x="2747225" y="3590825"/>
                  <a:ext cx="226275" cy="25"/>
                </a:xfrm>
                <a:custGeom>
                  <a:avLst/>
                  <a:gdLst/>
                  <a:ahLst/>
                  <a:cxnLst/>
                  <a:rect l="l" t="t" r="r" b="b"/>
                  <a:pathLst>
                    <a:path w="9051" h="1" extrusionOk="0">
                      <a:moveTo>
                        <a:pt x="0" y="0"/>
                      </a:moveTo>
                      <a:lnTo>
                        <a:pt x="0" y="0"/>
                      </a:lnTo>
                      <a:lnTo>
                        <a:pt x="9050" y="0"/>
                      </a:lnTo>
                      <a:lnTo>
                        <a:pt x="0" y="0"/>
                      </a:lnTo>
                      <a:close/>
                    </a:path>
                  </a:pathLst>
                </a:custGeom>
                <a:solidFill>
                  <a:srgbClr val="92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1;p24">
                  <a:extLst>
                    <a:ext uri="{FF2B5EF4-FFF2-40B4-BE49-F238E27FC236}">
                      <a16:creationId xmlns:a16="http://schemas.microsoft.com/office/drawing/2014/main" id="{2F3C8064-E86E-4EBB-94D3-2D91F5F32D61}"/>
                    </a:ext>
                  </a:extLst>
                </p:cNvPr>
                <p:cNvSpPr/>
                <p:nvPr/>
              </p:nvSpPr>
              <p:spPr>
                <a:xfrm>
                  <a:off x="2747225" y="3590825"/>
                  <a:ext cx="226275" cy="25"/>
                </a:xfrm>
                <a:custGeom>
                  <a:avLst/>
                  <a:gdLst/>
                  <a:ahLst/>
                  <a:cxnLst/>
                  <a:rect l="l" t="t" r="r" b="b"/>
                  <a:pathLst>
                    <a:path w="9051" h="1" fill="none" extrusionOk="0">
                      <a:moveTo>
                        <a:pt x="0" y="0"/>
                      </a:moveTo>
                      <a:lnTo>
                        <a:pt x="0" y="0"/>
                      </a:lnTo>
                      <a:lnTo>
                        <a:pt x="905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4;p24">
                  <a:extLst>
                    <a:ext uri="{FF2B5EF4-FFF2-40B4-BE49-F238E27FC236}">
                      <a16:creationId xmlns:a16="http://schemas.microsoft.com/office/drawing/2014/main" id="{CB2E4FF5-AB7D-4041-BF54-893FE8F57068}"/>
                    </a:ext>
                  </a:extLst>
                </p:cNvPr>
                <p:cNvSpPr/>
                <p:nvPr/>
              </p:nvSpPr>
              <p:spPr>
                <a:xfrm>
                  <a:off x="1784326" y="4779124"/>
                  <a:ext cx="2408400" cy="590850"/>
                </a:xfrm>
                <a:custGeom>
                  <a:avLst/>
                  <a:gdLst/>
                  <a:ahLst/>
                  <a:cxnLst/>
                  <a:rect l="l" t="t" r="r" b="b"/>
                  <a:pathLst>
                    <a:path w="96336" h="23634" fill="none" extrusionOk="0">
                      <a:moveTo>
                        <a:pt x="1" y="0"/>
                      </a:moveTo>
                      <a:lnTo>
                        <a:pt x="4826" y="21159"/>
                      </a:lnTo>
                      <a:lnTo>
                        <a:pt x="4826" y="21159"/>
                      </a:lnTo>
                      <a:lnTo>
                        <a:pt x="4826" y="21212"/>
                      </a:lnTo>
                      <a:lnTo>
                        <a:pt x="4879" y="21282"/>
                      </a:lnTo>
                      <a:lnTo>
                        <a:pt x="4950" y="21335"/>
                      </a:lnTo>
                      <a:lnTo>
                        <a:pt x="5038" y="21406"/>
                      </a:lnTo>
                      <a:lnTo>
                        <a:pt x="5162" y="21477"/>
                      </a:lnTo>
                      <a:lnTo>
                        <a:pt x="5321" y="21530"/>
                      </a:lnTo>
                      <a:lnTo>
                        <a:pt x="5692" y="21654"/>
                      </a:lnTo>
                      <a:lnTo>
                        <a:pt x="6187" y="21777"/>
                      </a:lnTo>
                      <a:lnTo>
                        <a:pt x="6771" y="21901"/>
                      </a:lnTo>
                      <a:lnTo>
                        <a:pt x="7442" y="22007"/>
                      </a:lnTo>
                      <a:lnTo>
                        <a:pt x="8220" y="22113"/>
                      </a:lnTo>
                      <a:lnTo>
                        <a:pt x="9086" y="22237"/>
                      </a:lnTo>
                      <a:lnTo>
                        <a:pt x="10058" y="22343"/>
                      </a:lnTo>
                      <a:lnTo>
                        <a:pt x="11101" y="22449"/>
                      </a:lnTo>
                      <a:lnTo>
                        <a:pt x="12215" y="22537"/>
                      </a:lnTo>
                      <a:lnTo>
                        <a:pt x="14725" y="22732"/>
                      </a:lnTo>
                      <a:lnTo>
                        <a:pt x="17518" y="22909"/>
                      </a:lnTo>
                      <a:lnTo>
                        <a:pt x="20593" y="23068"/>
                      </a:lnTo>
                      <a:lnTo>
                        <a:pt x="23934" y="23209"/>
                      </a:lnTo>
                      <a:lnTo>
                        <a:pt x="27505" y="23333"/>
                      </a:lnTo>
                      <a:lnTo>
                        <a:pt x="31287" y="23439"/>
                      </a:lnTo>
                      <a:lnTo>
                        <a:pt x="35282" y="23527"/>
                      </a:lnTo>
                      <a:lnTo>
                        <a:pt x="39436" y="23598"/>
                      </a:lnTo>
                      <a:lnTo>
                        <a:pt x="43731" y="23633"/>
                      </a:lnTo>
                      <a:lnTo>
                        <a:pt x="48168" y="23633"/>
                      </a:lnTo>
                      <a:lnTo>
                        <a:pt x="48168" y="23633"/>
                      </a:lnTo>
                      <a:lnTo>
                        <a:pt x="52605" y="23633"/>
                      </a:lnTo>
                      <a:lnTo>
                        <a:pt x="56900" y="23598"/>
                      </a:lnTo>
                      <a:lnTo>
                        <a:pt x="61071" y="23527"/>
                      </a:lnTo>
                      <a:lnTo>
                        <a:pt x="65049" y="23439"/>
                      </a:lnTo>
                      <a:lnTo>
                        <a:pt x="68831" y="23333"/>
                      </a:lnTo>
                      <a:lnTo>
                        <a:pt x="72402" y="23209"/>
                      </a:lnTo>
                      <a:lnTo>
                        <a:pt x="75743" y="23068"/>
                      </a:lnTo>
                      <a:lnTo>
                        <a:pt x="78818" y="22909"/>
                      </a:lnTo>
                      <a:lnTo>
                        <a:pt x="81629" y="22732"/>
                      </a:lnTo>
                      <a:lnTo>
                        <a:pt x="84121" y="22537"/>
                      </a:lnTo>
                      <a:lnTo>
                        <a:pt x="85252" y="22449"/>
                      </a:lnTo>
                      <a:lnTo>
                        <a:pt x="86295" y="22343"/>
                      </a:lnTo>
                      <a:lnTo>
                        <a:pt x="87250" y="22237"/>
                      </a:lnTo>
                      <a:lnTo>
                        <a:pt x="88116" y="22113"/>
                      </a:lnTo>
                      <a:lnTo>
                        <a:pt x="88894" y="22007"/>
                      </a:lnTo>
                      <a:lnTo>
                        <a:pt x="89583" y="21901"/>
                      </a:lnTo>
                      <a:lnTo>
                        <a:pt x="90166" y="21777"/>
                      </a:lnTo>
                      <a:lnTo>
                        <a:pt x="90644" y="21654"/>
                      </a:lnTo>
                      <a:lnTo>
                        <a:pt x="91032" y="21530"/>
                      </a:lnTo>
                      <a:lnTo>
                        <a:pt x="91174" y="21477"/>
                      </a:lnTo>
                      <a:lnTo>
                        <a:pt x="91298" y="21406"/>
                      </a:lnTo>
                      <a:lnTo>
                        <a:pt x="91404" y="21335"/>
                      </a:lnTo>
                      <a:lnTo>
                        <a:pt x="91474" y="21282"/>
                      </a:lnTo>
                      <a:lnTo>
                        <a:pt x="91510" y="21212"/>
                      </a:lnTo>
                      <a:lnTo>
                        <a:pt x="91527" y="21159"/>
                      </a:lnTo>
                      <a:lnTo>
                        <a:pt x="963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5;p24">
                  <a:extLst>
                    <a:ext uri="{FF2B5EF4-FFF2-40B4-BE49-F238E27FC236}">
                      <a16:creationId xmlns:a16="http://schemas.microsoft.com/office/drawing/2014/main" id="{440D3988-95C1-4F74-80B1-35DCFDA1A490}"/>
                    </a:ext>
                  </a:extLst>
                </p:cNvPr>
                <p:cNvSpPr/>
                <p:nvPr/>
              </p:nvSpPr>
              <p:spPr>
                <a:xfrm>
                  <a:off x="1661900" y="4709725"/>
                  <a:ext cx="2408400" cy="25"/>
                </a:xfrm>
                <a:custGeom>
                  <a:avLst/>
                  <a:gdLst/>
                  <a:ahLst/>
                  <a:cxnLst/>
                  <a:rect l="l" t="t" r="r" b="b"/>
                  <a:pathLst>
                    <a:path w="96336" h="1" extrusionOk="0">
                      <a:moveTo>
                        <a:pt x="96335" y="0"/>
                      </a:moveTo>
                      <a:lnTo>
                        <a:pt x="1" y="0"/>
                      </a:lnTo>
                      <a:lnTo>
                        <a:pt x="96335" y="0"/>
                      </a:lnTo>
                      <a:lnTo>
                        <a:pt x="96335" y="0"/>
                      </a:lnTo>
                      <a:close/>
                    </a:path>
                  </a:pathLst>
                </a:custGeom>
                <a:solidFill>
                  <a:srgbClr val="BA7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6;p24">
                  <a:extLst>
                    <a:ext uri="{FF2B5EF4-FFF2-40B4-BE49-F238E27FC236}">
                      <a16:creationId xmlns:a16="http://schemas.microsoft.com/office/drawing/2014/main" id="{C223C579-A606-4AE2-831B-BD9401054E19}"/>
                    </a:ext>
                  </a:extLst>
                </p:cNvPr>
                <p:cNvSpPr/>
                <p:nvPr/>
              </p:nvSpPr>
              <p:spPr>
                <a:xfrm>
                  <a:off x="1661900" y="4709725"/>
                  <a:ext cx="2408400" cy="25"/>
                </a:xfrm>
                <a:custGeom>
                  <a:avLst/>
                  <a:gdLst/>
                  <a:ahLst/>
                  <a:cxnLst/>
                  <a:rect l="l" t="t" r="r" b="b"/>
                  <a:pathLst>
                    <a:path w="96336" h="1" fill="none" extrusionOk="0">
                      <a:moveTo>
                        <a:pt x="96335" y="0"/>
                      </a:moveTo>
                      <a:lnTo>
                        <a:pt x="1" y="0"/>
                      </a:lnTo>
                      <a:lnTo>
                        <a:pt x="96335" y="0"/>
                      </a:lnTo>
                      <a:lnTo>
                        <a:pt x="963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7;p24">
                  <a:extLst>
                    <a:ext uri="{FF2B5EF4-FFF2-40B4-BE49-F238E27FC236}">
                      <a16:creationId xmlns:a16="http://schemas.microsoft.com/office/drawing/2014/main" id="{B70A1CDE-3677-465A-AEB1-9FC8157B18D1}"/>
                    </a:ext>
                  </a:extLst>
                </p:cNvPr>
                <p:cNvSpPr/>
                <p:nvPr/>
              </p:nvSpPr>
              <p:spPr>
                <a:xfrm>
                  <a:off x="2952250" y="253575"/>
                  <a:ext cx="1076050" cy="593050"/>
                </a:xfrm>
                <a:custGeom>
                  <a:avLst/>
                  <a:gdLst/>
                  <a:ahLst/>
                  <a:cxnLst/>
                  <a:rect l="l" t="t" r="r" b="b"/>
                  <a:pathLst>
                    <a:path w="43042" h="23722" fill="none" extrusionOk="0">
                      <a:moveTo>
                        <a:pt x="26480" y="2970"/>
                      </a:moveTo>
                      <a:lnTo>
                        <a:pt x="26480" y="2970"/>
                      </a:lnTo>
                      <a:lnTo>
                        <a:pt x="25454" y="2528"/>
                      </a:lnTo>
                      <a:lnTo>
                        <a:pt x="24376" y="2104"/>
                      </a:lnTo>
                      <a:lnTo>
                        <a:pt x="23245" y="1698"/>
                      </a:lnTo>
                      <a:lnTo>
                        <a:pt x="22679" y="1503"/>
                      </a:lnTo>
                      <a:lnTo>
                        <a:pt x="22078" y="1326"/>
                      </a:lnTo>
                      <a:lnTo>
                        <a:pt x="21495" y="1132"/>
                      </a:lnTo>
                      <a:lnTo>
                        <a:pt x="20876" y="973"/>
                      </a:lnTo>
                      <a:lnTo>
                        <a:pt x="20275" y="814"/>
                      </a:lnTo>
                      <a:lnTo>
                        <a:pt x="19639" y="672"/>
                      </a:lnTo>
                      <a:lnTo>
                        <a:pt x="19020" y="531"/>
                      </a:lnTo>
                      <a:lnTo>
                        <a:pt x="18384" y="407"/>
                      </a:lnTo>
                      <a:lnTo>
                        <a:pt x="17730" y="301"/>
                      </a:lnTo>
                      <a:lnTo>
                        <a:pt x="17076" y="213"/>
                      </a:lnTo>
                      <a:lnTo>
                        <a:pt x="16422" y="142"/>
                      </a:lnTo>
                      <a:lnTo>
                        <a:pt x="15750" y="71"/>
                      </a:lnTo>
                      <a:lnTo>
                        <a:pt x="15078" y="36"/>
                      </a:lnTo>
                      <a:lnTo>
                        <a:pt x="14407" y="1"/>
                      </a:lnTo>
                      <a:lnTo>
                        <a:pt x="13735" y="1"/>
                      </a:lnTo>
                      <a:lnTo>
                        <a:pt x="13046" y="18"/>
                      </a:lnTo>
                      <a:lnTo>
                        <a:pt x="12356" y="54"/>
                      </a:lnTo>
                      <a:lnTo>
                        <a:pt x="11667" y="107"/>
                      </a:lnTo>
                      <a:lnTo>
                        <a:pt x="10978" y="177"/>
                      </a:lnTo>
                      <a:lnTo>
                        <a:pt x="10271" y="283"/>
                      </a:lnTo>
                      <a:lnTo>
                        <a:pt x="9564" y="407"/>
                      </a:lnTo>
                      <a:lnTo>
                        <a:pt x="8857" y="566"/>
                      </a:lnTo>
                      <a:lnTo>
                        <a:pt x="8167" y="743"/>
                      </a:lnTo>
                      <a:lnTo>
                        <a:pt x="7460" y="937"/>
                      </a:lnTo>
                      <a:lnTo>
                        <a:pt x="6735" y="1167"/>
                      </a:lnTo>
                      <a:lnTo>
                        <a:pt x="6028" y="1432"/>
                      </a:lnTo>
                      <a:lnTo>
                        <a:pt x="6028" y="1432"/>
                      </a:lnTo>
                      <a:lnTo>
                        <a:pt x="5339" y="1715"/>
                      </a:lnTo>
                      <a:lnTo>
                        <a:pt x="4703" y="2016"/>
                      </a:lnTo>
                      <a:lnTo>
                        <a:pt x="4084" y="2334"/>
                      </a:lnTo>
                      <a:lnTo>
                        <a:pt x="3518" y="2670"/>
                      </a:lnTo>
                      <a:lnTo>
                        <a:pt x="3006" y="3006"/>
                      </a:lnTo>
                      <a:lnTo>
                        <a:pt x="2511" y="3359"/>
                      </a:lnTo>
                      <a:lnTo>
                        <a:pt x="2069" y="3730"/>
                      </a:lnTo>
                      <a:lnTo>
                        <a:pt x="1680" y="4102"/>
                      </a:lnTo>
                      <a:lnTo>
                        <a:pt x="1309" y="4490"/>
                      </a:lnTo>
                      <a:lnTo>
                        <a:pt x="1008" y="4879"/>
                      </a:lnTo>
                      <a:lnTo>
                        <a:pt x="726" y="5286"/>
                      </a:lnTo>
                      <a:lnTo>
                        <a:pt x="496" y="5675"/>
                      </a:lnTo>
                      <a:lnTo>
                        <a:pt x="319" y="6081"/>
                      </a:lnTo>
                      <a:lnTo>
                        <a:pt x="178" y="6470"/>
                      </a:lnTo>
                      <a:lnTo>
                        <a:pt x="72" y="6877"/>
                      </a:lnTo>
                      <a:lnTo>
                        <a:pt x="36" y="7071"/>
                      </a:lnTo>
                      <a:lnTo>
                        <a:pt x="18" y="7283"/>
                      </a:lnTo>
                      <a:lnTo>
                        <a:pt x="1" y="7478"/>
                      </a:lnTo>
                      <a:lnTo>
                        <a:pt x="1" y="7672"/>
                      </a:lnTo>
                      <a:lnTo>
                        <a:pt x="18" y="7867"/>
                      </a:lnTo>
                      <a:lnTo>
                        <a:pt x="36" y="8061"/>
                      </a:lnTo>
                      <a:lnTo>
                        <a:pt x="72" y="8238"/>
                      </a:lnTo>
                      <a:lnTo>
                        <a:pt x="125" y="8432"/>
                      </a:lnTo>
                      <a:lnTo>
                        <a:pt x="178" y="8627"/>
                      </a:lnTo>
                      <a:lnTo>
                        <a:pt x="248" y="8803"/>
                      </a:lnTo>
                      <a:lnTo>
                        <a:pt x="319" y="8980"/>
                      </a:lnTo>
                      <a:lnTo>
                        <a:pt x="407" y="9175"/>
                      </a:lnTo>
                      <a:lnTo>
                        <a:pt x="513" y="9351"/>
                      </a:lnTo>
                      <a:lnTo>
                        <a:pt x="637" y="9510"/>
                      </a:lnTo>
                      <a:lnTo>
                        <a:pt x="761" y="9687"/>
                      </a:lnTo>
                      <a:lnTo>
                        <a:pt x="885" y="9864"/>
                      </a:lnTo>
                      <a:lnTo>
                        <a:pt x="1044" y="10023"/>
                      </a:lnTo>
                      <a:lnTo>
                        <a:pt x="1203" y="10182"/>
                      </a:lnTo>
                      <a:lnTo>
                        <a:pt x="1380" y="10341"/>
                      </a:lnTo>
                      <a:lnTo>
                        <a:pt x="1556" y="10483"/>
                      </a:lnTo>
                      <a:lnTo>
                        <a:pt x="1945" y="10783"/>
                      </a:lnTo>
                      <a:lnTo>
                        <a:pt x="2405" y="11048"/>
                      </a:lnTo>
                      <a:lnTo>
                        <a:pt x="2900" y="11313"/>
                      </a:lnTo>
                      <a:lnTo>
                        <a:pt x="3430" y="11543"/>
                      </a:lnTo>
                      <a:lnTo>
                        <a:pt x="4031" y="11738"/>
                      </a:lnTo>
                      <a:lnTo>
                        <a:pt x="4667" y="11932"/>
                      </a:lnTo>
                      <a:lnTo>
                        <a:pt x="5339" y="12091"/>
                      </a:lnTo>
                      <a:lnTo>
                        <a:pt x="5339" y="12091"/>
                      </a:lnTo>
                      <a:lnTo>
                        <a:pt x="6718" y="12356"/>
                      </a:lnTo>
                      <a:lnTo>
                        <a:pt x="8008" y="12586"/>
                      </a:lnTo>
                      <a:lnTo>
                        <a:pt x="9210" y="12798"/>
                      </a:lnTo>
                      <a:lnTo>
                        <a:pt x="10324" y="12975"/>
                      </a:lnTo>
                      <a:lnTo>
                        <a:pt x="12392" y="13311"/>
                      </a:lnTo>
                      <a:lnTo>
                        <a:pt x="13346" y="13470"/>
                      </a:lnTo>
                      <a:lnTo>
                        <a:pt x="14248" y="13647"/>
                      </a:lnTo>
                      <a:lnTo>
                        <a:pt x="15114" y="13823"/>
                      </a:lnTo>
                      <a:lnTo>
                        <a:pt x="15945" y="14035"/>
                      </a:lnTo>
                      <a:lnTo>
                        <a:pt x="16758" y="14283"/>
                      </a:lnTo>
                      <a:lnTo>
                        <a:pt x="17164" y="14424"/>
                      </a:lnTo>
                      <a:lnTo>
                        <a:pt x="17553" y="14566"/>
                      </a:lnTo>
                      <a:lnTo>
                        <a:pt x="17942" y="14725"/>
                      </a:lnTo>
                      <a:lnTo>
                        <a:pt x="18349" y="14884"/>
                      </a:lnTo>
                      <a:lnTo>
                        <a:pt x="18737" y="15061"/>
                      </a:lnTo>
                      <a:lnTo>
                        <a:pt x="19126" y="15273"/>
                      </a:lnTo>
                      <a:lnTo>
                        <a:pt x="19515" y="15485"/>
                      </a:lnTo>
                      <a:lnTo>
                        <a:pt x="19922" y="15715"/>
                      </a:lnTo>
                      <a:lnTo>
                        <a:pt x="20311" y="15944"/>
                      </a:lnTo>
                      <a:lnTo>
                        <a:pt x="20717" y="16210"/>
                      </a:lnTo>
                      <a:lnTo>
                        <a:pt x="20717" y="16210"/>
                      </a:lnTo>
                      <a:lnTo>
                        <a:pt x="21866" y="16987"/>
                      </a:lnTo>
                      <a:lnTo>
                        <a:pt x="23457" y="18048"/>
                      </a:lnTo>
                      <a:lnTo>
                        <a:pt x="25331" y="19268"/>
                      </a:lnTo>
                      <a:lnTo>
                        <a:pt x="26338" y="19904"/>
                      </a:lnTo>
                      <a:lnTo>
                        <a:pt x="27363" y="20523"/>
                      </a:lnTo>
                      <a:lnTo>
                        <a:pt x="28406" y="21141"/>
                      </a:lnTo>
                      <a:lnTo>
                        <a:pt x="29431" y="21725"/>
                      </a:lnTo>
                      <a:lnTo>
                        <a:pt x="30439" y="22255"/>
                      </a:lnTo>
                      <a:lnTo>
                        <a:pt x="31411" y="22732"/>
                      </a:lnTo>
                      <a:lnTo>
                        <a:pt x="31871" y="22944"/>
                      </a:lnTo>
                      <a:lnTo>
                        <a:pt x="32313" y="23139"/>
                      </a:lnTo>
                      <a:lnTo>
                        <a:pt x="32755" y="23298"/>
                      </a:lnTo>
                      <a:lnTo>
                        <a:pt x="33161" y="23439"/>
                      </a:lnTo>
                      <a:lnTo>
                        <a:pt x="33550" y="23563"/>
                      </a:lnTo>
                      <a:lnTo>
                        <a:pt x="33903" y="23651"/>
                      </a:lnTo>
                      <a:lnTo>
                        <a:pt x="34239" y="23704"/>
                      </a:lnTo>
                      <a:lnTo>
                        <a:pt x="34540" y="23722"/>
                      </a:lnTo>
                      <a:lnTo>
                        <a:pt x="34540" y="23722"/>
                      </a:lnTo>
                      <a:lnTo>
                        <a:pt x="34805" y="23722"/>
                      </a:lnTo>
                      <a:lnTo>
                        <a:pt x="35088" y="23704"/>
                      </a:lnTo>
                      <a:lnTo>
                        <a:pt x="35388" y="23669"/>
                      </a:lnTo>
                      <a:lnTo>
                        <a:pt x="35724" y="23616"/>
                      </a:lnTo>
                      <a:lnTo>
                        <a:pt x="36095" y="23545"/>
                      </a:lnTo>
                      <a:lnTo>
                        <a:pt x="36466" y="23457"/>
                      </a:lnTo>
                      <a:lnTo>
                        <a:pt x="36855" y="23351"/>
                      </a:lnTo>
                      <a:lnTo>
                        <a:pt x="37244" y="23209"/>
                      </a:lnTo>
                      <a:lnTo>
                        <a:pt x="37668" y="23068"/>
                      </a:lnTo>
                      <a:lnTo>
                        <a:pt x="38075" y="22909"/>
                      </a:lnTo>
                      <a:lnTo>
                        <a:pt x="38499" y="22732"/>
                      </a:lnTo>
                      <a:lnTo>
                        <a:pt x="38906" y="22538"/>
                      </a:lnTo>
                      <a:lnTo>
                        <a:pt x="39312" y="22343"/>
                      </a:lnTo>
                      <a:lnTo>
                        <a:pt x="39719" y="22113"/>
                      </a:lnTo>
                      <a:lnTo>
                        <a:pt x="40125" y="21866"/>
                      </a:lnTo>
                      <a:lnTo>
                        <a:pt x="40514" y="21619"/>
                      </a:lnTo>
                      <a:lnTo>
                        <a:pt x="40868" y="21353"/>
                      </a:lnTo>
                      <a:lnTo>
                        <a:pt x="41221" y="21071"/>
                      </a:lnTo>
                      <a:lnTo>
                        <a:pt x="41557" y="20770"/>
                      </a:lnTo>
                      <a:lnTo>
                        <a:pt x="41858" y="20452"/>
                      </a:lnTo>
                      <a:lnTo>
                        <a:pt x="42123" y="20134"/>
                      </a:lnTo>
                      <a:lnTo>
                        <a:pt x="42370" y="19798"/>
                      </a:lnTo>
                      <a:lnTo>
                        <a:pt x="42582" y="19444"/>
                      </a:lnTo>
                      <a:lnTo>
                        <a:pt x="42759" y="19073"/>
                      </a:lnTo>
                      <a:lnTo>
                        <a:pt x="42830" y="18879"/>
                      </a:lnTo>
                      <a:lnTo>
                        <a:pt x="42901" y="18684"/>
                      </a:lnTo>
                      <a:lnTo>
                        <a:pt x="42954" y="18490"/>
                      </a:lnTo>
                      <a:lnTo>
                        <a:pt x="42989" y="18295"/>
                      </a:lnTo>
                      <a:lnTo>
                        <a:pt x="43024" y="18101"/>
                      </a:lnTo>
                      <a:lnTo>
                        <a:pt x="43042" y="17889"/>
                      </a:lnTo>
                      <a:lnTo>
                        <a:pt x="43042" y="17694"/>
                      </a:lnTo>
                      <a:lnTo>
                        <a:pt x="43042" y="17482"/>
                      </a:lnTo>
                      <a:lnTo>
                        <a:pt x="43024" y="17270"/>
                      </a:lnTo>
                      <a:lnTo>
                        <a:pt x="42989" y="17058"/>
                      </a:lnTo>
                      <a:lnTo>
                        <a:pt x="42936" y="16828"/>
                      </a:lnTo>
                      <a:lnTo>
                        <a:pt x="42883" y="16616"/>
                      </a:lnTo>
                      <a:lnTo>
                        <a:pt x="42795" y="16386"/>
                      </a:lnTo>
                      <a:lnTo>
                        <a:pt x="42706" y="16157"/>
                      </a:lnTo>
                      <a:lnTo>
                        <a:pt x="42600" y="15927"/>
                      </a:lnTo>
                      <a:lnTo>
                        <a:pt x="42476" y="15697"/>
                      </a:lnTo>
                      <a:lnTo>
                        <a:pt x="42476" y="15697"/>
                      </a:lnTo>
                      <a:lnTo>
                        <a:pt x="42211" y="15220"/>
                      </a:lnTo>
                      <a:lnTo>
                        <a:pt x="41893" y="14760"/>
                      </a:lnTo>
                      <a:lnTo>
                        <a:pt x="41540" y="14265"/>
                      </a:lnTo>
                      <a:lnTo>
                        <a:pt x="41151" y="13788"/>
                      </a:lnTo>
                      <a:lnTo>
                        <a:pt x="40744" y="13293"/>
                      </a:lnTo>
                      <a:lnTo>
                        <a:pt x="40302" y="12816"/>
                      </a:lnTo>
                      <a:lnTo>
                        <a:pt x="39825" y="12321"/>
                      </a:lnTo>
                      <a:lnTo>
                        <a:pt x="39348" y="11844"/>
                      </a:lnTo>
                      <a:lnTo>
                        <a:pt x="38817" y="11349"/>
                      </a:lnTo>
                      <a:lnTo>
                        <a:pt x="38287" y="10871"/>
                      </a:lnTo>
                      <a:lnTo>
                        <a:pt x="37739" y="10394"/>
                      </a:lnTo>
                      <a:lnTo>
                        <a:pt x="37174" y="9917"/>
                      </a:lnTo>
                      <a:lnTo>
                        <a:pt x="36608" y="9440"/>
                      </a:lnTo>
                      <a:lnTo>
                        <a:pt x="36025" y="8980"/>
                      </a:lnTo>
                      <a:lnTo>
                        <a:pt x="34840" y="8079"/>
                      </a:lnTo>
                      <a:lnTo>
                        <a:pt x="33638" y="7213"/>
                      </a:lnTo>
                      <a:lnTo>
                        <a:pt x="32436" y="6399"/>
                      </a:lnTo>
                      <a:lnTo>
                        <a:pt x="31270" y="5639"/>
                      </a:lnTo>
                      <a:lnTo>
                        <a:pt x="30156" y="4950"/>
                      </a:lnTo>
                      <a:lnTo>
                        <a:pt x="29096" y="4331"/>
                      </a:lnTo>
                      <a:lnTo>
                        <a:pt x="28123" y="3783"/>
                      </a:lnTo>
                      <a:lnTo>
                        <a:pt x="27240" y="3341"/>
                      </a:lnTo>
                      <a:lnTo>
                        <a:pt x="26480" y="29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8;p24">
                  <a:extLst>
                    <a:ext uri="{FF2B5EF4-FFF2-40B4-BE49-F238E27FC236}">
                      <a16:creationId xmlns:a16="http://schemas.microsoft.com/office/drawing/2014/main" id="{49FA582C-8D47-440E-8644-9A48416762F7}"/>
                    </a:ext>
                  </a:extLst>
                </p:cNvPr>
                <p:cNvSpPr/>
                <p:nvPr/>
              </p:nvSpPr>
              <p:spPr>
                <a:xfrm>
                  <a:off x="2952250" y="432100"/>
                  <a:ext cx="5325" cy="39800"/>
                </a:xfrm>
                <a:custGeom>
                  <a:avLst/>
                  <a:gdLst/>
                  <a:ahLst/>
                  <a:cxnLst/>
                  <a:rect l="l" t="t" r="r" b="b"/>
                  <a:pathLst>
                    <a:path w="213" h="1592" extrusionOk="0">
                      <a:moveTo>
                        <a:pt x="36" y="1"/>
                      </a:moveTo>
                      <a:lnTo>
                        <a:pt x="18" y="195"/>
                      </a:lnTo>
                      <a:lnTo>
                        <a:pt x="1" y="407"/>
                      </a:lnTo>
                      <a:lnTo>
                        <a:pt x="18" y="213"/>
                      </a:lnTo>
                      <a:lnTo>
                        <a:pt x="36" y="1"/>
                      </a:lnTo>
                      <a:close/>
                      <a:moveTo>
                        <a:pt x="1" y="407"/>
                      </a:moveTo>
                      <a:lnTo>
                        <a:pt x="1" y="602"/>
                      </a:lnTo>
                      <a:lnTo>
                        <a:pt x="18" y="814"/>
                      </a:lnTo>
                      <a:lnTo>
                        <a:pt x="54" y="1008"/>
                      </a:lnTo>
                      <a:lnTo>
                        <a:pt x="36" y="814"/>
                      </a:lnTo>
                      <a:lnTo>
                        <a:pt x="18" y="602"/>
                      </a:lnTo>
                      <a:lnTo>
                        <a:pt x="1" y="407"/>
                      </a:lnTo>
                      <a:close/>
                      <a:moveTo>
                        <a:pt x="54" y="1008"/>
                      </a:moveTo>
                      <a:lnTo>
                        <a:pt x="89" y="1203"/>
                      </a:lnTo>
                      <a:lnTo>
                        <a:pt x="142" y="1397"/>
                      </a:lnTo>
                      <a:lnTo>
                        <a:pt x="213" y="1592"/>
                      </a:lnTo>
                      <a:lnTo>
                        <a:pt x="160" y="1397"/>
                      </a:lnTo>
                      <a:lnTo>
                        <a:pt x="107" y="1203"/>
                      </a:lnTo>
                      <a:lnTo>
                        <a:pt x="54" y="1008"/>
                      </a:lnTo>
                      <a:close/>
                    </a:path>
                  </a:pathLst>
                </a:custGeom>
                <a:solidFill>
                  <a:srgbClr val="FFC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9;p24">
                  <a:extLst>
                    <a:ext uri="{FF2B5EF4-FFF2-40B4-BE49-F238E27FC236}">
                      <a16:creationId xmlns:a16="http://schemas.microsoft.com/office/drawing/2014/main" id="{2A349E97-CCD9-45E8-B305-B117AB831D98}"/>
                    </a:ext>
                  </a:extLst>
                </p:cNvPr>
                <p:cNvSpPr/>
                <p:nvPr/>
              </p:nvSpPr>
              <p:spPr>
                <a:xfrm>
                  <a:off x="2952250" y="432100"/>
                  <a:ext cx="5325" cy="39800"/>
                </a:xfrm>
                <a:custGeom>
                  <a:avLst/>
                  <a:gdLst/>
                  <a:ahLst/>
                  <a:cxnLst/>
                  <a:rect l="l" t="t" r="r" b="b"/>
                  <a:pathLst>
                    <a:path w="213" h="1592" fill="none" extrusionOk="0">
                      <a:moveTo>
                        <a:pt x="36" y="1"/>
                      </a:moveTo>
                      <a:lnTo>
                        <a:pt x="36" y="1"/>
                      </a:lnTo>
                      <a:lnTo>
                        <a:pt x="18" y="195"/>
                      </a:lnTo>
                      <a:lnTo>
                        <a:pt x="1" y="407"/>
                      </a:lnTo>
                      <a:lnTo>
                        <a:pt x="1" y="602"/>
                      </a:lnTo>
                      <a:lnTo>
                        <a:pt x="18" y="814"/>
                      </a:lnTo>
                      <a:lnTo>
                        <a:pt x="54" y="1008"/>
                      </a:lnTo>
                      <a:lnTo>
                        <a:pt x="89" y="1203"/>
                      </a:lnTo>
                      <a:lnTo>
                        <a:pt x="142" y="1397"/>
                      </a:lnTo>
                      <a:lnTo>
                        <a:pt x="213" y="1592"/>
                      </a:lnTo>
                      <a:lnTo>
                        <a:pt x="213" y="1592"/>
                      </a:lnTo>
                      <a:lnTo>
                        <a:pt x="213" y="1592"/>
                      </a:lnTo>
                      <a:lnTo>
                        <a:pt x="160" y="1397"/>
                      </a:lnTo>
                      <a:lnTo>
                        <a:pt x="107" y="1203"/>
                      </a:lnTo>
                      <a:lnTo>
                        <a:pt x="54" y="1008"/>
                      </a:lnTo>
                      <a:lnTo>
                        <a:pt x="36" y="814"/>
                      </a:lnTo>
                      <a:lnTo>
                        <a:pt x="18" y="602"/>
                      </a:lnTo>
                      <a:lnTo>
                        <a:pt x="1" y="407"/>
                      </a:lnTo>
                      <a:lnTo>
                        <a:pt x="18" y="213"/>
                      </a:lnTo>
                      <a:lnTo>
                        <a:pt x="36" y="1"/>
                      </a:lnTo>
                      <a:lnTo>
                        <a:pt x="36" y="1"/>
                      </a:lnTo>
                      <a:lnTo>
                        <a:pt x="3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0;p24">
                  <a:extLst>
                    <a:ext uri="{FF2B5EF4-FFF2-40B4-BE49-F238E27FC236}">
                      <a16:creationId xmlns:a16="http://schemas.microsoft.com/office/drawing/2014/main" id="{D7B162C7-5FE9-4509-AB71-67547800604D}"/>
                    </a:ext>
                  </a:extLst>
                </p:cNvPr>
                <p:cNvSpPr/>
                <p:nvPr/>
              </p:nvSpPr>
              <p:spPr>
                <a:xfrm>
                  <a:off x="3297825" y="592525"/>
                  <a:ext cx="40225" cy="8850"/>
                </a:xfrm>
                <a:custGeom>
                  <a:avLst/>
                  <a:gdLst/>
                  <a:ahLst/>
                  <a:cxnLst/>
                  <a:rect l="l" t="t" r="r" b="b"/>
                  <a:pathLst>
                    <a:path w="1609" h="354" extrusionOk="0">
                      <a:moveTo>
                        <a:pt x="0" y="0"/>
                      </a:moveTo>
                      <a:lnTo>
                        <a:pt x="814" y="177"/>
                      </a:lnTo>
                      <a:lnTo>
                        <a:pt x="1609" y="354"/>
                      </a:lnTo>
                      <a:lnTo>
                        <a:pt x="814" y="159"/>
                      </a:lnTo>
                      <a:lnTo>
                        <a:pt x="0" y="0"/>
                      </a:lnTo>
                      <a:close/>
                    </a:path>
                  </a:pathLst>
                </a:custGeom>
                <a:solidFill>
                  <a:srgbClr val="A7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1;p24">
                  <a:extLst>
                    <a:ext uri="{FF2B5EF4-FFF2-40B4-BE49-F238E27FC236}">
                      <a16:creationId xmlns:a16="http://schemas.microsoft.com/office/drawing/2014/main" id="{C6C514B1-841E-4BE7-A9C6-41D3462CFA56}"/>
                    </a:ext>
                  </a:extLst>
                </p:cNvPr>
                <p:cNvSpPr/>
                <p:nvPr/>
              </p:nvSpPr>
              <p:spPr>
                <a:xfrm>
                  <a:off x="3121075" y="562900"/>
                  <a:ext cx="346900" cy="94600"/>
                </a:xfrm>
                <a:custGeom>
                  <a:avLst/>
                  <a:gdLst/>
                  <a:ahLst/>
                  <a:cxnLst/>
                  <a:rect l="l" t="t" r="r" b="b"/>
                  <a:pathLst>
                    <a:path w="13876" h="3784" fill="none" extrusionOk="0">
                      <a:moveTo>
                        <a:pt x="0" y="1"/>
                      </a:moveTo>
                      <a:lnTo>
                        <a:pt x="0" y="1"/>
                      </a:lnTo>
                      <a:lnTo>
                        <a:pt x="1202" y="213"/>
                      </a:lnTo>
                      <a:lnTo>
                        <a:pt x="2316" y="407"/>
                      </a:lnTo>
                      <a:lnTo>
                        <a:pt x="4366" y="726"/>
                      </a:lnTo>
                      <a:lnTo>
                        <a:pt x="6222" y="1026"/>
                      </a:lnTo>
                      <a:lnTo>
                        <a:pt x="7070" y="1185"/>
                      </a:lnTo>
                      <a:lnTo>
                        <a:pt x="7884" y="1362"/>
                      </a:lnTo>
                      <a:lnTo>
                        <a:pt x="8679" y="1539"/>
                      </a:lnTo>
                      <a:lnTo>
                        <a:pt x="9457" y="1733"/>
                      </a:lnTo>
                      <a:lnTo>
                        <a:pt x="10199" y="1981"/>
                      </a:lnTo>
                      <a:lnTo>
                        <a:pt x="10942" y="2246"/>
                      </a:lnTo>
                      <a:lnTo>
                        <a:pt x="11666" y="2546"/>
                      </a:lnTo>
                      <a:lnTo>
                        <a:pt x="12037" y="2723"/>
                      </a:lnTo>
                      <a:lnTo>
                        <a:pt x="12391" y="2900"/>
                      </a:lnTo>
                      <a:lnTo>
                        <a:pt x="12762" y="3094"/>
                      </a:lnTo>
                      <a:lnTo>
                        <a:pt x="13133" y="3306"/>
                      </a:lnTo>
                      <a:lnTo>
                        <a:pt x="13505" y="3536"/>
                      </a:lnTo>
                      <a:lnTo>
                        <a:pt x="13876" y="3784"/>
                      </a:lnTo>
                      <a:lnTo>
                        <a:pt x="13876" y="3784"/>
                      </a:lnTo>
                      <a:lnTo>
                        <a:pt x="13505" y="3536"/>
                      </a:lnTo>
                      <a:lnTo>
                        <a:pt x="13133" y="3306"/>
                      </a:lnTo>
                      <a:lnTo>
                        <a:pt x="12762" y="3094"/>
                      </a:lnTo>
                      <a:lnTo>
                        <a:pt x="12391" y="2900"/>
                      </a:lnTo>
                      <a:lnTo>
                        <a:pt x="12037" y="2723"/>
                      </a:lnTo>
                      <a:lnTo>
                        <a:pt x="11666" y="2546"/>
                      </a:lnTo>
                      <a:lnTo>
                        <a:pt x="10942" y="2246"/>
                      </a:lnTo>
                      <a:lnTo>
                        <a:pt x="10199" y="1981"/>
                      </a:lnTo>
                      <a:lnTo>
                        <a:pt x="9457" y="1733"/>
                      </a:lnTo>
                      <a:lnTo>
                        <a:pt x="8679" y="1539"/>
                      </a:lnTo>
                      <a:lnTo>
                        <a:pt x="7884" y="1344"/>
                      </a:lnTo>
                      <a:lnTo>
                        <a:pt x="7070" y="1185"/>
                      </a:lnTo>
                      <a:lnTo>
                        <a:pt x="6222" y="1026"/>
                      </a:lnTo>
                      <a:lnTo>
                        <a:pt x="4366" y="726"/>
                      </a:lnTo>
                      <a:lnTo>
                        <a:pt x="2316" y="407"/>
                      </a:lnTo>
                      <a:lnTo>
                        <a:pt x="1202" y="21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2;p24">
                  <a:extLst>
                    <a:ext uri="{FF2B5EF4-FFF2-40B4-BE49-F238E27FC236}">
                      <a16:creationId xmlns:a16="http://schemas.microsoft.com/office/drawing/2014/main" id="{89D99154-58CC-4B7F-84BA-C90D87310B70}"/>
                    </a:ext>
                  </a:extLst>
                </p:cNvPr>
                <p:cNvSpPr/>
                <p:nvPr/>
              </p:nvSpPr>
              <p:spPr>
                <a:xfrm>
                  <a:off x="2968600" y="4922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93;p24">
                  <a:extLst>
                    <a:ext uri="{FF2B5EF4-FFF2-40B4-BE49-F238E27FC236}">
                      <a16:creationId xmlns:a16="http://schemas.microsoft.com/office/drawing/2014/main" id="{B8E49C88-6F34-4610-8751-FF442D008E08}"/>
                    </a:ext>
                  </a:extLst>
                </p:cNvPr>
                <p:cNvSpPr/>
                <p:nvPr/>
              </p:nvSpPr>
              <p:spPr>
                <a:xfrm>
                  <a:off x="2957550" y="471875"/>
                  <a:ext cx="10650" cy="20350"/>
                </a:xfrm>
                <a:custGeom>
                  <a:avLst/>
                  <a:gdLst/>
                  <a:ahLst/>
                  <a:cxnLst/>
                  <a:rect l="l" t="t" r="r" b="b"/>
                  <a:pathLst>
                    <a:path w="426" h="814" fill="none" extrusionOk="0">
                      <a:moveTo>
                        <a:pt x="1" y="1"/>
                      </a:moveTo>
                      <a:lnTo>
                        <a:pt x="1" y="1"/>
                      </a:lnTo>
                      <a:lnTo>
                        <a:pt x="89" y="213"/>
                      </a:lnTo>
                      <a:lnTo>
                        <a:pt x="195" y="407"/>
                      </a:lnTo>
                      <a:lnTo>
                        <a:pt x="301" y="602"/>
                      </a:lnTo>
                      <a:lnTo>
                        <a:pt x="425" y="814"/>
                      </a:lnTo>
                      <a:lnTo>
                        <a:pt x="425" y="814"/>
                      </a:lnTo>
                      <a:lnTo>
                        <a:pt x="301" y="602"/>
                      </a:lnTo>
                      <a:lnTo>
                        <a:pt x="195" y="407"/>
                      </a:lnTo>
                      <a:lnTo>
                        <a:pt x="89" y="213"/>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94;p24">
                  <a:extLst>
                    <a:ext uri="{FF2B5EF4-FFF2-40B4-BE49-F238E27FC236}">
                      <a16:creationId xmlns:a16="http://schemas.microsoft.com/office/drawing/2014/main" id="{821654FE-899F-4928-AED1-3E737DACC877}"/>
                    </a:ext>
                  </a:extLst>
                </p:cNvPr>
                <p:cNvSpPr/>
                <p:nvPr/>
              </p:nvSpPr>
              <p:spPr>
                <a:xfrm>
                  <a:off x="3953600" y="781650"/>
                  <a:ext cx="27425" cy="19925"/>
                </a:xfrm>
                <a:custGeom>
                  <a:avLst/>
                  <a:gdLst/>
                  <a:ahLst/>
                  <a:cxnLst/>
                  <a:rect l="l" t="t" r="r" b="b"/>
                  <a:pathLst>
                    <a:path w="1097" h="797" extrusionOk="0">
                      <a:moveTo>
                        <a:pt x="1097" y="1"/>
                      </a:moveTo>
                      <a:lnTo>
                        <a:pt x="831" y="213"/>
                      </a:lnTo>
                      <a:lnTo>
                        <a:pt x="566" y="407"/>
                      </a:lnTo>
                      <a:lnTo>
                        <a:pt x="849" y="213"/>
                      </a:lnTo>
                      <a:lnTo>
                        <a:pt x="1097" y="1"/>
                      </a:lnTo>
                      <a:close/>
                      <a:moveTo>
                        <a:pt x="566" y="407"/>
                      </a:moveTo>
                      <a:lnTo>
                        <a:pt x="284" y="602"/>
                      </a:lnTo>
                      <a:lnTo>
                        <a:pt x="1" y="796"/>
                      </a:lnTo>
                      <a:lnTo>
                        <a:pt x="301" y="602"/>
                      </a:lnTo>
                      <a:lnTo>
                        <a:pt x="566" y="407"/>
                      </a:lnTo>
                      <a:close/>
                    </a:path>
                  </a:pathLst>
                </a:custGeom>
                <a:solidFill>
                  <a:srgbClr val="FFC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95;p24">
                  <a:extLst>
                    <a:ext uri="{FF2B5EF4-FFF2-40B4-BE49-F238E27FC236}">
                      <a16:creationId xmlns:a16="http://schemas.microsoft.com/office/drawing/2014/main" id="{44754672-8BA5-49F8-AD96-E5C36FAF9014}"/>
                    </a:ext>
                  </a:extLst>
                </p:cNvPr>
                <p:cNvSpPr/>
                <p:nvPr/>
              </p:nvSpPr>
              <p:spPr>
                <a:xfrm>
                  <a:off x="3908100" y="746300"/>
                  <a:ext cx="104750" cy="78250"/>
                </a:xfrm>
                <a:custGeom>
                  <a:avLst/>
                  <a:gdLst/>
                  <a:ahLst/>
                  <a:cxnLst/>
                  <a:rect l="l" t="t" r="r" b="b"/>
                  <a:pathLst>
                    <a:path w="4190" h="3130" fill="none" extrusionOk="0">
                      <a:moveTo>
                        <a:pt x="4189" y="0"/>
                      </a:moveTo>
                      <a:lnTo>
                        <a:pt x="4189" y="0"/>
                      </a:lnTo>
                      <a:lnTo>
                        <a:pt x="4030" y="248"/>
                      </a:lnTo>
                      <a:lnTo>
                        <a:pt x="3836" y="495"/>
                      </a:lnTo>
                      <a:lnTo>
                        <a:pt x="3624" y="743"/>
                      </a:lnTo>
                      <a:lnTo>
                        <a:pt x="3412" y="973"/>
                      </a:lnTo>
                      <a:lnTo>
                        <a:pt x="3164" y="1202"/>
                      </a:lnTo>
                      <a:lnTo>
                        <a:pt x="2917" y="1415"/>
                      </a:lnTo>
                      <a:lnTo>
                        <a:pt x="2651" y="1627"/>
                      </a:lnTo>
                      <a:lnTo>
                        <a:pt x="2386" y="1821"/>
                      </a:lnTo>
                      <a:lnTo>
                        <a:pt x="2104" y="2016"/>
                      </a:lnTo>
                      <a:lnTo>
                        <a:pt x="1821" y="2210"/>
                      </a:lnTo>
                      <a:lnTo>
                        <a:pt x="1237" y="2546"/>
                      </a:lnTo>
                      <a:lnTo>
                        <a:pt x="619" y="2864"/>
                      </a:lnTo>
                      <a:lnTo>
                        <a:pt x="0" y="3129"/>
                      </a:lnTo>
                      <a:lnTo>
                        <a:pt x="0" y="3129"/>
                      </a:lnTo>
                      <a:lnTo>
                        <a:pt x="0" y="3129"/>
                      </a:lnTo>
                      <a:lnTo>
                        <a:pt x="619" y="2864"/>
                      </a:lnTo>
                      <a:lnTo>
                        <a:pt x="1237" y="2546"/>
                      </a:lnTo>
                      <a:lnTo>
                        <a:pt x="1821" y="2210"/>
                      </a:lnTo>
                      <a:lnTo>
                        <a:pt x="2121" y="2016"/>
                      </a:lnTo>
                      <a:lnTo>
                        <a:pt x="2386" y="1821"/>
                      </a:lnTo>
                      <a:lnTo>
                        <a:pt x="2669" y="1627"/>
                      </a:lnTo>
                      <a:lnTo>
                        <a:pt x="2917" y="1415"/>
                      </a:lnTo>
                      <a:lnTo>
                        <a:pt x="3164" y="1202"/>
                      </a:lnTo>
                      <a:lnTo>
                        <a:pt x="3412" y="973"/>
                      </a:lnTo>
                      <a:lnTo>
                        <a:pt x="3624" y="743"/>
                      </a:lnTo>
                      <a:lnTo>
                        <a:pt x="3836" y="495"/>
                      </a:lnTo>
                      <a:lnTo>
                        <a:pt x="4030" y="248"/>
                      </a:lnTo>
                      <a:lnTo>
                        <a:pt x="41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2;p24">
                  <a:extLst>
                    <a:ext uri="{FF2B5EF4-FFF2-40B4-BE49-F238E27FC236}">
                      <a16:creationId xmlns:a16="http://schemas.microsoft.com/office/drawing/2014/main" id="{26FDD334-5E8F-4155-8690-4F34FA95A494}"/>
                    </a:ext>
                  </a:extLst>
                </p:cNvPr>
                <p:cNvSpPr/>
                <p:nvPr/>
              </p:nvSpPr>
              <p:spPr>
                <a:xfrm>
                  <a:off x="5285500" y="1957550"/>
                  <a:ext cx="390650" cy="442375"/>
                </a:xfrm>
                <a:custGeom>
                  <a:avLst/>
                  <a:gdLst/>
                  <a:ahLst/>
                  <a:cxnLst/>
                  <a:rect l="l" t="t" r="r" b="b"/>
                  <a:pathLst>
                    <a:path w="15626" h="17695" fill="none" extrusionOk="0">
                      <a:moveTo>
                        <a:pt x="990" y="17694"/>
                      </a:moveTo>
                      <a:lnTo>
                        <a:pt x="0" y="1"/>
                      </a:lnTo>
                      <a:lnTo>
                        <a:pt x="15626" y="1"/>
                      </a:lnTo>
                      <a:lnTo>
                        <a:pt x="14636" y="17694"/>
                      </a:lnTo>
                      <a:lnTo>
                        <a:pt x="990" y="176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3;p24">
                  <a:extLst>
                    <a:ext uri="{FF2B5EF4-FFF2-40B4-BE49-F238E27FC236}">
                      <a16:creationId xmlns:a16="http://schemas.microsoft.com/office/drawing/2014/main" id="{C08535BF-4A74-486A-BB8B-BDD59BE3585E}"/>
                    </a:ext>
                  </a:extLst>
                </p:cNvPr>
                <p:cNvSpPr/>
                <p:nvPr/>
              </p:nvSpPr>
              <p:spPr>
                <a:xfrm>
                  <a:off x="5243075" y="1678725"/>
                  <a:ext cx="475075" cy="759650"/>
                </a:xfrm>
                <a:custGeom>
                  <a:avLst/>
                  <a:gdLst/>
                  <a:ahLst/>
                  <a:cxnLst/>
                  <a:rect l="l" t="t" r="r" b="b"/>
                  <a:pathLst>
                    <a:path w="19003" h="30386" fill="none" extrusionOk="0">
                      <a:moveTo>
                        <a:pt x="19002" y="0"/>
                      </a:moveTo>
                      <a:lnTo>
                        <a:pt x="0" y="0"/>
                      </a:lnTo>
                      <a:lnTo>
                        <a:pt x="1927" y="30385"/>
                      </a:lnTo>
                      <a:lnTo>
                        <a:pt x="17093" y="30385"/>
                      </a:lnTo>
                      <a:lnTo>
                        <a:pt x="190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7;p24">
                  <a:extLst>
                    <a:ext uri="{FF2B5EF4-FFF2-40B4-BE49-F238E27FC236}">
                      <a16:creationId xmlns:a16="http://schemas.microsoft.com/office/drawing/2014/main" id="{59268ADB-93D1-4962-9AEE-09BBA0810555}"/>
                    </a:ext>
                  </a:extLst>
                </p:cNvPr>
                <p:cNvSpPr/>
                <p:nvPr/>
              </p:nvSpPr>
              <p:spPr>
                <a:xfrm>
                  <a:off x="5825950" y="1503275"/>
                  <a:ext cx="515275" cy="932875"/>
                </a:xfrm>
                <a:custGeom>
                  <a:avLst/>
                  <a:gdLst/>
                  <a:ahLst/>
                  <a:cxnLst/>
                  <a:rect l="l" t="t" r="r" b="b"/>
                  <a:pathLst>
                    <a:path w="20611" h="37315" fill="none" extrusionOk="0">
                      <a:moveTo>
                        <a:pt x="16527" y="1"/>
                      </a:moveTo>
                      <a:lnTo>
                        <a:pt x="4066" y="1"/>
                      </a:lnTo>
                      <a:lnTo>
                        <a:pt x="4066" y="4208"/>
                      </a:lnTo>
                      <a:lnTo>
                        <a:pt x="4066" y="4208"/>
                      </a:lnTo>
                      <a:lnTo>
                        <a:pt x="4066" y="4561"/>
                      </a:lnTo>
                      <a:lnTo>
                        <a:pt x="4030" y="4897"/>
                      </a:lnTo>
                      <a:lnTo>
                        <a:pt x="3995" y="5233"/>
                      </a:lnTo>
                      <a:lnTo>
                        <a:pt x="3942" y="5569"/>
                      </a:lnTo>
                      <a:lnTo>
                        <a:pt x="3853" y="5904"/>
                      </a:lnTo>
                      <a:lnTo>
                        <a:pt x="3765" y="6240"/>
                      </a:lnTo>
                      <a:lnTo>
                        <a:pt x="3659" y="6558"/>
                      </a:lnTo>
                      <a:lnTo>
                        <a:pt x="3535" y="6877"/>
                      </a:lnTo>
                      <a:lnTo>
                        <a:pt x="3412" y="7177"/>
                      </a:lnTo>
                      <a:lnTo>
                        <a:pt x="3252" y="7478"/>
                      </a:lnTo>
                      <a:lnTo>
                        <a:pt x="3076" y="7778"/>
                      </a:lnTo>
                      <a:lnTo>
                        <a:pt x="2899" y="8061"/>
                      </a:lnTo>
                      <a:lnTo>
                        <a:pt x="2705" y="8344"/>
                      </a:lnTo>
                      <a:lnTo>
                        <a:pt x="2492" y="8609"/>
                      </a:lnTo>
                      <a:lnTo>
                        <a:pt x="2263" y="8856"/>
                      </a:lnTo>
                      <a:lnTo>
                        <a:pt x="2033" y="9121"/>
                      </a:lnTo>
                      <a:lnTo>
                        <a:pt x="2033" y="9121"/>
                      </a:lnTo>
                      <a:lnTo>
                        <a:pt x="1785" y="9369"/>
                      </a:lnTo>
                      <a:lnTo>
                        <a:pt x="1573" y="9616"/>
                      </a:lnTo>
                      <a:lnTo>
                        <a:pt x="1361" y="9882"/>
                      </a:lnTo>
                      <a:lnTo>
                        <a:pt x="1167" y="10164"/>
                      </a:lnTo>
                      <a:lnTo>
                        <a:pt x="972" y="10447"/>
                      </a:lnTo>
                      <a:lnTo>
                        <a:pt x="813" y="10748"/>
                      </a:lnTo>
                      <a:lnTo>
                        <a:pt x="654" y="11048"/>
                      </a:lnTo>
                      <a:lnTo>
                        <a:pt x="530" y="11366"/>
                      </a:lnTo>
                      <a:lnTo>
                        <a:pt x="407" y="11667"/>
                      </a:lnTo>
                      <a:lnTo>
                        <a:pt x="301" y="11985"/>
                      </a:lnTo>
                      <a:lnTo>
                        <a:pt x="195" y="12321"/>
                      </a:lnTo>
                      <a:lnTo>
                        <a:pt x="124" y="12657"/>
                      </a:lnTo>
                      <a:lnTo>
                        <a:pt x="71" y="12993"/>
                      </a:lnTo>
                      <a:lnTo>
                        <a:pt x="35" y="13328"/>
                      </a:lnTo>
                      <a:lnTo>
                        <a:pt x="0" y="13664"/>
                      </a:lnTo>
                      <a:lnTo>
                        <a:pt x="0" y="14018"/>
                      </a:lnTo>
                      <a:lnTo>
                        <a:pt x="0" y="34593"/>
                      </a:lnTo>
                      <a:lnTo>
                        <a:pt x="0" y="34593"/>
                      </a:lnTo>
                      <a:lnTo>
                        <a:pt x="0" y="34876"/>
                      </a:lnTo>
                      <a:lnTo>
                        <a:pt x="53" y="35141"/>
                      </a:lnTo>
                      <a:lnTo>
                        <a:pt x="106" y="35406"/>
                      </a:lnTo>
                      <a:lnTo>
                        <a:pt x="212" y="35653"/>
                      </a:lnTo>
                      <a:lnTo>
                        <a:pt x="318" y="35883"/>
                      </a:lnTo>
                      <a:lnTo>
                        <a:pt x="460" y="36113"/>
                      </a:lnTo>
                      <a:lnTo>
                        <a:pt x="619" y="36325"/>
                      </a:lnTo>
                      <a:lnTo>
                        <a:pt x="796" y="36519"/>
                      </a:lnTo>
                      <a:lnTo>
                        <a:pt x="972" y="36696"/>
                      </a:lnTo>
                      <a:lnTo>
                        <a:pt x="1184" y="36838"/>
                      </a:lnTo>
                      <a:lnTo>
                        <a:pt x="1414" y="36979"/>
                      </a:lnTo>
                      <a:lnTo>
                        <a:pt x="1644" y="37103"/>
                      </a:lnTo>
                      <a:lnTo>
                        <a:pt x="1891" y="37191"/>
                      </a:lnTo>
                      <a:lnTo>
                        <a:pt x="2157" y="37262"/>
                      </a:lnTo>
                      <a:lnTo>
                        <a:pt x="2422" y="37297"/>
                      </a:lnTo>
                      <a:lnTo>
                        <a:pt x="2705" y="37315"/>
                      </a:lnTo>
                      <a:lnTo>
                        <a:pt x="17888" y="37315"/>
                      </a:lnTo>
                      <a:lnTo>
                        <a:pt x="17888" y="37315"/>
                      </a:lnTo>
                      <a:lnTo>
                        <a:pt x="18171" y="37297"/>
                      </a:lnTo>
                      <a:lnTo>
                        <a:pt x="18436" y="37262"/>
                      </a:lnTo>
                      <a:lnTo>
                        <a:pt x="18701" y="37191"/>
                      </a:lnTo>
                      <a:lnTo>
                        <a:pt x="18949" y="37103"/>
                      </a:lnTo>
                      <a:lnTo>
                        <a:pt x="19179" y="36979"/>
                      </a:lnTo>
                      <a:lnTo>
                        <a:pt x="19408" y="36838"/>
                      </a:lnTo>
                      <a:lnTo>
                        <a:pt x="19621" y="36696"/>
                      </a:lnTo>
                      <a:lnTo>
                        <a:pt x="19815" y="36519"/>
                      </a:lnTo>
                      <a:lnTo>
                        <a:pt x="19992" y="36325"/>
                      </a:lnTo>
                      <a:lnTo>
                        <a:pt x="20133" y="36113"/>
                      </a:lnTo>
                      <a:lnTo>
                        <a:pt x="20275" y="35883"/>
                      </a:lnTo>
                      <a:lnTo>
                        <a:pt x="20381" y="35653"/>
                      </a:lnTo>
                      <a:lnTo>
                        <a:pt x="20487" y="35406"/>
                      </a:lnTo>
                      <a:lnTo>
                        <a:pt x="20540" y="35141"/>
                      </a:lnTo>
                      <a:lnTo>
                        <a:pt x="20593" y="34876"/>
                      </a:lnTo>
                      <a:lnTo>
                        <a:pt x="20610" y="34593"/>
                      </a:lnTo>
                      <a:lnTo>
                        <a:pt x="20610" y="14018"/>
                      </a:lnTo>
                      <a:lnTo>
                        <a:pt x="20610" y="14018"/>
                      </a:lnTo>
                      <a:lnTo>
                        <a:pt x="20593" y="13664"/>
                      </a:lnTo>
                      <a:lnTo>
                        <a:pt x="20575" y="13328"/>
                      </a:lnTo>
                      <a:lnTo>
                        <a:pt x="20522" y="12993"/>
                      </a:lnTo>
                      <a:lnTo>
                        <a:pt x="20469" y="12657"/>
                      </a:lnTo>
                      <a:lnTo>
                        <a:pt x="20398" y="12321"/>
                      </a:lnTo>
                      <a:lnTo>
                        <a:pt x="20292" y="11985"/>
                      </a:lnTo>
                      <a:lnTo>
                        <a:pt x="20186" y="11667"/>
                      </a:lnTo>
                      <a:lnTo>
                        <a:pt x="20080" y="11366"/>
                      </a:lnTo>
                      <a:lnTo>
                        <a:pt x="19939" y="11048"/>
                      </a:lnTo>
                      <a:lnTo>
                        <a:pt x="19780" y="10748"/>
                      </a:lnTo>
                      <a:lnTo>
                        <a:pt x="19621" y="10447"/>
                      </a:lnTo>
                      <a:lnTo>
                        <a:pt x="19426" y="10164"/>
                      </a:lnTo>
                      <a:lnTo>
                        <a:pt x="19232" y="9882"/>
                      </a:lnTo>
                      <a:lnTo>
                        <a:pt x="19020" y="9616"/>
                      </a:lnTo>
                      <a:lnTo>
                        <a:pt x="18807" y="9369"/>
                      </a:lnTo>
                      <a:lnTo>
                        <a:pt x="18560" y="9121"/>
                      </a:lnTo>
                      <a:lnTo>
                        <a:pt x="18560" y="9121"/>
                      </a:lnTo>
                      <a:lnTo>
                        <a:pt x="18330" y="8856"/>
                      </a:lnTo>
                      <a:lnTo>
                        <a:pt x="18100" y="8609"/>
                      </a:lnTo>
                      <a:lnTo>
                        <a:pt x="17888" y="8344"/>
                      </a:lnTo>
                      <a:lnTo>
                        <a:pt x="17694" y="8061"/>
                      </a:lnTo>
                      <a:lnTo>
                        <a:pt x="17517" y="7778"/>
                      </a:lnTo>
                      <a:lnTo>
                        <a:pt x="17340" y="7478"/>
                      </a:lnTo>
                      <a:lnTo>
                        <a:pt x="17199" y="7177"/>
                      </a:lnTo>
                      <a:lnTo>
                        <a:pt x="17057" y="6877"/>
                      </a:lnTo>
                      <a:lnTo>
                        <a:pt x="16934" y="6558"/>
                      </a:lnTo>
                      <a:lnTo>
                        <a:pt x="16828" y="6240"/>
                      </a:lnTo>
                      <a:lnTo>
                        <a:pt x="16739" y="5904"/>
                      </a:lnTo>
                      <a:lnTo>
                        <a:pt x="16651" y="5569"/>
                      </a:lnTo>
                      <a:lnTo>
                        <a:pt x="16598" y="5233"/>
                      </a:lnTo>
                      <a:lnTo>
                        <a:pt x="16563" y="4897"/>
                      </a:lnTo>
                      <a:lnTo>
                        <a:pt x="16527" y="4561"/>
                      </a:lnTo>
                      <a:lnTo>
                        <a:pt x="16527" y="4208"/>
                      </a:lnTo>
                      <a:lnTo>
                        <a:pt x="165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13;p24">
                  <a:extLst>
                    <a:ext uri="{FF2B5EF4-FFF2-40B4-BE49-F238E27FC236}">
                      <a16:creationId xmlns:a16="http://schemas.microsoft.com/office/drawing/2014/main" id="{DD326B52-B881-4879-A786-2FF0674F64CA}"/>
                    </a:ext>
                  </a:extLst>
                </p:cNvPr>
                <p:cNvSpPr/>
                <p:nvPr/>
              </p:nvSpPr>
              <p:spPr>
                <a:xfrm>
                  <a:off x="5206400" y="3666400"/>
                  <a:ext cx="1659350" cy="1338975"/>
                </a:xfrm>
                <a:custGeom>
                  <a:avLst/>
                  <a:gdLst/>
                  <a:ahLst/>
                  <a:cxnLst/>
                  <a:rect l="l" t="t" r="r" b="b"/>
                  <a:pathLst>
                    <a:path w="66374" h="53559" fill="none" extrusionOk="0">
                      <a:moveTo>
                        <a:pt x="63510" y="0"/>
                      </a:moveTo>
                      <a:lnTo>
                        <a:pt x="2864" y="0"/>
                      </a:lnTo>
                      <a:lnTo>
                        <a:pt x="2864" y="0"/>
                      </a:lnTo>
                      <a:lnTo>
                        <a:pt x="2563" y="18"/>
                      </a:lnTo>
                      <a:lnTo>
                        <a:pt x="2281" y="53"/>
                      </a:lnTo>
                      <a:lnTo>
                        <a:pt x="1998" y="124"/>
                      </a:lnTo>
                      <a:lnTo>
                        <a:pt x="1750" y="230"/>
                      </a:lnTo>
                      <a:lnTo>
                        <a:pt x="1485" y="354"/>
                      </a:lnTo>
                      <a:lnTo>
                        <a:pt x="1255" y="495"/>
                      </a:lnTo>
                      <a:lnTo>
                        <a:pt x="1043" y="654"/>
                      </a:lnTo>
                      <a:lnTo>
                        <a:pt x="831" y="849"/>
                      </a:lnTo>
                      <a:lnTo>
                        <a:pt x="654" y="1043"/>
                      </a:lnTo>
                      <a:lnTo>
                        <a:pt x="478" y="1273"/>
                      </a:lnTo>
                      <a:lnTo>
                        <a:pt x="336" y="1503"/>
                      </a:lnTo>
                      <a:lnTo>
                        <a:pt x="212" y="1750"/>
                      </a:lnTo>
                      <a:lnTo>
                        <a:pt x="124" y="2015"/>
                      </a:lnTo>
                      <a:lnTo>
                        <a:pt x="53" y="2280"/>
                      </a:lnTo>
                      <a:lnTo>
                        <a:pt x="18" y="2581"/>
                      </a:lnTo>
                      <a:lnTo>
                        <a:pt x="0" y="2864"/>
                      </a:lnTo>
                      <a:lnTo>
                        <a:pt x="0" y="50695"/>
                      </a:lnTo>
                      <a:lnTo>
                        <a:pt x="0" y="50695"/>
                      </a:lnTo>
                      <a:lnTo>
                        <a:pt x="18" y="50978"/>
                      </a:lnTo>
                      <a:lnTo>
                        <a:pt x="53" y="51261"/>
                      </a:lnTo>
                      <a:lnTo>
                        <a:pt x="124" y="51544"/>
                      </a:lnTo>
                      <a:lnTo>
                        <a:pt x="212" y="51809"/>
                      </a:lnTo>
                      <a:lnTo>
                        <a:pt x="336" y="52056"/>
                      </a:lnTo>
                      <a:lnTo>
                        <a:pt x="478" y="52286"/>
                      </a:lnTo>
                      <a:lnTo>
                        <a:pt x="654" y="52516"/>
                      </a:lnTo>
                      <a:lnTo>
                        <a:pt x="831" y="52710"/>
                      </a:lnTo>
                      <a:lnTo>
                        <a:pt x="1043" y="52905"/>
                      </a:lnTo>
                      <a:lnTo>
                        <a:pt x="1255" y="53064"/>
                      </a:lnTo>
                      <a:lnTo>
                        <a:pt x="1485" y="53205"/>
                      </a:lnTo>
                      <a:lnTo>
                        <a:pt x="1750" y="53329"/>
                      </a:lnTo>
                      <a:lnTo>
                        <a:pt x="1998" y="53417"/>
                      </a:lnTo>
                      <a:lnTo>
                        <a:pt x="2281" y="53488"/>
                      </a:lnTo>
                      <a:lnTo>
                        <a:pt x="2563" y="53541"/>
                      </a:lnTo>
                      <a:lnTo>
                        <a:pt x="2864" y="53559"/>
                      </a:lnTo>
                      <a:lnTo>
                        <a:pt x="63510" y="53559"/>
                      </a:lnTo>
                      <a:lnTo>
                        <a:pt x="63510" y="53559"/>
                      </a:lnTo>
                      <a:lnTo>
                        <a:pt x="63811" y="53541"/>
                      </a:lnTo>
                      <a:lnTo>
                        <a:pt x="64094" y="53488"/>
                      </a:lnTo>
                      <a:lnTo>
                        <a:pt x="64359" y="53417"/>
                      </a:lnTo>
                      <a:lnTo>
                        <a:pt x="64624" y="53329"/>
                      </a:lnTo>
                      <a:lnTo>
                        <a:pt x="64871" y="53205"/>
                      </a:lnTo>
                      <a:lnTo>
                        <a:pt x="65119" y="53064"/>
                      </a:lnTo>
                      <a:lnTo>
                        <a:pt x="65331" y="52905"/>
                      </a:lnTo>
                      <a:lnTo>
                        <a:pt x="65543" y="52710"/>
                      </a:lnTo>
                      <a:lnTo>
                        <a:pt x="65720" y="52516"/>
                      </a:lnTo>
                      <a:lnTo>
                        <a:pt x="65879" y="52286"/>
                      </a:lnTo>
                      <a:lnTo>
                        <a:pt x="66020" y="52056"/>
                      </a:lnTo>
                      <a:lnTo>
                        <a:pt x="66144" y="51809"/>
                      </a:lnTo>
                      <a:lnTo>
                        <a:pt x="66250" y="51544"/>
                      </a:lnTo>
                      <a:lnTo>
                        <a:pt x="66321" y="51261"/>
                      </a:lnTo>
                      <a:lnTo>
                        <a:pt x="66356" y="50978"/>
                      </a:lnTo>
                      <a:lnTo>
                        <a:pt x="66374" y="50695"/>
                      </a:lnTo>
                      <a:lnTo>
                        <a:pt x="66374" y="2864"/>
                      </a:lnTo>
                      <a:lnTo>
                        <a:pt x="66374" y="2864"/>
                      </a:lnTo>
                      <a:lnTo>
                        <a:pt x="66356" y="2581"/>
                      </a:lnTo>
                      <a:lnTo>
                        <a:pt x="66321" y="2280"/>
                      </a:lnTo>
                      <a:lnTo>
                        <a:pt x="66250" y="2015"/>
                      </a:lnTo>
                      <a:lnTo>
                        <a:pt x="66144" y="1750"/>
                      </a:lnTo>
                      <a:lnTo>
                        <a:pt x="66020" y="1503"/>
                      </a:lnTo>
                      <a:lnTo>
                        <a:pt x="65879" y="1273"/>
                      </a:lnTo>
                      <a:lnTo>
                        <a:pt x="65720" y="1043"/>
                      </a:lnTo>
                      <a:lnTo>
                        <a:pt x="65543" y="849"/>
                      </a:lnTo>
                      <a:lnTo>
                        <a:pt x="65331" y="654"/>
                      </a:lnTo>
                      <a:lnTo>
                        <a:pt x="65119" y="495"/>
                      </a:lnTo>
                      <a:lnTo>
                        <a:pt x="64871" y="354"/>
                      </a:lnTo>
                      <a:lnTo>
                        <a:pt x="64624" y="230"/>
                      </a:lnTo>
                      <a:lnTo>
                        <a:pt x="64359" y="124"/>
                      </a:lnTo>
                      <a:lnTo>
                        <a:pt x="64094" y="53"/>
                      </a:lnTo>
                      <a:lnTo>
                        <a:pt x="63811" y="18"/>
                      </a:lnTo>
                      <a:lnTo>
                        <a:pt x="635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Google Shape;906;p24">
              <a:extLst>
                <a:ext uri="{FF2B5EF4-FFF2-40B4-BE49-F238E27FC236}">
                  <a16:creationId xmlns:a16="http://schemas.microsoft.com/office/drawing/2014/main" id="{E9A0F504-037E-4C12-9BE0-9BBF5D7EE1A1}"/>
                </a:ext>
              </a:extLst>
            </p:cNvPr>
            <p:cNvSpPr/>
            <p:nvPr/>
          </p:nvSpPr>
          <p:spPr>
            <a:xfrm>
              <a:off x="1994038" y="1929350"/>
              <a:ext cx="266700" cy="26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p24">
              <a:extLst>
                <a:ext uri="{FF2B5EF4-FFF2-40B4-BE49-F238E27FC236}">
                  <a16:creationId xmlns:a16="http://schemas.microsoft.com/office/drawing/2014/main" id="{69C39426-65B4-4D21-872D-0E72E505D9A7}"/>
                </a:ext>
              </a:extLst>
            </p:cNvPr>
            <p:cNvSpPr/>
            <p:nvPr/>
          </p:nvSpPr>
          <p:spPr>
            <a:xfrm>
              <a:off x="3756163" y="2753750"/>
              <a:ext cx="266700" cy="26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ectangle 67">
            <a:extLst>
              <a:ext uri="{FF2B5EF4-FFF2-40B4-BE49-F238E27FC236}">
                <a16:creationId xmlns:a16="http://schemas.microsoft.com/office/drawing/2014/main" id="{67C84E61-9BF6-405D-A102-0F6AE30A7C23}"/>
              </a:ext>
            </a:extLst>
          </p:cNvPr>
          <p:cNvSpPr/>
          <p:nvPr/>
        </p:nvSpPr>
        <p:spPr>
          <a:xfrm>
            <a:off x="2207859" y="1479557"/>
            <a:ext cx="6651820" cy="32794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07000"/>
              </a:lnSpc>
              <a:buFont typeface="Courier New" panose="02070309020205020404" pitchFamily="49" charset="0"/>
              <a:buChar char="o"/>
            </a:pPr>
            <a:endParaRPr lang="en-US"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endParaRPr>
          </a:p>
          <a:p>
            <a:pPr marL="457200" lvl="1">
              <a:lnSpc>
                <a:spcPct val="107000"/>
              </a:lnSpc>
            </a:pPr>
            <a:endParaRPr lang="en-US"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rPr>
              <a:t>Youth learn and build on their social skills and life skills as well as building self-efficacy and social trust.</a:t>
            </a:r>
          </a:p>
          <a:p>
            <a:pPr marL="457200" lvl="1"/>
            <a:endParaRPr lang="en-CA"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rPr>
              <a:t>When youth are active in the community, building and effecting change in their communities, they are likely to feel better about themselves.</a:t>
            </a:r>
          </a:p>
          <a:p>
            <a:pPr marL="457200" lvl="1"/>
            <a:endParaRPr lang="en-CA"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endParaRPr>
          </a:p>
          <a:p>
            <a:pPr marL="742950" lvl="1" indent="-285750">
              <a:spcAft>
                <a:spcPts val="800"/>
              </a:spcAft>
              <a:buFont typeface="Courier New" panose="02070309020205020404" pitchFamily="49" charset="0"/>
              <a:buChar char="o"/>
            </a:pPr>
            <a:r>
              <a:rPr lang="en-CA" sz="1600">
                <a:solidFill>
                  <a:schemeClr val="tx1"/>
                </a:solidFill>
                <a:effectLst/>
                <a:latin typeface="Fira Sans Extra Condensed" panose="020B0503050000020004" pitchFamily="34" charset="0"/>
                <a:ea typeface="Calibri" panose="020F0502020204030204" pitchFamily="34" charset="0"/>
                <a:cs typeface="Times New Roman" panose="02020603050405020304" pitchFamily="18" charset="0"/>
              </a:rPr>
              <a:t>Youth feel less isolated when they are a part of a community and promote activism.</a:t>
            </a:r>
          </a:p>
          <a:p>
            <a:pPr marL="742950" lvl="1" indent="-285750">
              <a:lnSpc>
                <a:spcPct val="107000"/>
              </a:lnSpc>
              <a:spcAft>
                <a:spcPts val="800"/>
              </a:spcAft>
              <a:buFont typeface="Courier New" panose="02070309020205020404" pitchFamily="49" charset="0"/>
              <a:buChar char="o"/>
            </a:pPr>
            <a:endParaRPr lang="en-CA" sz="1200">
              <a:solidFill>
                <a:schemeClr val="tx1"/>
              </a:solidFill>
              <a:effectLst/>
              <a:latin typeface="+mj-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3C25A72D-BE32-4A43-B443-CC96CCB463A3}"/>
              </a:ext>
            </a:extLst>
          </p:cNvPr>
          <p:cNvSpPr txBox="1"/>
          <p:nvPr/>
        </p:nvSpPr>
        <p:spPr>
          <a:xfrm>
            <a:off x="2401968" y="1654315"/>
            <a:ext cx="2605556" cy="369332"/>
          </a:xfrm>
          <a:prstGeom prst="rect">
            <a:avLst/>
          </a:prstGeom>
          <a:noFill/>
        </p:spPr>
        <p:txBody>
          <a:bodyPr wrap="square" rtlCol="0">
            <a:spAutoFit/>
          </a:bodyPr>
          <a:lstStyle/>
          <a:p>
            <a:r>
              <a:rPr lang="en-CA" sz="1800" b="1">
                <a:latin typeface="Fira Sans Extra Condensed" panose="020B0503050000020004" pitchFamily="34" charset="0"/>
              </a:rPr>
              <a:t>Research has shared….</a:t>
            </a:r>
          </a:p>
        </p:txBody>
      </p:sp>
    </p:spTree>
    <p:extLst>
      <p:ext uri="{BB962C8B-B14F-4D97-AF65-F5344CB8AC3E}">
        <p14:creationId xmlns:p14="http://schemas.microsoft.com/office/powerpoint/2010/main" val="243249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15CA92-4A6C-4187-B690-AC730AE495C0}"/>
              </a:ext>
            </a:extLst>
          </p:cNvPr>
          <p:cNvSpPr/>
          <p:nvPr/>
        </p:nvSpPr>
        <p:spPr>
          <a:xfrm rot="16200000">
            <a:off x="3912862" y="-3925570"/>
            <a:ext cx="1318276" cy="91440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315B0A0-02FA-4CD0-A43A-5DF40BF4B17D}"/>
              </a:ext>
            </a:extLst>
          </p:cNvPr>
          <p:cNvSpPr>
            <a:spLocks noGrp="1"/>
          </p:cNvSpPr>
          <p:nvPr>
            <p:ph type="title"/>
          </p:nvPr>
        </p:nvSpPr>
        <p:spPr>
          <a:xfrm>
            <a:off x="457200" y="466779"/>
            <a:ext cx="8229600" cy="371400"/>
          </a:xfrm>
        </p:spPr>
        <p:txBody>
          <a:bodyPr>
            <a:normAutofit fontScale="90000"/>
          </a:bodyPr>
          <a:lstStyle/>
          <a:p>
            <a:r>
              <a:rPr lang="en-US"/>
              <a:t>Empowering Youth to Change their World</a:t>
            </a:r>
            <a:endParaRPr lang="en-CA"/>
          </a:p>
        </p:txBody>
      </p:sp>
      <p:grpSp>
        <p:nvGrpSpPr>
          <p:cNvPr id="3" name="Google Shape;907;p24">
            <a:extLst>
              <a:ext uri="{FF2B5EF4-FFF2-40B4-BE49-F238E27FC236}">
                <a16:creationId xmlns:a16="http://schemas.microsoft.com/office/drawing/2014/main" id="{86BB1B8C-6546-48EC-85CE-B4DCF249B75F}"/>
              </a:ext>
            </a:extLst>
          </p:cNvPr>
          <p:cNvGrpSpPr/>
          <p:nvPr/>
        </p:nvGrpSpPr>
        <p:grpSpPr>
          <a:xfrm>
            <a:off x="-528085" y="1708236"/>
            <a:ext cx="3780918" cy="2822086"/>
            <a:chOff x="491738" y="1929350"/>
            <a:chExt cx="3780918" cy="2822086"/>
          </a:xfrm>
        </p:grpSpPr>
        <p:grpSp>
          <p:nvGrpSpPr>
            <p:cNvPr id="4" name="Google Shape;908;p24">
              <a:extLst>
                <a:ext uri="{FF2B5EF4-FFF2-40B4-BE49-F238E27FC236}">
                  <a16:creationId xmlns:a16="http://schemas.microsoft.com/office/drawing/2014/main" id="{FBD7537A-E049-401B-8942-BD60E4651FDF}"/>
                </a:ext>
              </a:extLst>
            </p:cNvPr>
            <p:cNvGrpSpPr/>
            <p:nvPr/>
          </p:nvGrpSpPr>
          <p:grpSpPr>
            <a:xfrm>
              <a:off x="491738" y="1937612"/>
              <a:ext cx="3780918" cy="2813824"/>
              <a:chOff x="202675" y="1937612"/>
              <a:chExt cx="3780918" cy="2813824"/>
            </a:xfrm>
          </p:grpSpPr>
          <p:sp>
            <p:nvSpPr>
              <p:cNvPr id="7" name="Google Shape;909;p24">
                <a:extLst>
                  <a:ext uri="{FF2B5EF4-FFF2-40B4-BE49-F238E27FC236}">
                    <a16:creationId xmlns:a16="http://schemas.microsoft.com/office/drawing/2014/main" id="{4D5DA479-24E8-462B-B260-01B0273F7AF5}"/>
                  </a:ext>
                </a:extLst>
              </p:cNvPr>
              <p:cNvSpPr/>
              <p:nvPr/>
            </p:nvSpPr>
            <p:spPr>
              <a:xfrm>
                <a:off x="937116" y="4457699"/>
                <a:ext cx="1816405" cy="293661"/>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0;p24">
                <a:extLst>
                  <a:ext uri="{FF2B5EF4-FFF2-40B4-BE49-F238E27FC236}">
                    <a16:creationId xmlns:a16="http://schemas.microsoft.com/office/drawing/2014/main" id="{C37168F5-E09C-4B8F-A699-606EDFBD37FB}"/>
                  </a:ext>
                </a:extLst>
              </p:cNvPr>
              <p:cNvGrpSpPr/>
              <p:nvPr/>
            </p:nvGrpSpPr>
            <p:grpSpPr>
              <a:xfrm>
                <a:off x="202675" y="1937612"/>
                <a:ext cx="3780918" cy="2813824"/>
                <a:chOff x="-201386" y="253575"/>
                <a:chExt cx="7067136" cy="5259501"/>
              </a:xfrm>
            </p:grpSpPr>
            <p:sp>
              <p:nvSpPr>
                <p:cNvPr id="9" name="Google Shape;911;p24">
                  <a:extLst>
                    <a:ext uri="{FF2B5EF4-FFF2-40B4-BE49-F238E27FC236}">
                      <a16:creationId xmlns:a16="http://schemas.microsoft.com/office/drawing/2014/main" id="{3DDD624F-A475-4C29-97B7-67F46DD75848}"/>
                    </a:ext>
                  </a:extLst>
                </p:cNvPr>
                <p:cNvSpPr/>
                <p:nvPr/>
              </p:nvSpPr>
              <p:spPr>
                <a:xfrm>
                  <a:off x="605549" y="5029869"/>
                  <a:ext cx="4526850" cy="483207"/>
                </a:xfrm>
                <a:custGeom>
                  <a:avLst/>
                  <a:gdLst/>
                  <a:ahLst/>
                  <a:cxnLst/>
                  <a:rect l="l" t="t" r="r" b="b"/>
                  <a:pathLst>
                    <a:path w="282852" h="18684" fill="none" extrusionOk="0">
                      <a:moveTo>
                        <a:pt x="181073" y="0"/>
                      </a:moveTo>
                      <a:lnTo>
                        <a:pt x="181073" y="9157"/>
                      </a:lnTo>
                      <a:lnTo>
                        <a:pt x="147029" y="9157"/>
                      </a:lnTo>
                      <a:lnTo>
                        <a:pt x="147029" y="9157"/>
                      </a:lnTo>
                      <a:lnTo>
                        <a:pt x="147012" y="9210"/>
                      </a:lnTo>
                      <a:lnTo>
                        <a:pt x="146976" y="9280"/>
                      </a:lnTo>
                      <a:lnTo>
                        <a:pt x="146906" y="9333"/>
                      </a:lnTo>
                      <a:lnTo>
                        <a:pt x="146800" y="9404"/>
                      </a:lnTo>
                      <a:lnTo>
                        <a:pt x="146676" y="9475"/>
                      </a:lnTo>
                      <a:lnTo>
                        <a:pt x="146534" y="9528"/>
                      </a:lnTo>
                      <a:lnTo>
                        <a:pt x="146146" y="9652"/>
                      </a:lnTo>
                      <a:lnTo>
                        <a:pt x="145668" y="9775"/>
                      </a:lnTo>
                      <a:lnTo>
                        <a:pt x="145085" y="9899"/>
                      </a:lnTo>
                      <a:lnTo>
                        <a:pt x="144396" y="10005"/>
                      </a:lnTo>
                      <a:lnTo>
                        <a:pt x="143618" y="10111"/>
                      </a:lnTo>
                      <a:lnTo>
                        <a:pt x="142752" y="10235"/>
                      </a:lnTo>
                      <a:lnTo>
                        <a:pt x="141797" y="10341"/>
                      </a:lnTo>
                      <a:lnTo>
                        <a:pt x="140754" y="10447"/>
                      </a:lnTo>
                      <a:lnTo>
                        <a:pt x="139623" y="10535"/>
                      </a:lnTo>
                      <a:lnTo>
                        <a:pt x="137131" y="10730"/>
                      </a:lnTo>
                      <a:lnTo>
                        <a:pt x="134320" y="10907"/>
                      </a:lnTo>
                      <a:lnTo>
                        <a:pt x="131245" y="11066"/>
                      </a:lnTo>
                      <a:lnTo>
                        <a:pt x="127904" y="11207"/>
                      </a:lnTo>
                      <a:lnTo>
                        <a:pt x="124333" y="11331"/>
                      </a:lnTo>
                      <a:lnTo>
                        <a:pt x="120551" y="11437"/>
                      </a:lnTo>
                      <a:lnTo>
                        <a:pt x="116573" y="11525"/>
                      </a:lnTo>
                      <a:lnTo>
                        <a:pt x="112402" y="11596"/>
                      </a:lnTo>
                      <a:lnTo>
                        <a:pt x="108107" y="11631"/>
                      </a:lnTo>
                      <a:lnTo>
                        <a:pt x="103670" y="11631"/>
                      </a:lnTo>
                      <a:lnTo>
                        <a:pt x="103670" y="11631"/>
                      </a:lnTo>
                      <a:lnTo>
                        <a:pt x="99233" y="11631"/>
                      </a:lnTo>
                      <a:lnTo>
                        <a:pt x="94938" y="11596"/>
                      </a:lnTo>
                      <a:lnTo>
                        <a:pt x="90784" y="11525"/>
                      </a:lnTo>
                      <a:lnTo>
                        <a:pt x="86789" y="11437"/>
                      </a:lnTo>
                      <a:lnTo>
                        <a:pt x="83007" y="11331"/>
                      </a:lnTo>
                      <a:lnTo>
                        <a:pt x="79436" y="11207"/>
                      </a:lnTo>
                      <a:lnTo>
                        <a:pt x="76095" y="11066"/>
                      </a:lnTo>
                      <a:lnTo>
                        <a:pt x="73020" y="10907"/>
                      </a:lnTo>
                      <a:lnTo>
                        <a:pt x="70227" y="10730"/>
                      </a:lnTo>
                      <a:lnTo>
                        <a:pt x="67717" y="10535"/>
                      </a:lnTo>
                      <a:lnTo>
                        <a:pt x="66603" y="10447"/>
                      </a:lnTo>
                      <a:lnTo>
                        <a:pt x="65560" y="10341"/>
                      </a:lnTo>
                      <a:lnTo>
                        <a:pt x="64588" y="10235"/>
                      </a:lnTo>
                      <a:lnTo>
                        <a:pt x="63722" y="10111"/>
                      </a:lnTo>
                      <a:lnTo>
                        <a:pt x="62944" y="10005"/>
                      </a:lnTo>
                      <a:lnTo>
                        <a:pt x="62273" y="9899"/>
                      </a:lnTo>
                      <a:lnTo>
                        <a:pt x="61689" y="9775"/>
                      </a:lnTo>
                      <a:lnTo>
                        <a:pt x="61194" y="9652"/>
                      </a:lnTo>
                      <a:lnTo>
                        <a:pt x="60823" y="9528"/>
                      </a:lnTo>
                      <a:lnTo>
                        <a:pt x="60664" y="9475"/>
                      </a:lnTo>
                      <a:lnTo>
                        <a:pt x="60540" y="9404"/>
                      </a:lnTo>
                      <a:lnTo>
                        <a:pt x="60452" y="9333"/>
                      </a:lnTo>
                      <a:lnTo>
                        <a:pt x="60381" y="9280"/>
                      </a:lnTo>
                      <a:lnTo>
                        <a:pt x="60328" y="9210"/>
                      </a:lnTo>
                      <a:lnTo>
                        <a:pt x="60328" y="9157"/>
                      </a:lnTo>
                      <a:lnTo>
                        <a:pt x="26054" y="9157"/>
                      </a:lnTo>
                      <a:lnTo>
                        <a:pt x="26054" y="3642"/>
                      </a:lnTo>
                      <a:lnTo>
                        <a:pt x="26054" y="3642"/>
                      </a:lnTo>
                      <a:lnTo>
                        <a:pt x="23050" y="3942"/>
                      </a:lnTo>
                      <a:lnTo>
                        <a:pt x="20221" y="4243"/>
                      </a:lnTo>
                      <a:lnTo>
                        <a:pt x="17552" y="4543"/>
                      </a:lnTo>
                      <a:lnTo>
                        <a:pt x="15060" y="4861"/>
                      </a:lnTo>
                      <a:lnTo>
                        <a:pt x="12744" y="5197"/>
                      </a:lnTo>
                      <a:lnTo>
                        <a:pt x="10588" y="5533"/>
                      </a:lnTo>
                      <a:lnTo>
                        <a:pt x="8644" y="5869"/>
                      </a:lnTo>
                      <a:lnTo>
                        <a:pt x="6876" y="6205"/>
                      </a:lnTo>
                      <a:lnTo>
                        <a:pt x="6063" y="6381"/>
                      </a:lnTo>
                      <a:lnTo>
                        <a:pt x="5303" y="6558"/>
                      </a:lnTo>
                      <a:lnTo>
                        <a:pt x="4578" y="6735"/>
                      </a:lnTo>
                      <a:lnTo>
                        <a:pt x="3906" y="6912"/>
                      </a:lnTo>
                      <a:lnTo>
                        <a:pt x="3305" y="7088"/>
                      </a:lnTo>
                      <a:lnTo>
                        <a:pt x="2740" y="7283"/>
                      </a:lnTo>
                      <a:lnTo>
                        <a:pt x="2227" y="7460"/>
                      </a:lnTo>
                      <a:lnTo>
                        <a:pt x="1768" y="7636"/>
                      </a:lnTo>
                      <a:lnTo>
                        <a:pt x="1343" y="7831"/>
                      </a:lnTo>
                      <a:lnTo>
                        <a:pt x="990" y="8008"/>
                      </a:lnTo>
                      <a:lnTo>
                        <a:pt x="689" y="8202"/>
                      </a:lnTo>
                      <a:lnTo>
                        <a:pt x="442" y="8397"/>
                      </a:lnTo>
                      <a:lnTo>
                        <a:pt x="247" y="8573"/>
                      </a:lnTo>
                      <a:lnTo>
                        <a:pt x="177" y="8679"/>
                      </a:lnTo>
                      <a:lnTo>
                        <a:pt x="106" y="8768"/>
                      </a:lnTo>
                      <a:lnTo>
                        <a:pt x="53" y="8856"/>
                      </a:lnTo>
                      <a:lnTo>
                        <a:pt x="18" y="8962"/>
                      </a:lnTo>
                      <a:lnTo>
                        <a:pt x="0" y="9051"/>
                      </a:lnTo>
                      <a:lnTo>
                        <a:pt x="0" y="9157"/>
                      </a:lnTo>
                      <a:lnTo>
                        <a:pt x="0" y="9157"/>
                      </a:lnTo>
                      <a:lnTo>
                        <a:pt x="18" y="9280"/>
                      </a:lnTo>
                      <a:lnTo>
                        <a:pt x="35" y="9404"/>
                      </a:lnTo>
                      <a:lnTo>
                        <a:pt x="106" y="9510"/>
                      </a:lnTo>
                      <a:lnTo>
                        <a:pt x="177" y="9634"/>
                      </a:lnTo>
                      <a:lnTo>
                        <a:pt x="283" y="9758"/>
                      </a:lnTo>
                      <a:lnTo>
                        <a:pt x="407" y="9881"/>
                      </a:lnTo>
                      <a:lnTo>
                        <a:pt x="566" y="10005"/>
                      </a:lnTo>
                      <a:lnTo>
                        <a:pt x="725" y="10129"/>
                      </a:lnTo>
                      <a:lnTo>
                        <a:pt x="919" y="10253"/>
                      </a:lnTo>
                      <a:lnTo>
                        <a:pt x="1131" y="10359"/>
                      </a:lnTo>
                      <a:lnTo>
                        <a:pt x="1626" y="10606"/>
                      </a:lnTo>
                      <a:lnTo>
                        <a:pt x="2210" y="10836"/>
                      </a:lnTo>
                      <a:lnTo>
                        <a:pt x="2864" y="11066"/>
                      </a:lnTo>
                      <a:lnTo>
                        <a:pt x="3624" y="11295"/>
                      </a:lnTo>
                      <a:lnTo>
                        <a:pt x="4454" y="11525"/>
                      </a:lnTo>
                      <a:lnTo>
                        <a:pt x="5356" y="11755"/>
                      </a:lnTo>
                      <a:lnTo>
                        <a:pt x="6363" y="11985"/>
                      </a:lnTo>
                      <a:lnTo>
                        <a:pt x="7424" y="12215"/>
                      </a:lnTo>
                      <a:lnTo>
                        <a:pt x="8573" y="12427"/>
                      </a:lnTo>
                      <a:lnTo>
                        <a:pt x="9810" y="12639"/>
                      </a:lnTo>
                      <a:lnTo>
                        <a:pt x="11118" y="12851"/>
                      </a:lnTo>
                      <a:lnTo>
                        <a:pt x="12497" y="13063"/>
                      </a:lnTo>
                      <a:lnTo>
                        <a:pt x="13946" y="13275"/>
                      </a:lnTo>
                      <a:lnTo>
                        <a:pt x="15467" y="13487"/>
                      </a:lnTo>
                      <a:lnTo>
                        <a:pt x="17075" y="13699"/>
                      </a:lnTo>
                      <a:lnTo>
                        <a:pt x="18737" y="13894"/>
                      </a:lnTo>
                      <a:lnTo>
                        <a:pt x="20469" y="14088"/>
                      </a:lnTo>
                      <a:lnTo>
                        <a:pt x="24145" y="14477"/>
                      </a:lnTo>
                      <a:lnTo>
                        <a:pt x="28087" y="14848"/>
                      </a:lnTo>
                      <a:lnTo>
                        <a:pt x="32294" y="15219"/>
                      </a:lnTo>
                      <a:lnTo>
                        <a:pt x="36731" y="15555"/>
                      </a:lnTo>
                      <a:lnTo>
                        <a:pt x="41415" y="15891"/>
                      </a:lnTo>
                      <a:lnTo>
                        <a:pt x="46329" y="16209"/>
                      </a:lnTo>
                      <a:lnTo>
                        <a:pt x="51473" y="16510"/>
                      </a:lnTo>
                      <a:lnTo>
                        <a:pt x="56811" y="16793"/>
                      </a:lnTo>
                      <a:lnTo>
                        <a:pt x="62343" y="17058"/>
                      </a:lnTo>
                      <a:lnTo>
                        <a:pt x="68088" y="17305"/>
                      </a:lnTo>
                      <a:lnTo>
                        <a:pt x="74010" y="17535"/>
                      </a:lnTo>
                      <a:lnTo>
                        <a:pt x="80108" y="17747"/>
                      </a:lnTo>
                      <a:lnTo>
                        <a:pt x="86383" y="17924"/>
                      </a:lnTo>
                      <a:lnTo>
                        <a:pt x="92799" y="18101"/>
                      </a:lnTo>
                      <a:lnTo>
                        <a:pt x="99375" y="18242"/>
                      </a:lnTo>
                      <a:lnTo>
                        <a:pt x="106074" y="18384"/>
                      </a:lnTo>
                      <a:lnTo>
                        <a:pt x="112915" y="18490"/>
                      </a:lnTo>
                      <a:lnTo>
                        <a:pt x="119897" y="18560"/>
                      </a:lnTo>
                      <a:lnTo>
                        <a:pt x="126967" y="18631"/>
                      </a:lnTo>
                      <a:lnTo>
                        <a:pt x="134143" y="18666"/>
                      </a:lnTo>
                      <a:lnTo>
                        <a:pt x="141426" y="18684"/>
                      </a:lnTo>
                      <a:lnTo>
                        <a:pt x="141426" y="18684"/>
                      </a:lnTo>
                      <a:lnTo>
                        <a:pt x="148709" y="18666"/>
                      </a:lnTo>
                      <a:lnTo>
                        <a:pt x="155885" y="18631"/>
                      </a:lnTo>
                      <a:lnTo>
                        <a:pt x="162955" y="18560"/>
                      </a:lnTo>
                      <a:lnTo>
                        <a:pt x="169937" y="18490"/>
                      </a:lnTo>
                      <a:lnTo>
                        <a:pt x="176778" y="18384"/>
                      </a:lnTo>
                      <a:lnTo>
                        <a:pt x="183477" y="18242"/>
                      </a:lnTo>
                      <a:lnTo>
                        <a:pt x="190053" y="18101"/>
                      </a:lnTo>
                      <a:lnTo>
                        <a:pt x="196469" y="17924"/>
                      </a:lnTo>
                      <a:lnTo>
                        <a:pt x="202744" y="17747"/>
                      </a:lnTo>
                      <a:lnTo>
                        <a:pt x="208842" y="17535"/>
                      </a:lnTo>
                      <a:lnTo>
                        <a:pt x="214764" y="17305"/>
                      </a:lnTo>
                      <a:lnTo>
                        <a:pt x="220509" y="17058"/>
                      </a:lnTo>
                      <a:lnTo>
                        <a:pt x="226041" y="16793"/>
                      </a:lnTo>
                      <a:lnTo>
                        <a:pt x="231379" y="16510"/>
                      </a:lnTo>
                      <a:lnTo>
                        <a:pt x="236523" y="16209"/>
                      </a:lnTo>
                      <a:lnTo>
                        <a:pt x="241437" y="15891"/>
                      </a:lnTo>
                      <a:lnTo>
                        <a:pt x="246121" y="15555"/>
                      </a:lnTo>
                      <a:lnTo>
                        <a:pt x="250558" y="15219"/>
                      </a:lnTo>
                      <a:lnTo>
                        <a:pt x="254765" y="14848"/>
                      </a:lnTo>
                      <a:lnTo>
                        <a:pt x="258707" y="14477"/>
                      </a:lnTo>
                      <a:lnTo>
                        <a:pt x="262383" y="14088"/>
                      </a:lnTo>
                      <a:lnTo>
                        <a:pt x="264115" y="13894"/>
                      </a:lnTo>
                      <a:lnTo>
                        <a:pt x="265777" y="13699"/>
                      </a:lnTo>
                      <a:lnTo>
                        <a:pt x="267385" y="13487"/>
                      </a:lnTo>
                      <a:lnTo>
                        <a:pt x="268906" y="13275"/>
                      </a:lnTo>
                      <a:lnTo>
                        <a:pt x="270355" y="13063"/>
                      </a:lnTo>
                      <a:lnTo>
                        <a:pt x="271734" y="12851"/>
                      </a:lnTo>
                      <a:lnTo>
                        <a:pt x="273042" y="12639"/>
                      </a:lnTo>
                      <a:lnTo>
                        <a:pt x="274279" y="12427"/>
                      </a:lnTo>
                      <a:lnTo>
                        <a:pt x="275428" y="12215"/>
                      </a:lnTo>
                      <a:lnTo>
                        <a:pt x="276489" y="11985"/>
                      </a:lnTo>
                      <a:lnTo>
                        <a:pt x="277496" y="11755"/>
                      </a:lnTo>
                      <a:lnTo>
                        <a:pt x="278398" y="11525"/>
                      </a:lnTo>
                      <a:lnTo>
                        <a:pt x="279228" y="11295"/>
                      </a:lnTo>
                      <a:lnTo>
                        <a:pt x="279988" y="11066"/>
                      </a:lnTo>
                      <a:lnTo>
                        <a:pt x="280643" y="10836"/>
                      </a:lnTo>
                      <a:lnTo>
                        <a:pt x="281226" y="10606"/>
                      </a:lnTo>
                      <a:lnTo>
                        <a:pt x="281721" y="10359"/>
                      </a:lnTo>
                      <a:lnTo>
                        <a:pt x="281933" y="10253"/>
                      </a:lnTo>
                      <a:lnTo>
                        <a:pt x="282127" y="10129"/>
                      </a:lnTo>
                      <a:lnTo>
                        <a:pt x="282286" y="10005"/>
                      </a:lnTo>
                      <a:lnTo>
                        <a:pt x="282445" y="9881"/>
                      </a:lnTo>
                      <a:lnTo>
                        <a:pt x="282569" y="9758"/>
                      </a:lnTo>
                      <a:lnTo>
                        <a:pt x="282675" y="9634"/>
                      </a:lnTo>
                      <a:lnTo>
                        <a:pt x="282746" y="9510"/>
                      </a:lnTo>
                      <a:lnTo>
                        <a:pt x="282817" y="9404"/>
                      </a:lnTo>
                      <a:lnTo>
                        <a:pt x="282834" y="9280"/>
                      </a:lnTo>
                      <a:lnTo>
                        <a:pt x="282852" y="9157"/>
                      </a:lnTo>
                      <a:lnTo>
                        <a:pt x="282852" y="9157"/>
                      </a:lnTo>
                      <a:lnTo>
                        <a:pt x="282834" y="9015"/>
                      </a:lnTo>
                      <a:lnTo>
                        <a:pt x="282799" y="8874"/>
                      </a:lnTo>
                      <a:lnTo>
                        <a:pt x="282728" y="8750"/>
                      </a:lnTo>
                      <a:lnTo>
                        <a:pt x="282640" y="8609"/>
                      </a:lnTo>
                      <a:lnTo>
                        <a:pt x="282516" y="8485"/>
                      </a:lnTo>
                      <a:lnTo>
                        <a:pt x="282357" y="8343"/>
                      </a:lnTo>
                      <a:lnTo>
                        <a:pt x="282180" y="8220"/>
                      </a:lnTo>
                      <a:lnTo>
                        <a:pt x="281986" y="8078"/>
                      </a:lnTo>
                      <a:lnTo>
                        <a:pt x="281756" y="7955"/>
                      </a:lnTo>
                      <a:lnTo>
                        <a:pt x="281491" y="7831"/>
                      </a:lnTo>
                      <a:lnTo>
                        <a:pt x="281208" y="7689"/>
                      </a:lnTo>
                      <a:lnTo>
                        <a:pt x="280908" y="7566"/>
                      </a:lnTo>
                      <a:lnTo>
                        <a:pt x="280218" y="7318"/>
                      </a:lnTo>
                      <a:lnTo>
                        <a:pt x="279423" y="7053"/>
                      </a:lnTo>
                      <a:lnTo>
                        <a:pt x="278539" y="6806"/>
                      </a:lnTo>
                      <a:lnTo>
                        <a:pt x="277549" y="6558"/>
                      </a:lnTo>
                      <a:lnTo>
                        <a:pt x="276471" y="6311"/>
                      </a:lnTo>
                      <a:lnTo>
                        <a:pt x="275287" y="6063"/>
                      </a:lnTo>
                      <a:lnTo>
                        <a:pt x="274014" y="5833"/>
                      </a:lnTo>
                      <a:lnTo>
                        <a:pt x="272653" y="5586"/>
                      </a:lnTo>
                      <a:lnTo>
                        <a:pt x="271186" y="5356"/>
                      </a:lnTo>
                      <a:lnTo>
                        <a:pt x="269648" y="5126"/>
                      </a:lnTo>
                      <a:lnTo>
                        <a:pt x="269648" y="5763"/>
                      </a:lnTo>
                      <a:lnTo>
                        <a:pt x="269648" y="5763"/>
                      </a:lnTo>
                      <a:lnTo>
                        <a:pt x="269630" y="6099"/>
                      </a:lnTo>
                      <a:lnTo>
                        <a:pt x="269577" y="6434"/>
                      </a:lnTo>
                      <a:lnTo>
                        <a:pt x="269489" y="6770"/>
                      </a:lnTo>
                      <a:lnTo>
                        <a:pt x="269383" y="7071"/>
                      </a:lnTo>
                      <a:lnTo>
                        <a:pt x="269241" y="7371"/>
                      </a:lnTo>
                      <a:lnTo>
                        <a:pt x="269065" y="7654"/>
                      </a:lnTo>
                      <a:lnTo>
                        <a:pt x="268870" y="7919"/>
                      </a:lnTo>
                      <a:lnTo>
                        <a:pt x="268658" y="8149"/>
                      </a:lnTo>
                      <a:lnTo>
                        <a:pt x="268411" y="8379"/>
                      </a:lnTo>
                      <a:lnTo>
                        <a:pt x="268146" y="8573"/>
                      </a:lnTo>
                      <a:lnTo>
                        <a:pt x="267863" y="8732"/>
                      </a:lnTo>
                      <a:lnTo>
                        <a:pt x="267580" y="8891"/>
                      </a:lnTo>
                      <a:lnTo>
                        <a:pt x="267262" y="8998"/>
                      </a:lnTo>
                      <a:lnTo>
                        <a:pt x="266944" y="9086"/>
                      </a:lnTo>
                      <a:lnTo>
                        <a:pt x="266590" y="9139"/>
                      </a:lnTo>
                      <a:lnTo>
                        <a:pt x="266254" y="9157"/>
                      </a:lnTo>
                      <a:lnTo>
                        <a:pt x="194684" y="9157"/>
                      </a:lnTo>
                      <a:lnTo>
                        <a:pt x="194684" y="9157"/>
                      </a:lnTo>
                      <a:lnTo>
                        <a:pt x="194330" y="9139"/>
                      </a:lnTo>
                      <a:lnTo>
                        <a:pt x="193995" y="9086"/>
                      </a:lnTo>
                      <a:lnTo>
                        <a:pt x="193676" y="8998"/>
                      </a:lnTo>
                      <a:lnTo>
                        <a:pt x="193358" y="8891"/>
                      </a:lnTo>
                      <a:lnTo>
                        <a:pt x="193058" y="8732"/>
                      </a:lnTo>
                      <a:lnTo>
                        <a:pt x="192793" y="8573"/>
                      </a:lnTo>
                      <a:lnTo>
                        <a:pt x="192527" y="8379"/>
                      </a:lnTo>
                      <a:lnTo>
                        <a:pt x="192280" y="8149"/>
                      </a:lnTo>
                      <a:lnTo>
                        <a:pt x="192068" y="7919"/>
                      </a:lnTo>
                      <a:lnTo>
                        <a:pt x="191873" y="7654"/>
                      </a:lnTo>
                      <a:lnTo>
                        <a:pt x="191697" y="7371"/>
                      </a:lnTo>
                      <a:lnTo>
                        <a:pt x="191555" y="7071"/>
                      </a:lnTo>
                      <a:lnTo>
                        <a:pt x="191449" y="6770"/>
                      </a:lnTo>
                      <a:lnTo>
                        <a:pt x="191361" y="6434"/>
                      </a:lnTo>
                      <a:lnTo>
                        <a:pt x="191308" y="6099"/>
                      </a:lnTo>
                      <a:lnTo>
                        <a:pt x="191290" y="5763"/>
                      </a:lnTo>
                      <a:lnTo>
                        <a:pt x="191290" y="230"/>
                      </a:lnTo>
                      <a:lnTo>
                        <a:pt x="191290" y="230"/>
                      </a:lnTo>
                      <a:lnTo>
                        <a:pt x="186235" y="106"/>
                      </a:lnTo>
                      <a:lnTo>
                        <a:pt x="1810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3;p24">
                  <a:extLst>
                    <a:ext uri="{FF2B5EF4-FFF2-40B4-BE49-F238E27FC236}">
                      <a16:creationId xmlns:a16="http://schemas.microsoft.com/office/drawing/2014/main" id="{7F25183F-03F3-4F2D-AAFC-5233FE69C535}"/>
                    </a:ext>
                  </a:extLst>
                </p:cNvPr>
                <p:cNvSpPr/>
                <p:nvPr/>
              </p:nvSpPr>
              <p:spPr>
                <a:xfrm>
                  <a:off x="3665925" y="2676525"/>
                  <a:ext cx="918750" cy="914325"/>
                </a:xfrm>
                <a:custGeom>
                  <a:avLst/>
                  <a:gdLst/>
                  <a:ahLst/>
                  <a:cxnLst/>
                  <a:rect l="l" t="t" r="r" b="b"/>
                  <a:pathLst>
                    <a:path w="36750" h="36573" fill="none" extrusionOk="0">
                      <a:moveTo>
                        <a:pt x="36749" y="1"/>
                      </a:moveTo>
                      <a:lnTo>
                        <a:pt x="36749" y="36572"/>
                      </a:lnTo>
                      <a:lnTo>
                        <a:pt x="1" y="36572"/>
                      </a:lnTo>
                      <a:lnTo>
                        <a:pt x="367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4;p24">
                  <a:extLst>
                    <a:ext uri="{FF2B5EF4-FFF2-40B4-BE49-F238E27FC236}">
                      <a16:creationId xmlns:a16="http://schemas.microsoft.com/office/drawing/2014/main" id="{BF77A3D8-47AB-4025-9A00-BF62CBA098A5}"/>
                    </a:ext>
                  </a:extLst>
                </p:cNvPr>
                <p:cNvSpPr/>
                <p:nvPr/>
              </p:nvSpPr>
              <p:spPr>
                <a:xfrm>
                  <a:off x="1171400" y="469675"/>
                  <a:ext cx="3395150" cy="3395150"/>
                </a:xfrm>
                <a:custGeom>
                  <a:avLst/>
                  <a:gdLst/>
                  <a:ahLst/>
                  <a:cxnLst/>
                  <a:rect l="l" t="t" r="r" b="b"/>
                  <a:pathLst>
                    <a:path w="135806" h="135806" extrusionOk="0">
                      <a:moveTo>
                        <a:pt x="67028" y="0"/>
                      </a:moveTo>
                      <a:lnTo>
                        <a:pt x="66162" y="18"/>
                      </a:lnTo>
                      <a:lnTo>
                        <a:pt x="65278" y="36"/>
                      </a:lnTo>
                      <a:lnTo>
                        <a:pt x="64412" y="89"/>
                      </a:lnTo>
                      <a:lnTo>
                        <a:pt x="63546" y="124"/>
                      </a:lnTo>
                      <a:lnTo>
                        <a:pt x="62680" y="195"/>
                      </a:lnTo>
                      <a:lnTo>
                        <a:pt x="61831" y="265"/>
                      </a:lnTo>
                      <a:lnTo>
                        <a:pt x="60965" y="354"/>
                      </a:lnTo>
                      <a:lnTo>
                        <a:pt x="60117" y="442"/>
                      </a:lnTo>
                      <a:lnTo>
                        <a:pt x="59268" y="548"/>
                      </a:lnTo>
                      <a:lnTo>
                        <a:pt x="58420" y="654"/>
                      </a:lnTo>
                      <a:lnTo>
                        <a:pt x="57571" y="778"/>
                      </a:lnTo>
                      <a:lnTo>
                        <a:pt x="56723" y="919"/>
                      </a:lnTo>
                      <a:lnTo>
                        <a:pt x="55892" y="1061"/>
                      </a:lnTo>
                      <a:lnTo>
                        <a:pt x="55061" y="1202"/>
                      </a:lnTo>
                      <a:lnTo>
                        <a:pt x="54230" y="1379"/>
                      </a:lnTo>
                      <a:lnTo>
                        <a:pt x="52569" y="1733"/>
                      </a:lnTo>
                      <a:lnTo>
                        <a:pt x="50943" y="2139"/>
                      </a:lnTo>
                      <a:lnTo>
                        <a:pt x="49317" y="2563"/>
                      </a:lnTo>
                      <a:lnTo>
                        <a:pt x="47726" y="3041"/>
                      </a:lnTo>
                      <a:lnTo>
                        <a:pt x="46135" y="3553"/>
                      </a:lnTo>
                      <a:lnTo>
                        <a:pt x="44562" y="4119"/>
                      </a:lnTo>
                      <a:lnTo>
                        <a:pt x="43006" y="4702"/>
                      </a:lnTo>
                      <a:lnTo>
                        <a:pt x="41486" y="5338"/>
                      </a:lnTo>
                      <a:lnTo>
                        <a:pt x="39966" y="5992"/>
                      </a:lnTo>
                      <a:lnTo>
                        <a:pt x="38463" y="6682"/>
                      </a:lnTo>
                      <a:lnTo>
                        <a:pt x="36996" y="7424"/>
                      </a:lnTo>
                      <a:lnTo>
                        <a:pt x="35547" y="8184"/>
                      </a:lnTo>
                      <a:lnTo>
                        <a:pt x="34115" y="8997"/>
                      </a:lnTo>
                      <a:lnTo>
                        <a:pt x="32701" y="9828"/>
                      </a:lnTo>
                      <a:lnTo>
                        <a:pt x="31305" y="10694"/>
                      </a:lnTo>
                      <a:lnTo>
                        <a:pt x="29944" y="11596"/>
                      </a:lnTo>
                      <a:lnTo>
                        <a:pt x="28600" y="12515"/>
                      </a:lnTo>
                      <a:lnTo>
                        <a:pt x="27274" y="13487"/>
                      </a:lnTo>
                      <a:lnTo>
                        <a:pt x="25984" y="14477"/>
                      </a:lnTo>
                      <a:lnTo>
                        <a:pt x="24711" y="15502"/>
                      </a:lnTo>
                      <a:lnTo>
                        <a:pt x="23474" y="16545"/>
                      </a:lnTo>
                      <a:lnTo>
                        <a:pt x="22255" y="17641"/>
                      </a:lnTo>
                      <a:lnTo>
                        <a:pt x="21053" y="18737"/>
                      </a:lnTo>
                      <a:lnTo>
                        <a:pt x="19886" y="19886"/>
                      </a:lnTo>
                      <a:lnTo>
                        <a:pt x="18755" y="21052"/>
                      </a:lnTo>
                      <a:lnTo>
                        <a:pt x="17641" y="22237"/>
                      </a:lnTo>
                      <a:lnTo>
                        <a:pt x="16563" y="23456"/>
                      </a:lnTo>
                      <a:lnTo>
                        <a:pt x="15502" y="24711"/>
                      </a:lnTo>
                      <a:lnTo>
                        <a:pt x="14495" y="25966"/>
                      </a:lnTo>
                      <a:lnTo>
                        <a:pt x="13487" y="27274"/>
                      </a:lnTo>
                      <a:lnTo>
                        <a:pt x="12533" y="28583"/>
                      </a:lnTo>
                      <a:lnTo>
                        <a:pt x="11596" y="29926"/>
                      </a:lnTo>
                      <a:lnTo>
                        <a:pt x="10694" y="31305"/>
                      </a:lnTo>
                      <a:lnTo>
                        <a:pt x="9828" y="32683"/>
                      </a:lnTo>
                      <a:lnTo>
                        <a:pt x="8997" y="34097"/>
                      </a:lnTo>
                      <a:lnTo>
                        <a:pt x="8202" y="35529"/>
                      </a:lnTo>
                      <a:lnTo>
                        <a:pt x="7424" y="36979"/>
                      </a:lnTo>
                      <a:lnTo>
                        <a:pt x="6700" y="38463"/>
                      </a:lnTo>
                      <a:lnTo>
                        <a:pt x="6010" y="39948"/>
                      </a:lnTo>
                      <a:lnTo>
                        <a:pt x="5339" y="41468"/>
                      </a:lnTo>
                      <a:lnTo>
                        <a:pt x="4720" y="43006"/>
                      </a:lnTo>
                      <a:lnTo>
                        <a:pt x="4119" y="44544"/>
                      </a:lnTo>
                      <a:lnTo>
                        <a:pt x="3571" y="46117"/>
                      </a:lnTo>
                      <a:lnTo>
                        <a:pt x="3058" y="47708"/>
                      </a:lnTo>
                      <a:lnTo>
                        <a:pt x="2581" y="49317"/>
                      </a:lnTo>
                      <a:lnTo>
                        <a:pt x="2139" y="50925"/>
                      </a:lnTo>
                      <a:lnTo>
                        <a:pt x="1750" y="52569"/>
                      </a:lnTo>
                      <a:lnTo>
                        <a:pt x="1379" y="54213"/>
                      </a:lnTo>
                      <a:lnTo>
                        <a:pt x="1220" y="55044"/>
                      </a:lnTo>
                      <a:lnTo>
                        <a:pt x="1061" y="55874"/>
                      </a:lnTo>
                      <a:lnTo>
                        <a:pt x="920" y="56723"/>
                      </a:lnTo>
                      <a:lnTo>
                        <a:pt x="778" y="57554"/>
                      </a:lnTo>
                      <a:lnTo>
                        <a:pt x="654" y="58402"/>
                      </a:lnTo>
                      <a:lnTo>
                        <a:pt x="548" y="59251"/>
                      </a:lnTo>
                      <a:lnTo>
                        <a:pt x="442" y="60099"/>
                      </a:lnTo>
                      <a:lnTo>
                        <a:pt x="354" y="60947"/>
                      </a:lnTo>
                      <a:lnTo>
                        <a:pt x="266" y="61814"/>
                      </a:lnTo>
                      <a:lnTo>
                        <a:pt x="195" y="62680"/>
                      </a:lnTo>
                      <a:lnTo>
                        <a:pt x="142" y="63546"/>
                      </a:lnTo>
                      <a:lnTo>
                        <a:pt x="89" y="64412"/>
                      </a:lnTo>
                      <a:lnTo>
                        <a:pt x="53" y="65278"/>
                      </a:lnTo>
                      <a:lnTo>
                        <a:pt x="18" y="66144"/>
                      </a:lnTo>
                      <a:lnTo>
                        <a:pt x="18" y="67028"/>
                      </a:lnTo>
                      <a:lnTo>
                        <a:pt x="0" y="67894"/>
                      </a:lnTo>
                      <a:lnTo>
                        <a:pt x="18" y="69273"/>
                      </a:lnTo>
                      <a:lnTo>
                        <a:pt x="53" y="70652"/>
                      </a:lnTo>
                      <a:lnTo>
                        <a:pt x="124" y="72013"/>
                      </a:lnTo>
                      <a:lnTo>
                        <a:pt x="230" y="73356"/>
                      </a:lnTo>
                      <a:lnTo>
                        <a:pt x="372" y="75000"/>
                      </a:lnTo>
                      <a:lnTo>
                        <a:pt x="566" y="76626"/>
                      </a:lnTo>
                      <a:lnTo>
                        <a:pt x="778" y="78235"/>
                      </a:lnTo>
                      <a:lnTo>
                        <a:pt x="1043" y="79825"/>
                      </a:lnTo>
                      <a:lnTo>
                        <a:pt x="1344" y="81416"/>
                      </a:lnTo>
                      <a:lnTo>
                        <a:pt x="1680" y="82972"/>
                      </a:lnTo>
                      <a:lnTo>
                        <a:pt x="2051" y="84545"/>
                      </a:lnTo>
                      <a:lnTo>
                        <a:pt x="2475" y="86083"/>
                      </a:lnTo>
                      <a:lnTo>
                        <a:pt x="2917" y="87603"/>
                      </a:lnTo>
                      <a:lnTo>
                        <a:pt x="3394" y="89123"/>
                      </a:lnTo>
                      <a:lnTo>
                        <a:pt x="3907" y="90626"/>
                      </a:lnTo>
                      <a:lnTo>
                        <a:pt x="4455" y="92093"/>
                      </a:lnTo>
                      <a:lnTo>
                        <a:pt x="5020" y="93560"/>
                      </a:lnTo>
                      <a:lnTo>
                        <a:pt x="5639" y="95009"/>
                      </a:lnTo>
                      <a:lnTo>
                        <a:pt x="6275" y="96441"/>
                      </a:lnTo>
                      <a:lnTo>
                        <a:pt x="6965" y="97855"/>
                      </a:lnTo>
                      <a:lnTo>
                        <a:pt x="7672" y="99251"/>
                      </a:lnTo>
                      <a:lnTo>
                        <a:pt x="8396" y="100630"/>
                      </a:lnTo>
                      <a:lnTo>
                        <a:pt x="9174" y="101991"/>
                      </a:lnTo>
                      <a:lnTo>
                        <a:pt x="9970" y="103335"/>
                      </a:lnTo>
                      <a:lnTo>
                        <a:pt x="10800" y="104643"/>
                      </a:lnTo>
                      <a:lnTo>
                        <a:pt x="11667" y="105951"/>
                      </a:lnTo>
                      <a:lnTo>
                        <a:pt x="12550" y="107223"/>
                      </a:lnTo>
                      <a:lnTo>
                        <a:pt x="13452" y="108478"/>
                      </a:lnTo>
                      <a:lnTo>
                        <a:pt x="14406" y="109698"/>
                      </a:lnTo>
                      <a:lnTo>
                        <a:pt x="15379" y="110918"/>
                      </a:lnTo>
                      <a:lnTo>
                        <a:pt x="16368" y="112102"/>
                      </a:lnTo>
                      <a:lnTo>
                        <a:pt x="17394" y="113269"/>
                      </a:lnTo>
                      <a:lnTo>
                        <a:pt x="18436" y="114418"/>
                      </a:lnTo>
                      <a:lnTo>
                        <a:pt x="19515" y="115531"/>
                      </a:lnTo>
                      <a:lnTo>
                        <a:pt x="20611" y="116609"/>
                      </a:lnTo>
                      <a:lnTo>
                        <a:pt x="21742" y="117688"/>
                      </a:lnTo>
                      <a:lnTo>
                        <a:pt x="22891" y="118731"/>
                      </a:lnTo>
                      <a:lnTo>
                        <a:pt x="24057" y="119738"/>
                      </a:lnTo>
                      <a:lnTo>
                        <a:pt x="25259" y="120728"/>
                      </a:lnTo>
                      <a:lnTo>
                        <a:pt x="26461" y="121682"/>
                      </a:lnTo>
                      <a:lnTo>
                        <a:pt x="27716" y="122619"/>
                      </a:lnTo>
                      <a:lnTo>
                        <a:pt x="28971" y="123521"/>
                      </a:lnTo>
                      <a:lnTo>
                        <a:pt x="30244" y="124405"/>
                      </a:lnTo>
                      <a:lnTo>
                        <a:pt x="31552" y="125253"/>
                      </a:lnTo>
                      <a:lnTo>
                        <a:pt x="32878" y="126084"/>
                      </a:lnTo>
                      <a:lnTo>
                        <a:pt x="34221" y="126862"/>
                      </a:lnTo>
                      <a:lnTo>
                        <a:pt x="35582" y="127622"/>
                      </a:lnTo>
                      <a:lnTo>
                        <a:pt x="36961" y="128346"/>
                      </a:lnTo>
                      <a:lnTo>
                        <a:pt x="38375" y="129053"/>
                      </a:lnTo>
                      <a:lnTo>
                        <a:pt x="39789" y="129725"/>
                      </a:lnTo>
                      <a:lnTo>
                        <a:pt x="41221" y="130361"/>
                      </a:lnTo>
                      <a:lnTo>
                        <a:pt x="42688" y="130962"/>
                      </a:lnTo>
                      <a:lnTo>
                        <a:pt x="44155" y="131528"/>
                      </a:lnTo>
                      <a:lnTo>
                        <a:pt x="45640" y="132058"/>
                      </a:lnTo>
                      <a:lnTo>
                        <a:pt x="47142" y="132571"/>
                      </a:lnTo>
                      <a:lnTo>
                        <a:pt x="48663" y="133031"/>
                      </a:lnTo>
                      <a:lnTo>
                        <a:pt x="50200" y="133455"/>
                      </a:lnTo>
                      <a:lnTo>
                        <a:pt x="51738" y="133861"/>
                      </a:lnTo>
                      <a:lnTo>
                        <a:pt x="53294" y="134215"/>
                      </a:lnTo>
                      <a:lnTo>
                        <a:pt x="54884" y="134551"/>
                      </a:lnTo>
                      <a:lnTo>
                        <a:pt x="56458" y="134833"/>
                      </a:lnTo>
                      <a:lnTo>
                        <a:pt x="58066" y="135081"/>
                      </a:lnTo>
                      <a:lnTo>
                        <a:pt x="59675" y="135311"/>
                      </a:lnTo>
                      <a:lnTo>
                        <a:pt x="61301" y="135487"/>
                      </a:lnTo>
                      <a:lnTo>
                        <a:pt x="62945" y="135611"/>
                      </a:lnTo>
                      <a:lnTo>
                        <a:pt x="64589" y="135717"/>
                      </a:lnTo>
                      <a:lnTo>
                        <a:pt x="66250" y="135770"/>
                      </a:lnTo>
                      <a:lnTo>
                        <a:pt x="67912" y="135806"/>
                      </a:lnTo>
                      <a:lnTo>
                        <a:pt x="68778" y="135788"/>
                      </a:lnTo>
                      <a:lnTo>
                        <a:pt x="69662" y="135770"/>
                      </a:lnTo>
                      <a:lnTo>
                        <a:pt x="70528" y="135753"/>
                      </a:lnTo>
                      <a:lnTo>
                        <a:pt x="71394" y="135717"/>
                      </a:lnTo>
                      <a:lnTo>
                        <a:pt x="72278" y="135664"/>
                      </a:lnTo>
                      <a:lnTo>
                        <a:pt x="73126" y="135594"/>
                      </a:lnTo>
                      <a:lnTo>
                        <a:pt x="73992" y="135523"/>
                      </a:lnTo>
                      <a:lnTo>
                        <a:pt x="74858" y="135452"/>
                      </a:lnTo>
                      <a:lnTo>
                        <a:pt x="75707" y="135346"/>
                      </a:lnTo>
                      <a:lnTo>
                        <a:pt x="76555" y="135258"/>
                      </a:lnTo>
                      <a:lnTo>
                        <a:pt x="77404" y="135134"/>
                      </a:lnTo>
                      <a:lnTo>
                        <a:pt x="78252" y="135010"/>
                      </a:lnTo>
                      <a:lnTo>
                        <a:pt x="79083" y="134886"/>
                      </a:lnTo>
                      <a:lnTo>
                        <a:pt x="79931" y="134745"/>
                      </a:lnTo>
                      <a:lnTo>
                        <a:pt x="80762" y="134586"/>
                      </a:lnTo>
                      <a:lnTo>
                        <a:pt x="81593" y="134409"/>
                      </a:lnTo>
                      <a:lnTo>
                        <a:pt x="83237" y="134056"/>
                      </a:lnTo>
                      <a:lnTo>
                        <a:pt x="84881" y="133667"/>
                      </a:lnTo>
                      <a:lnTo>
                        <a:pt x="86489" y="133225"/>
                      </a:lnTo>
                      <a:lnTo>
                        <a:pt x="88098" y="132748"/>
                      </a:lnTo>
                      <a:lnTo>
                        <a:pt x="89689" y="132235"/>
                      </a:lnTo>
                      <a:lnTo>
                        <a:pt x="91262" y="131669"/>
                      </a:lnTo>
                      <a:lnTo>
                        <a:pt x="92800" y="131086"/>
                      </a:lnTo>
                      <a:lnTo>
                        <a:pt x="94337" y="130467"/>
                      </a:lnTo>
                      <a:lnTo>
                        <a:pt x="95858" y="129796"/>
                      </a:lnTo>
                      <a:lnTo>
                        <a:pt x="97342" y="129106"/>
                      </a:lnTo>
                      <a:lnTo>
                        <a:pt x="98827" y="128364"/>
                      </a:lnTo>
                      <a:lnTo>
                        <a:pt x="100277" y="127604"/>
                      </a:lnTo>
                      <a:lnTo>
                        <a:pt x="101708" y="126809"/>
                      </a:lnTo>
                      <a:lnTo>
                        <a:pt x="103122" y="125960"/>
                      </a:lnTo>
                      <a:lnTo>
                        <a:pt x="104501" y="125094"/>
                      </a:lnTo>
                      <a:lnTo>
                        <a:pt x="105880" y="124210"/>
                      </a:lnTo>
                      <a:lnTo>
                        <a:pt x="107223" y="123273"/>
                      </a:lnTo>
                      <a:lnTo>
                        <a:pt x="108531" y="122301"/>
                      </a:lnTo>
                      <a:lnTo>
                        <a:pt x="109822" y="121311"/>
                      </a:lnTo>
                      <a:lnTo>
                        <a:pt x="111094" y="120286"/>
                      </a:lnTo>
                      <a:lnTo>
                        <a:pt x="112349" y="119243"/>
                      </a:lnTo>
                      <a:lnTo>
                        <a:pt x="113569" y="118165"/>
                      </a:lnTo>
                      <a:lnTo>
                        <a:pt x="114753" y="117051"/>
                      </a:lnTo>
                      <a:lnTo>
                        <a:pt x="115920" y="115902"/>
                      </a:lnTo>
                      <a:lnTo>
                        <a:pt x="117069" y="114753"/>
                      </a:lnTo>
                      <a:lnTo>
                        <a:pt x="118165" y="113551"/>
                      </a:lnTo>
                      <a:lnTo>
                        <a:pt x="119261" y="112332"/>
                      </a:lnTo>
                      <a:lnTo>
                        <a:pt x="120304" y="111094"/>
                      </a:lnTo>
                      <a:lnTo>
                        <a:pt x="121329" y="109822"/>
                      </a:lnTo>
                      <a:lnTo>
                        <a:pt x="122319" y="108531"/>
                      </a:lnTo>
                      <a:lnTo>
                        <a:pt x="123291" y="107206"/>
                      </a:lnTo>
                      <a:lnTo>
                        <a:pt x="124210" y="105862"/>
                      </a:lnTo>
                      <a:lnTo>
                        <a:pt x="125111" y="104501"/>
                      </a:lnTo>
                      <a:lnTo>
                        <a:pt x="125978" y="103105"/>
                      </a:lnTo>
                      <a:lnTo>
                        <a:pt x="126808" y="101691"/>
                      </a:lnTo>
                      <a:lnTo>
                        <a:pt x="127621" y="100259"/>
                      </a:lnTo>
                      <a:lnTo>
                        <a:pt x="128381" y="98810"/>
                      </a:lnTo>
                      <a:lnTo>
                        <a:pt x="129124" y="97342"/>
                      </a:lnTo>
                      <a:lnTo>
                        <a:pt x="129813" y="95840"/>
                      </a:lnTo>
                      <a:lnTo>
                        <a:pt x="130485" y="94320"/>
                      </a:lnTo>
                      <a:lnTo>
                        <a:pt x="131104" y="92800"/>
                      </a:lnTo>
                      <a:lnTo>
                        <a:pt x="131687" y="91244"/>
                      </a:lnTo>
                      <a:lnTo>
                        <a:pt x="132253" y="89671"/>
                      </a:lnTo>
                      <a:lnTo>
                        <a:pt x="132765" y="88098"/>
                      </a:lnTo>
                      <a:lnTo>
                        <a:pt x="133242" y="86489"/>
                      </a:lnTo>
                      <a:lnTo>
                        <a:pt x="133667" y="84863"/>
                      </a:lnTo>
                      <a:lnTo>
                        <a:pt x="134073" y="83237"/>
                      </a:lnTo>
                      <a:lnTo>
                        <a:pt x="134427" y="81575"/>
                      </a:lnTo>
                      <a:lnTo>
                        <a:pt x="134603" y="80745"/>
                      </a:lnTo>
                      <a:lnTo>
                        <a:pt x="134745" y="79914"/>
                      </a:lnTo>
                      <a:lnTo>
                        <a:pt x="134904" y="79083"/>
                      </a:lnTo>
                      <a:lnTo>
                        <a:pt x="135028" y="78235"/>
                      </a:lnTo>
                      <a:lnTo>
                        <a:pt x="135151" y="77386"/>
                      </a:lnTo>
                      <a:lnTo>
                        <a:pt x="135275" y="76555"/>
                      </a:lnTo>
                      <a:lnTo>
                        <a:pt x="135363" y="75689"/>
                      </a:lnTo>
                      <a:lnTo>
                        <a:pt x="135470" y="74841"/>
                      </a:lnTo>
                      <a:lnTo>
                        <a:pt x="135540" y="73992"/>
                      </a:lnTo>
                      <a:lnTo>
                        <a:pt x="135611" y="73126"/>
                      </a:lnTo>
                      <a:lnTo>
                        <a:pt x="135682" y="72260"/>
                      </a:lnTo>
                      <a:lnTo>
                        <a:pt x="135717" y="71394"/>
                      </a:lnTo>
                      <a:lnTo>
                        <a:pt x="135770" y="70528"/>
                      </a:lnTo>
                      <a:lnTo>
                        <a:pt x="135788" y="69644"/>
                      </a:lnTo>
                      <a:lnTo>
                        <a:pt x="135805" y="68778"/>
                      </a:lnTo>
                      <a:lnTo>
                        <a:pt x="135805" y="67894"/>
                      </a:lnTo>
                      <a:lnTo>
                        <a:pt x="135805" y="66763"/>
                      </a:lnTo>
                      <a:lnTo>
                        <a:pt x="135770" y="65632"/>
                      </a:lnTo>
                      <a:lnTo>
                        <a:pt x="135735" y="64500"/>
                      </a:lnTo>
                      <a:lnTo>
                        <a:pt x="135664" y="63387"/>
                      </a:lnTo>
                      <a:lnTo>
                        <a:pt x="135576" y="62273"/>
                      </a:lnTo>
                      <a:lnTo>
                        <a:pt x="135487" y="61160"/>
                      </a:lnTo>
                      <a:lnTo>
                        <a:pt x="135363" y="60046"/>
                      </a:lnTo>
                      <a:lnTo>
                        <a:pt x="135222" y="58950"/>
                      </a:lnTo>
                      <a:lnTo>
                        <a:pt x="135081" y="57854"/>
                      </a:lnTo>
                      <a:lnTo>
                        <a:pt x="134904" y="56758"/>
                      </a:lnTo>
                      <a:lnTo>
                        <a:pt x="134709" y="55680"/>
                      </a:lnTo>
                      <a:lnTo>
                        <a:pt x="134515" y="54602"/>
                      </a:lnTo>
                      <a:lnTo>
                        <a:pt x="134285" y="53523"/>
                      </a:lnTo>
                      <a:lnTo>
                        <a:pt x="134055" y="52463"/>
                      </a:lnTo>
                      <a:lnTo>
                        <a:pt x="133790" y="51402"/>
                      </a:lnTo>
                      <a:lnTo>
                        <a:pt x="133525" y="50359"/>
                      </a:lnTo>
                      <a:lnTo>
                        <a:pt x="133242" y="49317"/>
                      </a:lnTo>
                      <a:lnTo>
                        <a:pt x="132924" y="48274"/>
                      </a:lnTo>
                      <a:lnTo>
                        <a:pt x="132606" y="47231"/>
                      </a:lnTo>
                      <a:lnTo>
                        <a:pt x="132270" y="46206"/>
                      </a:lnTo>
                      <a:lnTo>
                        <a:pt x="131917" y="45198"/>
                      </a:lnTo>
                      <a:lnTo>
                        <a:pt x="131563" y="44190"/>
                      </a:lnTo>
                      <a:lnTo>
                        <a:pt x="131174" y="43183"/>
                      </a:lnTo>
                      <a:lnTo>
                        <a:pt x="130768" y="42193"/>
                      </a:lnTo>
                      <a:lnTo>
                        <a:pt x="130361" y="41203"/>
                      </a:lnTo>
                      <a:lnTo>
                        <a:pt x="129937" y="40213"/>
                      </a:lnTo>
                      <a:lnTo>
                        <a:pt x="129495" y="39241"/>
                      </a:lnTo>
                      <a:lnTo>
                        <a:pt x="129035" y="38287"/>
                      </a:lnTo>
                      <a:lnTo>
                        <a:pt x="128558" y="37332"/>
                      </a:lnTo>
                      <a:lnTo>
                        <a:pt x="128063" y="36378"/>
                      </a:lnTo>
                      <a:lnTo>
                        <a:pt x="127568" y="35441"/>
                      </a:lnTo>
                      <a:lnTo>
                        <a:pt x="127056" y="34522"/>
                      </a:lnTo>
                      <a:lnTo>
                        <a:pt x="126490" y="33549"/>
                      </a:lnTo>
                      <a:lnTo>
                        <a:pt x="125924" y="32613"/>
                      </a:lnTo>
                      <a:lnTo>
                        <a:pt x="125341" y="31658"/>
                      </a:lnTo>
                      <a:lnTo>
                        <a:pt x="124740" y="30739"/>
                      </a:lnTo>
                      <a:lnTo>
                        <a:pt x="124139" y="29820"/>
                      </a:lnTo>
                      <a:lnTo>
                        <a:pt x="123503" y="28901"/>
                      </a:lnTo>
                      <a:lnTo>
                        <a:pt x="122867" y="27999"/>
                      </a:lnTo>
                      <a:lnTo>
                        <a:pt x="122195" y="27115"/>
                      </a:lnTo>
                      <a:lnTo>
                        <a:pt x="121541" y="26249"/>
                      </a:lnTo>
                      <a:lnTo>
                        <a:pt x="120851" y="25383"/>
                      </a:lnTo>
                      <a:lnTo>
                        <a:pt x="120144" y="24517"/>
                      </a:lnTo>
                      <a:lnTo>
                        <a:pt x="119437" y="23686"/>
                      </a:lnTo>
                      <a:lnTo>
                        <a:pt x="118713" y="22855"/>
                      </a:lnTo>
                      <a:lnTo>
                        <a:pt x="117970" y="22025"/>
                      </a:lnTo>
                      <a:lnTo>
                        <a:pt x="117228" y="21229"/>
                      </a:lnTo>
                      <a:lnTo>
                        <a:pt x="116468" y="20434"/>
                      </a:lnTo>
                      <a:lnTo>
                        <a:pt x="115690" y="19638"/>
                      </a:lnTo>
                      <a:lnTo>
                        <a:pt x="114895" y="18878"/>
                      </a:lnTo>
                      <a:lnTo>
                        <a:pt x="114099" y="18118"/>
                      </a:lnTo>
                      <a:lnTo>
                        <a:pt x="113286" y="17376"/>
                      </a:lnTo>
                      <a:lnTo>
                        <a:pt x="112455" y="16651"/>
                      </a:lnTo>
                      <a:lnTo>
                        <a:pt x="111607" y="15926"/>
                      </a:lnTo>
                      <a:lnTo>
                        <a:pt x="110758" y="15219"/>
                      </a:lnTo>
                      <a:lnTo>
                        <a:pt x="109910" y="14530"/>
                      </a:lnTo>
                      <a:lnTo>
                        <a:pt x="109026" y="13858"/>
                      </a:lnTo>
                      <a:lnTo>
                        <a:pt x="108142" y="13204"/>
                      </a:lnTo>
                      <a:lnTo>
                        <a:pt x="107259" y="12550"/>
                      </a:lnTo>
                      <a:lnTo>
                        <a:pt x="106357" y="11914"/>
                      </a:lnTo>
                      <a:lnTo>
                        <a:pt x="105438" y="11295"/>
                      </a:lnTo>
                      <a:lnTo>
                        <a:pt x="104501" y="10694"/>
                      </a:lnTo>
                      <a:lnTo>
                        <a:pt x="103564" y="10111"/>
                      </a:lnTo>
                      <a:lnTo>
                        <a:pt x="102627" y="9528"/>
                      </a:lnTo>
                      <a:lnTo>
                        <a:pt x="101673" y="8962"/>
                      </a:lnTo>
                      <a:lnTo>
                        <a:pt x="100701" y="8414"/>
                      </a:lnTo>
                      <a:lnTo>
                        <a:pt x="99729" y="7901"/>
                      </a:lnTo>
                      <a:lnTo>
                        <a:pt x="98739" y="7371"/>
                      </a:lnTo>
                      <a:lnTo>
                        <a:pt x="97731" y="6876"/>
                      </a:lnTo>
                      <a:lnTo>
                        <a:pt x="96741" y="6399"/>
                      </a:lnTo>
                      <a:lnTo>
                        <a:pt x="95716" y="5939"/>
                      </a:lnTo>
                      <a:lnTo>
                        <a:pt x="94691" y="5480"/>
                      </a:lnTo>
                      <a:lnTo>
                        <a:pt x="93666" y="5056"/>
                      </a:lnTo>
                      <a:lnTo>
                        <a:pt x="92623" y="4631"/>
                      </a:lnTo>
                      <a:lnTo>
                        <a:pt x="91580" y="4225"/>
                      </a:lnTo>
                      <a:lnTo>
                        <a:pt x="90519" y="3854"/>
                      </a:lnTo>
                      <a:lnTo>
                        <a:pt x="89459" y="3482"/>
                      </a:lnTo>
                      <a:lnTo>
                        <a:pt x="88381" y="3129"/>
                      </a:lnTo>
                      <a:lnTo>
                        <a:pt x="87302" y="2811"/>
                      </a:lnTo>
                      <a:lnTo>
                        <a:pt x="86206" y="2493"/>
                      </a:lnTo>
                      <a:lnTo>
                        <a:pt x="85111" y="2192"/>
                      </a:lnTo>
                      <a:lnTo>
                        <a:pt x="84015" y="1909"/>
                      </a:lnTo>
                      <a:lnTo>
                        <a:pt x="82901" y="1662"/>
                      </a:lnTo>
                      <a:lnTo>
                        <a:pt x="81787" y="1414"/>
                      </a:lnTo>
                      <a:lnTo>
                        <a:pt x="80674" y="1185"/>
                      </a:lnTo>
                      <a:lnTo>
                        <a:pt x="79543" y="990"/>
                      </a:lnTo>
                      <a:lnTo>
                        <a:pt x="78394" y="796"/>
                      </a:lnTo>
                      <a:lnTo>
                        <a:pt x="77262" y="637"/>
                      </a:lnTo>
                      <a:lnTo>
                        <a:pt x="76113" y="478"/>
                      </a:lnTo>
                      <a:lnTo>
                        <a:pt x="74947" y="354"/>
                      </a:lnTo>
                      <a:lnTo>
                        <a:pt x="73798" y="248"/>
                      </a:lnTo>
                      <a:lnTo>
                        <a:pt x="72631" y="159"/>
                      </a:lnTo>
                      <a:lnTo>
                        <a:pt x="71447" y="89"/>
                      </a:lnTo>
                      <a:lnTo>
                        <a:pt x="70280" y="36"/>
                      </a:lnTo>
                      <a:lnTo>
                        <a:pt x="6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5;p24">
                  <a:extLst>
                    <a:ext uri="{FF2B5EF4-FFF2-40B4-BE49-F238E27FC236}">
                      <a16:creationId xmlns:a16="http://schemas.microsoft.com/office/drawing/2014/main" id="{C1155FA4-5B7F-4FB1-A3B2-283095D5CB0C}"/>
                    </a:ext>
                  </a:extLst>
                </p:cNvPr>
                <p:cNvSpPr/>
                <p:nvPr/>
              </p:nvSpPr>
              <p:spPr>
                <a:xfrm>
                  <a:off x="1171400" y="469675"/>
                  <a:ext cx="3395150" cy="3395150"/>
                </a:xfrm>
                <a:custGeom>
                  <a:avLst/>
                  <a:gdLst/>
                  <a:ahLst/>
                  <a:cxnLst/>
                  <a:rect l="l" t="t" r="r" b="b"/>
                  <a:pathLst>
                    <a:path w="135806" h="135806" fill="none" extrusionOk="0">
                      <a:moveTo>
                        <a:pt x="135805" y="67894"/>
                      </a:moveTo>
                      <a:lnTo>
                        <a:pt x="135805" y="67894"/>
                      </a:lnTo>
                      <a:lnTo>
                        <a:pt x="135805" y="68778"/>
                      </a:lnTo>
                      <a:lnTo>
                        <a:pt x="135788" y="69644"/>
                      </a:lnTo>
                      <a:lnTo>
                        <a:pt x="135770" y="70528"/>
                      </a:lnTo>
                      <a:lnTo>
                        <a:pt x="135717" y="71394"/>
                      </a:lnTo>
                      <a:lnTo>
                        <a:pt x="135682" y="72260"/>
                      </a:lnTo>
                      <a:lnTo>
                        <a:pt x="135611" y="73126"/>
                      </a:lnTo>
                      <a:lnTo>
                        <a:pt x="135540" y="73992"/>
                      </a:lnTo>
                      <a:lnTo>
                        <a:pt x="135470" y="74841"/>
                      </a:lnTo>
                      <a:lnTo>
                        <a:pt x="135363" y="75689"/>
                      </a:lnTo>
                      <a:lnTo>
                        <a:pt x="135275" y="76555"/>
                      </a:lnTo>
                      <a:lnTo>
                        <a:pt x="135151" y="77386"/>
                      </a:lnTo>
                      <a:lnTo>
                        <a:pt x="135028" y="78235"/>
                      </a:lnTo>
                      <a:lnTo>
                        <a:pt x="134904" y="79083"/>
                      </a:lnTo>
                      <a:lnTo>
                        <a:pt x="134745" y="79914"/>
                      </a:lnTo>
                      <a:lnTo>
                        <a:pt x="134603" y="80745"/>
                      </a:lnTo>
                      <a:lnTo>
                        <a:pt x="134427" y="81575"/>
                      </a:lnTo>
                      <a:lnTo>
                        <a:pt x="134073" y="83237"/>
                      </a:lnTo>
                      <a:lnTo>
                        <a:pt x="133667" y="84863"/>
                      </a:lnTo>
                      <a:lnTo>
                        <a:pt x="133242" y="86489"/>
                      </a:lnTo>
                      <a:lnTo>
                        <a:pt x="132765" y="88098"/>
                      </a:lnTo>
                      <a:lnTo>
                        <a:pt x="132253" y="89671"/>
                      </a:lnTo>
                      <a:lnTo>
                        <a:pt x="131687" y="91244"/>
                      </a:lnTo>
                      <a:lnTo>
                        <a:pt x="131104" y="92800"/>
                      </a:lnTo>
                      <a:lnTo>
                        <a:pt x="130485" y="94320"/>
                      </a:lnTo>
                      <a:lnTo>
                        <a:pt x="129813" y="95840"/>
                      </a:lnTo>
                      <a:lnTo>
                        <a:pt x="129124" y="97342"/>
                      </a:lnTo>
                      <a:lnTo>
                        <a:pt x="128381" y="98810"/>
                      </a:lnTo>
                      <a:lnTo>
                        <a:pt x="127621" y="100259"/>
                      </a:lnTo>
                      <a:lnTo>
                        <a:pt x="126808" y="101691"/>
                      </a:lnTo>
                      <a:lnTo>
                        <a:pt x="125978" y="103105"/>
                      </a:lnTo>
                      <a:lnTo>
                        <a:pt x="125111" y="104501"/>
                      </a:lnTo>
                      <a:lnTo>
                        <a:pt x="124210" y="105862"/>
                      </a:lnTo>
                      <a:lnTo>
                        <a:pt x="123291" y="107206"/>
                      </a:lnTo>
                      <a:lnTo>
                        <a:pt x="122319" y="108531"/>
                      </a:lnTo>
                      <a:lnTo>
                        <a:pt x="121329" y="109822"/>
                      </a:lnTo>
                      <a:lnTo>
                        <a:pt x="120304" y="111094"/>
                      </a:lnTo>
                      <a:lnTo>
                        <a:pt x="119261" y="112332"/>
                      </a:lnTo>
                      <a:lnTo>
                        <a:pt x="118165" y="113551"/>
                      </a:lnTo>
                      <a:lnTo>
                        <a:pt x="117069" y="114753"/>
                      </a:lnTo>
                      <a:lnTo>
                        <a:pt x="115920" y="115902"/>
                      </a:lnTo>
                      <a:lnTo>
                        <a:pt x="114753" y="117051"/>
                      </a:lnTo>
                      <a:lnTo>
                        <a:pt x="113569" y="118165"/>
                      </a:lnTo>
                      <a:lnTo>
                        <a:pt x="112349" y="119243"/>
                      </a:lnTo>
                      <a:lnTo>
                        <a:pt x="111094" y="120286"/>
                      </a:lnTo>
                      <a:lnTo>
                        <a:pt x="109822" y="121311"/>
                      </a:lnTo>
                      <a:lnTo>
                        <a:pt x="108531" y="122301"/>
                      </a:lnTo>
                      <a:lnTo>
                        <a:pt x="107223" y="123273"/>
                      </a:lnTo>
                      <a:lnTo>
                        <a:pt x="105880" y="124210"/>
                      </a:lnTo>
                      <a:lnTo>
                        <a:pt x="104501" y="125094"/>
                      </a:lnTo>
                      <a:lnTo>
                        <a:pt x="103122" y="125960"/>
                      </a:lnTo>
                      <a:lnTo>
                        <a:pt x="101708" y="126809"/>
                      </a:lnTo>
                      <a:lnTo>
                        <a:pt x="100277" y="127604"/>
                      </a:lnTo>
                      <a:lnTo>
                        <a:pt x="98827" y="128364"/>
                      </a:lnTo>
                      <a:lnTo>
                        <a:pt x="97342" y="129106"/>
                      </a:lnTo>
                      <a:lnTo>
                        <a:pt x="95858" y="129796"/>
                      </a:lnTo>
                      <a:lnTo>
                        <a:pt x="94337" y="130467"/>
                      </a:lnTo>
                      <a:lnTo>
                        <a:pt x="92800" y="131086"/>
                      </a:lnTo>
                      <a:lnTo>
                        <a:pt x="91262" y="131669"/>
                      </a:lnTo>
                      <a:lnTo>
                        <a:pt x="89689" y="132235"/>
                      </a:lnTo>
                      <a:lnTo>
                        <a:pt x="88098" y="132748"/>
                      </a:lnTo>
                      <a:lnTo>
                        <a:pt x="86489" y="133225"/>
                      </a:lnTo>
                      <a:lnTo>
                        <a:pt x="84881" y="133667"/>
                      </a:lnTo>
                      <a:lnTo>
                        <a:pt x="83237" y="134056"/>
                      </a:lnTo>
                      <a:lnTo>
                        <a:pt x="81593" y="134409"/>
                      </a:lnTo>
                      <a:lnTo>
                        <a:pt x="80762" y="134586"/>
                      </a:lnTo>
                      <a:lnTo>
                        <a:pt x="79931" y="134745"/>
                      </a:lnTo>
                      <a:lnTo>
                        <a:pt x="79083" y="134886"/>
                      </a:lnTo>
                      <a:lnTo>
                        <a:pt x="78252" y="135010"/>
                      </a:lnTo>
                      <a:lnTo>
                        <a:pt x="77404" y="135134"/>
                      </a:lnTo>
                      <a:lnTo>
                        <a:pt x="76555" y="135258"/>
                      </a:lnTo>
                      <a:lnTo>
                        <a:pt x="75707" y="135346"/>
                      </a:lnTo>
                      <a:lnTo>
                        <a:pt x="74858" y="135452"/>
                      </a:lnTo>
                      <a:lnTo>
                        <a:pt x="73992" y="135523"/>
                      </a:lnTo>
                      <a:lnTo>
                        <a:pt x="73126" y="135594"/>
                      </a:lnTo>
                      <a:lnTo>
                        <a:pt x="72278" y="135664"/>
                      </a:lnTo>
                      <a:lnTo>
                        <a:pt x="71394" y="135717"/>
                      </a:lnTo>
                      <a:lnTo>
                        <a:pt x="70528" y="135753"/>
                      </a:lnTo>
                      <a:lnTo>
                        <a:pt x="69662" y="135770"/>
                      </a:lnTo>
                      <a:lnTo>
                        <a:pt x="68778" y="135788"/>
                      </a:lnTo>
                      <a:lnTo>
                        <a:pt x="67912" y="135806"/>
                      </a:lnTo>
                      <a:lnTo>
                        <a:pt x="67912" y="135806"/>
                      </a:lnTo>
                      <a:lnTo>
                        <a:pt x="66250" y="135770"/>
                      </a:lnTo>
                      <a:lnTo>
                        <a:pt x="64589" y="135717"/>
                      </a:lnTo>
                      <a:lnTo>
                        <a:pt x="62945" y="135611"/>
                      </a:lnTo>
                      <a:lnTo>
                        <a:pt x="61301" y="135487"/>
                      </a:lnTo>
                      <a:lnTo>
                        <a:pt x="59675" y="135311"/>
                      </a:lnTo>
                      <a:lnTo>
                        <a:pt x="58066" y="135081"/>
                      </a:lnTo>
                      <a:lnTo>
                        <a:pt x="56458" y="134833"/>
                      </a:lnTo>
                      <a:lnTo>
                        <a:pt x="54884" y="134551"/>
                      </a:lnTo>
                      <a:lnTo>
                        <a:pt x="53294" y="134215"/>
                      </a:lnTo>
                      <a:lnTo>
                        <a:pt x="51738" y="133861"/>
                      </a:lnTo>
                      <a:lnTo>
                        <a:pt x="50200" y="133455"/>
                      </a:lnTo>
                      <a:lnTo>
                        <a:pt x="48663" y="133031"/>
                      </a:lnTo>
                      <a:lnTo>
                        <a:pt x="47142" y="132571"/>
                      </a:lnTo>
                      <a:lnTo>
                        <a:pt x="45640" y="132058"/>
                      </a:lnTo>
                      <a:lnTo>
                        <a:pt x="44155" y="131528"/>
                      </a:lnTo>
                      <a:lnTo>
                        <a:pt x="42688" y="130962"/>
                      </a:lnTo>
                      <a:lnTo>
                        <a:pt x="41221" y="130361"/>
                      </a:lnTo>
                      <a:lnTo>
                        <a:pt x="39789" y="129725"/>
                      </a:lnTo>
                      <a:lnTo>
                        <a:pt x="38375" y="129053"/>
                      </a:lnTo>
                      <a:lnTo>
                        <a:pt x="36961" y="128346"/>
                      </a:lnTo>
                      <a:lnTo>
                        <a:pt x="35582" y="127622"/>
                      </a:lnTo>
                      <a:lnTo>
                        <a:pt x="34221" y="126862"/>
                      </a:lnTo>
                      <a:lnTo>
                        <a:pt x="32878" y="126084"/>
                      </a:lnTo>
                      <a:lnTo>
                        <a:pt x="31552" y="125253"/>
                      </a:lnTo>
                      <a:lnTo>
                        <a:pt x="30244" y="124405"/>
                      </a:lnTo>
                      <a:lnTo>
                        <a:pt x="28971" y="123521"/>
                      </a:lnTo>
                      <a:lnTo>
                        <a:pt x="27716" y="122619"/>
                      </a:lnTo>
                      <a:lnTo>
                        <a:pt x="26461" y="121682"/>
                      </a:lnTo>
                      <a:lnTo>
                        <a:pt x="25259" y="120728"/>
                      </a:lnTo>
                      <a:lnTo>
                        <a:pt x="24057" y="119738"/>
                      </a:lnTo>
                      <a:lnTo>
                        <a:pt x="22891" y="118731"/>
                      </a:lnTo>
                      <a:lnTo>
                        <a:pt x="21742" y="117688"/>
                      </a:lnTo>
                      <a:lnTo>
                        <a:pt x="20611" y="116609"/>
                      </a:lnTo>
                      <a:lnTo>
                        <a:pt x="19515" y="115531"/>
                      </a:lnTo>
                      <a:lnTo>
                        <a:pt x="18436" y="114418"/>
                      </a:lnTo>
                      <a:lnTo>
                        <a:pt x="17394" y="113269"/>
                      </a:lnTo>
                      <a:lnTo>
                        <a:pt x="16368" y="112102"/>
                      </a:lnTo>
                      <a:lnTo>
                        <a:pt x="15379" y="110918"/>
                      </a:lnTo>
                      <a:lnTo>
                        <a:pt x="14406" y="109698"/>
                      </a:lnTo>
                      <a:lnTo>
                        <a:pt x="13452" y="108478"/>
                      </a:lnTo>
                      <a:lnTo>
                        <a:pt x="12550" y="107223"/>
                      </a:lnTo>
                      <a:lnTo>
                        <a:pt x="11667" y="105951"/>
                      </a:lnTo>
                      <a:lnTo>
                        <a:pt x="10800" y="104643"/>
                      </a:lnTo>
                      <a:lnTo>
                        <a:pt x="9970" y="103335"/>
                      </a:lnTo>
                      <a:lnTo>
                        <a:pt x="9174" y="101991"/>
                      </a:lnTo>
                      <a:lnTo>
                        <a:pt x="8396" y="100630"/>
                      </a:lnTo>
                      <a:lnTo>
                        <a:pt x="7672" y="99251"/>
                      </a:lnTo>
                      <a:lnTo>
                        <a:pt x="6965" y="97855"/>
                      </a:lnTo>
                      <a:lnTo>
                        <a:pt x="6275" y="96441"/>
                      </a:lnTo>
                      <a:lnTo>
                        <a:pt x="5639" y="95009"/>
                      </a:lnTo>
                      <a:lnTo>
                        <a:pt x="5020" y="93560"/>
                      </a:lnTo>
                      <a:lnTo>
                        <a:pt x="4455" y="92093"/>
                      </a:lnTo>
                      <a:lnTo>
                        <a:pt x="3907" y="90626"/>
                      </a:lnTo>
                      <a:lnTo>
                        <a:pt x="3394" y="89123"/>
                      </a:lnTo>
                      <a:lnTo>
                        <a:pt x="2917" y="87603"/>
                      </a:lnTo>
                      <a:lnTo>
                        <a:pt x="2475" y="86083"/>
                      </a:lnTo>
                      <a:lnTo>
                        <a:pt x="2051" y="84545"/>
                      </a:lnTo>
                      <a:lnTo>
                        <a:pt x="1680" y="82972"/>
                      </a:lnTo>
                      <a:lnTo>
                        <a:pt x="1344" y="81416"/>
                      </a:lnTo>
                      <a:lnTo>
                        <a:pt x="1043" y="79825"/>
                      </a:lnTo>
                      <a:lnTo>
                        <a:pt x="778" y="78235"/>
                      </a:lnTo>
                      <a:lnTo>
                        <a:pt x="566" y="76626"/>
                      </a:lnTo>
                      <a:lnTo>
                        <a:pt x="372" y="75000"/>
                      </a:lnTo>
                      <a:lnTo>
                        <a:pt x="230" y="73356"/>
                      </a:lnTo>
                      <a:lnTo>
                        <a:pt x="230" y="73356"/>
                      </a:lnTo>
                      <a:lnTo>
                        <a:pt x="124" y="72013"/>
                      </a:lnTo>
                      <a:lnTo>
                        <a:pt x="53" y="70652"/>
                      </a:lnTo>
                      <a:lnTo>
                        <a:pt x="18" y="69273"/>
                      </a:lnTo>
                      <a:lnTo>
                        <a:pt x="0" y="67894"/>
                      </a:lnTo>
                      <a:lnTo>
                        <a:pt x="0" y="67894"/>
                      </a:lnTo>
                      <a:lnTo>
                        <a:pt x="18" y="67028"/>
                      </a:lnTo>
                      <a:lnTo>
                        <a:pt x="18" y="66144"/>
                      </a:lnTo>
                      <a:lnTo>
                        <a:pt x="53" y="65278"/>
                      </a:lnTo>
                      <a:lnTo>
                        <a:pt x="89" y="64412"/>
                      </a:lnTo>
                      <a:lnTo>
                        <a:pt x="142" y="63546"/>
                      </a:lnTo>
                      <a:lnTo>
                        <a:pt x="195" y="62680"/>
                      </a:lnTo>
                      <a:lnTo>
                        <a:pt x="266" y="61814"/>
                      </a:lnTo>
                      <a:lnTo>
                        <a:pt x="354" y="60947"/>
                      </a:lnTo>
                      <a:lnTo>
                        <a:pt x="442" y="60099"/>
                      </a:lnTo>
                      <a:lnTo>
                        <a:pt x="548" y="59251"/>
                      </a:lnTo>
                      <a:lnTo>
                        <a:pt x="654" y="58402"/>
                      </a:lnTo>
                      <a:lnTo>
                        <a:pt x="778" y="57554"/>
                      </a:lnTo>
                      <a:lnTo>
                        <a:pt x="920" y="56723"/>
                      </a:lnTo>
                      <a:lnTo>
                        <a:pt x="1061" y="55874"/>
                      </a:lnTo>
                      <a:lnTo>
                        <a:pt x="1220" y="55044"/>
                      </a:lnTo>
                      <a:lnTo>
                        <a:pt x="1379" y="54213"/>
                      </a:lnTo>
                      <a:lnTo>
                        <a:pt x="1750" y="52569"/>
                      </a:lnTo>
                      <a:lnTo>
                        <a:pt x="2139" y="50925"/>
                      </a:lnTo>
                      <a:lnTo>
                        <a:pt x="2581" y="49317"/>
                      </a:lnTo>
                      <a:lnTo>
                        <a:pt x="3058" y="47708"/>
                      </a:lnTo>
                      <a:lnTo>
                        <a:pt x="3571" y="46117"/>
                      </a:lnTo>
                      <a:lnTo>
                        <a:pt x="4119" y="44544"/>
                      </a:lnTo>
                      <a:lnTo>
                        <a:pt x="4720" y="43006"/>
                      </a:lnTo>
                      <a:lnTo>
                        <a:pt x="5339" y="41468"/>
                      </a:lnTo>
                      <a:lnTo>
                        <a:pt x="6010" y="39948"/>
                      </a:lnTo>
                      <a:lnTo>
                        <a:pt x="6700" y="38463"/>
                      </a:lnTo>
                      <a:lnTo>
                        <a:pt x="7424" y="36979"/>
                      </a:lnTo>
                      <a:lnTo>
                        <a:pt x="8202" y="35529"/>
                      </a:lnTo>
                      <a:lnTo>
                        <a:pt x="8997" y="34097"/>
                      </a:lnTo>
                      <a:lnTo>
                        <a:pt x="9828" y="32683"/>
                      </a:lnTo>
                      <a:lnTo>
                        <a:pt x="10694" y="31305"/>
                      </a:lnTo>
                      <a:lnTo>
                        <a:pt x="11596" y="29926"/>
                      </a:lnTo>
                      <a:lnTo>
                        <a:pt x="12533" y="28583"/>
                      </a:lnTo>
                      <a:lnTo>
                        <a:pt x="13487" y="27274"/>
                      </a:lnTo>
                      <a:lnTo>
                        <a:pt x="14495" y="25966"/>
                      </a:lnTo>
                      <a:lnTo>
                        <a:pt x="15502" y="24711"/>
                      </a:lnTo>
                      <a:lnTo>
                        <a:pt x="16563" y="23456"/>
                      </a:lnTo>
                      <a:lnTo>
                        <a:pt x="17641" y="22237"/>
                      </a:lnTo>
                      <a:lnTo>
                        <a:pt x="18755" y="21052"/>
                      </a:lnTo>
                      <a:lnTo>
                        <a:pt x="19886" y="19886"/>
                      </a:lnTo>
                      <a:lnTo>
                        <a:pt x="21053" y="18737"/>
                      </a:lnTo>
                      <a:lnTo>
                        <a:pt x="22255" y="17641"/>
                      </a:lnTo>
                      <a:lnTo>
                        <a:pt x="23474" y="16545"/>
                      </a:lnTo>
                      <a:lnTo>
                        <a:pt x="24711" y="15502"/>
                      </a:lnTo>
                      <a:lnTo>
                        <a:pt x="25984" y="14477"/>
                      </a:lnTo>
                      <a:lnTo>
                        <a:pt x="27274" y="13487"/>
                      </a:lnTo>
                      <a:lnTo>
                        <a:pt x="28600" y="12515"/>
                      </a:lnTo>
                      <a:lnTo>
                        <a:pt x="29944" y="11596"/>
                      </a:lnTo>
                      <a:lnTo>
                        <a:pt x="31305" y="10694"/>
                      </a:lnTo>
                      <a:lnTo>
                        <a:pt x="32701" y="9828"/>
                      </a:lnTo>
                      <a:lnTo>
                        <a:pt x="34115" y="8997"/>
                      </a:lnTo>
                      <a:lnTo>
                        <a:pt x="35547" y="8184"/>
                      </a:lnTo>
                      <a:lnTo>
                        <a:pt x="36996" y="7424"/>
                      </a:lnTo>
                      <a:lnTo>
                        <a:pt x="38463" y="6682"/>
                      </a:lnTo>
                      <a:lnTo>
                        <a:pt x="39966" y="5992"/>
                      </a:lnTo>
                      <a:lnTo>
                        <a:pt x="41486" y="5338"/>
                      </a:lnTo>
                      <a:lnTo>
                        <a:pt x="43006" y="4702"/>
                      </a:lnTo>
                      <a:lnTo>
                        <a:pt x="44562" y="4119"/>
                      </a:lnTo>
                      <a:lnTo>
                        <a:pt x="46135" y="3553"/>
                      </a:lnTo>
                      <a:lnTo>
                        <a:pt x="47726" y="3041"/>
                      </a:lnTo>
                      <a:lnTo>
                        <a:pt x="49317" y="2563"/>
                      </a:lnTo>
                      <a:lnTo>
                        <a:pt x="50943" y="2139"/>
                      </a:lnTo>
                      <a:lnTo>
                        <a:pt x="52569" y="1733"/>
                      </a:lnTo>
                      <a:lnTo>
                        <a:pt x="54230" y="1379"/>
                      </a:lnTo>
                      <a:lnTo>
                        <a:pt x="55061" y="1202"/>
                      </a:lnTo>
                      <a:lnTo>
                        <a:pt x="55892" y="1061"/>
                      </a:lnTo>
                      <a:lnTo>
                        <a:pt x="56723" y="919"/>
                      </a:lnTo>
                      <a:lnTo>
                        <a:pt x="57571" y="778"/>
                      </a:lnTo>
                      <a:lnTo>
                        <a:pt x="58420" y="654"/>
                      </a:lnTo>
                      <a:lnTo>
                        <a:pt x="59268" y="548"/>
                      </a:lnTo>
                      <a:lnTo>
                        <a:pt x="60117" y="442"/>
                      </a:lnTo>
                      <a:lnTo>
                        <a:pt x="60965" y="354"/>
                      </a:lnTo>
                      <a:lnTo>
                        <a:pt x="61831" y="265"/>
                      </a:lnTo>
                      <a:lnTo>
                        <a:pt x="62680" y="195"/>
                      </a:lnTo>
                      <a:lnTo>
                        <a:pt x="63546" y="124"/>
                      </a:lnTo>
                      <a:lnTo>
                        <a:pt x="64412" y="89"/>
                      </a:lnTo>
                      <a:lnTo>
                        <a:pt x="65278" y="36"/>
                      </a:lnTo>
                      <a:lnTo>
                        <a:pt x="66162" y="18"/>
                      </a:lnTo>
                      <a:lnTo>
                        <a:pt x="67028" y="0"/>
                      </a:lnTo>
                      <a:lnTo>
                        <a:pt x="67912" y="0"/>
                      </a:lnTo>
                      <a:lnTo>
                        <a:pt x="67912" y="0"/>
                      </a:lnTo>
                      <a:lnTo>
                        <a:pt x="69096" y="0"/>
                      </a:lnTo>
                      <a:lnTo>
                        <a:pt x="70280" y="36"/>
                      </a:lnTo>
                      <a:lnTo>
                        <a:pt x="71447" y="89"/>
                      </a:lnTo>
                      <a:lnTo>
                        <a:pt x="72631" y="159"/>
                      </a:lnTo>
                      <a:lnTo>
                        <a:pt x="73798" y="248"/>
                      </a:lnTo>
                      <a:lnTo>
                        <a:pt x="74947" y="354"/>
                      </a:lnTo>
                      <a:lnTo>
                        <a:pt x="76113" y="478"/>
                      </a:lnTo>
                      <a:lnTo>
                        <a:pt x="77262" y="637"/>
                      </a:lnTo>
                      <a:lnTo>
                        <a:pt x="78394" y="796"/>
                      </a:lnTo>
                      <a:lnTo>
                        <a:pt x="79543" y="990"/>
                      </a:lnTo>
                      <a:lnTo>
                        <a:pt x="80674" y="1185"/>
                      </a:lnTo>
                      <a:lnTo>
                        <a:pt x="81787" y="1414"/>
                      </a:lnTo>
                      <a:lnTo>
                        <a:pt x="82901" y="1662"/>
                      </a:lnTo>
                      <a:lnTo>
                        <a:pt x="84015" y="1909"/>
                      </a:lnTo>
                      <a:lnTo>
                        <a:pt x="85111" y="2192"/>
                      </a:lnTo>
                      <a:lnTo>
                        <a:pt x="86206" y="2493"/>
                      </a:lnTo>
                      <a:lnTo>
                        <a:pt x="87302" y="2811"/>
                      </a:lnTo>
                      <a:lnTo>
                        <a:pt x="88381" y="3129"/>
                      </a:lnTo>
                      <a:lnTo>
                        <a:pt x="89459" y="3482"/>
                      </a:lnTo>
                      <a:lnTo>
                        <a:pt x="90519" y="3854"/>
                      </a:lnTo>
                      <a:lnTo>
                        <a:pt x="91580" y="4225"/>
                      </a:lnTo>
                      <a:lnTo>
                        <a:pt x="92623" y="4631"/>
                      </a:lnTo>
                      <a:lnTo>
                        <a:pt x="93666" y="5056"/>
                      </a:lnTo>
                      <a:lnTo>
                        <a:pt x="94691" y="5480"/>
                      </a:lnTo>
                      <a:lnTo>
                        <a:pt x="95716" y="5939"/>
                      </a:lnTo>
                      <a:lnTo>
                        <a:pt x="96741" y="6399"/>
                      </a:lnTo>
                      <a:lnTo>
                        <a:pt x="97731" y="6876"/>
                      </a:lnTo>
                      <a:lnTo>
                        <a:pt x="98739" y="7371"/>
                      </a:lnTo>
                      <a:lnTo>
                        <a:pt x="99729" y="7901"/>
                      </a:lnTo>
                      <a:lnTo>
                        <a:pt x="100701" y="8414"/>
                      </a:lnTo>
                      <a:lnTo>
                        <a:pt x="101673" y="8962"/>
                      </a:lnTo>
                      <a:lnTo>
                        <a:pt x="102627" y="9528"/>
                      </a:lnTo>
                      <a:lnTo>
                        <a:pt x="103564" y="10111"/>
                      </a:lnTo>
                      <a:lnTo>
                        <a:pt x="104501" y="10694"/>
                      </a:lnTo>
                      <a:lnTo>
                        <a:pt x="105438" y="11295"/>
                      </a:lnTo>
                      <a:lnTo>
                        <a:pt x="106357" y="11914"/>
                      </a:lnTo>
                      <a:lnTo>
                        <a:pt x="107259" y="12550"/>
                      </a:lnTo>
                      <a:lnTo>
                        <a:pt x="108142" y="13204"/>
                      </a:lnTo>
                      <a:lnTo>
                        <a:pt x="109026" y="13858"/>
                      </a:lnTo>
                      <a:lnTo>
                        <a:pt x="109910" y="14530"/>
                      </a:lnTo>
                      <a:lnTo>
                        <a:pt x="110758" y="15219"/>
                      </a:lnTo>
                      <a:lnTo>
                        <a:pt x="111607" y="15926"/>
                      </a:lnTo>
                      <a:lnTo>
                        <a:pt x="112455" y="16651"/>
                      </a:lnTo>
                      <a:lnTo>
                        <a:pt x="113286" y="17376"/>
                      </a:lnTo>
                      <a:lnTo>
                        <a:pt x="114099" y="18118"/>
                      </a:lnTo>
                      <a:lnTo>
                        <a:pt x="114895" y="18878"/>
                      </a:lnTo>
                      <a:lnTo>
                        <a:pt x="115690" y="19638"/>
                      </a:lnTo>
                      <a:lnTo>
                        <a:pt x="116468" y="20434"/>
                      </a:lnTo>
                      <a:lnTo>
                        <a:pt x="117228" y="21229"/>
                      </a:lnTo>
                      <a:lnTo>
                        <a:pt x="117970" y="22025"/>
                      </a:lnTo>
                      <a:lnTo>
                        <a:pt x="118713" y="22855"/>
                      </a:lnTo>
                      <a:lnTo>
                        <a:pt x="119437" y="23686"/>
                      </a:lnTo>
                      <a:lnTo>
                        <a:pt x="120144" y="24517"/>
                      </a:lnTo>
                      <a:lnTo>
                        <a:pt x="120851" y="25383"/>
                      </a:lnTo>
                      <a:lnTo>
                        <a:pt x="121541" y="26249"/>
                      </a:lnTo>
                      <a:lnTo>
                        <a:pt x="122195" y="27115"/>
                      </a:lnTo>
                      <a:lnTo>
                        <a:pt x="122867" y="27999"/>
                      </a:lnTo>
                      <a:lnTo>
                        <a:pt x="123503" y="28901"/>
                      </a:lnTo>
                      <a:lnTo>
                        <a:pt x="124139" y="29820"/>
                      </a:lnTo>
                      <a:lnTo>
                        <a:pt x="124740" y="30739"/>
                      </a:lnTo>
                      <a:lnTo>
                        <a:pt x="125341" y="31658"/>
                      </a:lnTo>
                      <a:lnTo>
                        <a:pt x="125924" y="32613"/>
                      </a:lnTo>
                      <a:lnTo>
                        <a:pt x="126490" y="33549"/>
                      </a:lnTo>
                      <a:lnTo>
                        <a:pt x="127056" y="34522"/>
                      </a:lnTo>
                      <a:lnTo>
                        <a:pt x="127056" y="34522"/>
                      </a:lnTo>
                      <a:lnTo>
                        <a:pt x="127568" y="35441"/>
                      </a:lnTo>
                      <a:lnTo>
                        <a:pt x="128063" y="36378"/>
                      </a:lnTo>
                      <a:lnTo>
                        <a:pt x="128558" y="37332"/>
                      </a:lnTo>
                      <a:lnTo>
                        <a:pt x="129035" y="38287"/>
                      </a:lnTo>
                      <a:lnTo>
                        <a:pt x="129495" y="39241"/>
                      </a:lnTo>
                      <a:lnTo>
                        <a:pt x="129937" y="40213"/>
                      </a:lnTo>
                      <a:lnTo>
                        <a:pt x="130361" y="41203"/>
                      </a:lnTo>
                      <a:lnTo>
                        <a:pt x="130768" y="42193"/>
                      </a:lnTo>
                      <a:lnTo>
                        <a:pt x="131174" y="43183"/>
                      </a:lnTo>
                      <a:lnTo>
                        <a:pt x="131563" y="44190"/>
                      </a:lnTo>
                      <a:lnTo>
                        <a:pt x="131917" y="45198"/>
                      </a:lnTo>
                      <a:lnTo>
                        <a:pt x="132270" y="46206"/>
                      </a:lnTo>
                      <a:lnTo>
                        <a:pt x="132606" y="47231"/>
                      </a:lnTo>
                      <a:lnTo>
                        <a:pt x="132924" y="48274"/>
                      </a:lnTo>
                      <a:lnTo>
                        <a:pt x="133242" y="49317"/>
                      </a:lnTo>
                      <a:lnTo>
                        <a:pt x="133525" y="50359"/>
                      </a:lnTo>
                      <a:lnTo>
                        <a:pt x="133790" y="51402"/>
                      </a:lnTo>
                      <a:lnTo>
                        <a:pt x="134055" y="52463"/>
                      </a:lnTo>
                      <a:lnTo>
                        <a:pt x="134285" y="53523"/>
                      </a:lnTo>
                      <a:lnTo>
                        <a:pt x="134515" y="54602"/>
                      </a:lnTo>
                      <a:lnTo>
                        <a:pt x="134709" y="55680"/>
                      </a:lnTo>
                      <a:lnTo>
                        <a:pt x="134904" y="56758"/>
                      </a:lnTo>
                      <a:lnTo>
                        <a:pt x="135081" y="57854"/>
                      </a:lnTo>
                      <a:lnTo>
                        <a:pt x="135222" y="58950"/>
                      </a:lnTo>
                      <a:lnTo>
                        <a:pt x="135363" y="60046"/>
                      </a:lnTo>
                      <a:lnTo>
                        <a:pt x="135487" y="61160"/>
                      </a:lnTo>
                      <a:lnTo>
                        <a:pt x="135576" y="62273"/>
                      </a:lnTo>
                      <a:lnTo>
                        <a:pt x="135664" y="63387"/>
                      </a:lnTo>
                      <a:lnTo>
                        <a:pt x="135735" y="64500"/>
                      </a:lnTo>
                      <a:lnTo>
                        <a:pt x="135770" y="65632"/>
                      </a:lnTo>
                      <a:lnTo>
                        <a:pt x="135805" y="66763"/>
                      </a:lnTo>
                      <a:lnTo>
                        <a:pt x="135805" y="678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6;p24">
                  <a:extLst>
                    <a:ext uri="{FF2B5EF4-FFF2-40B4-BE49-F238E27FC236}">
                      <a16:creationId xmlns:a16="http://schemas.microsoft.com/office/drawing/2014/main" id="{5A91179F-EA11-48CC-A03F-214A2B9B7563}"/>
                    </a:ext>
                  </a:extLst>
                </p:cNvPr>
                <p:cNvSpPr/>
                <p:nvPr/>
              </p:nvSpPr>
              <p:spPr>
                <a:xfrm>
                  <a:off x="3973925" y="878425"/>
                  <a:ext cx="69400" cy="63225"/>
                </a:xfrm>
                <a:custGeom>
                  <a:avLst/>
                  <a:gdLst/>
                  <a:ahLst/>
                  <a:cxnLst/>
                  <a:rect l="l" t="t" r="r" b="b"/>
                  <a:pathLst>
                    <a:path w="2776" h="2529" extrusionOk="0">
                      <a:moveTo>
                        <a:pt x="1" y="1"/>
                      </a:moveTo>
                      <a:lnTo>
                        <a:pt x="708" y="619"/>
                      </a:lnTo>
                      <a:lnTo>
                        <a:pt x="1415" y="1238"/>
                      </a:lnTo>
                      <a:lnTo>
                        <a:pt x="2104" y="1874"/>
                      </a:lnTo>
                      <a:lnTo>
                        <a:pt x="2776" y="2528"/>
                      </a:lnTo>
                      <a:lnTo>
                        <a:pt x="2511" y="1998"/>
                      </a:lnTo>
                      <a:lnTo>
                        <a:pt x="2228" y="1521"/>
                      </a:lnTo>
                      <a:lnTo>
                        <a:pt x="2069" y="1291"/>
                      </a:lnTo>
                      <a:lnTo>
                        <a:pt x="1928" y="1079"/>
                      </a:lnTo>
                      <a:lnTo>
                        <a:pt x="1768" y="902"/>
                      </a:lnTo>
                      <a:lnTo>
                        <a:pt x="1592" y="725"/>
                      </a:lnTo>
                      <a:lnTo>
                        <a:pt x="1433" y="549"/>
                      </a:lnTo>
                      <a:lnTo>
                        <a:pt x="1256" y="407"/>
                      </a:lnTo>
                      <a:lnTo>
                        <a:pt x="1079" y="283"/>
                      </a:lnTo>
                      <a:lnTo>
                        <a:pt x="902" y="195"/>
                      </a:lnTo>
                      <a:lnTo>
                        <a:pt x="708" y="107"/>
                      </a:lnTo>
                      <a:lnTo>
                        <a:pt x="531" y="54"/>
                      </a:lnTo>
                      <a:lnTo>
                        <a:pt x="319" y="1"/>
                      </a:lnTo>
                      <a:close/>
                    </a:path>
                  </a:pathLst>
                </a:custGeom>
                <a:solidFill>
                  <a:srgbClr val="DFE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7;p24">
                  <a:extLst>
                    <a:ext uri="{FF2B5EF4-FFF2-40B4-BE49-F238E27FC236}">
                      <a16:creationId xmlns:a16="http://schemas.microsoft.com/office/drawing/2014/main" id="{7FF141CA-D99D-45E9-A1E8-D6C2062AED9B}"/>
                    </a:ext>
                  </a:extLst>
                </p:cNvPr>
                <p:cNvSpPr/>
                <p:nvPr/>
              </p:nvSpPr>
              <p:spPr>
                <a:xfrm>
                  <a:off x="3973925" y="878425"/>
                  <a:ext cx="69400" cy="63225"/>
                </a:xfrm>
                <a:custGeom>
                  <a:avLst/>
                  <a:gdLst/>
                  <a:ahLst/>
                  <a:cxnLst/>
                  <a:rect l="l" t="t" r="r" b="b"/>
                  <a:pathLst>
                    <a:path w="2776" h="2529" fill="none" extrusionOk="0">
                      <a:moveTo>
                        <a:pt x="125" y="1"/>
                      </a:moveTo>
                      <a:lnTo>
                        <a:pt x="125" y="1"/>
                      </a:lnTo>
                      <a:lnTo>
                        <a:pt x="1" y="1"/>
                      </a:lnTo>
                      <a:lnTo>
                        <a:pt x="1" y="1"/>
                      </a:lnTo>
                      <a:lnTo>
                        <a:pt x="708" y="619"/>
                      </a:lnTo>
                      <a:lnTo>
                        <a:pt x="1415" y="1238"/>
                      </a:lnTo>
                      <a:lnTo>
                        <a:pt x="2104" y="1874"/>
                      </a:lnTo>
                      <a:lnTo>
                        <a:pt x="2776" y="2528"/>
                      </a:lnTo>
                      <a:lnTo>
                        <a:pt x="2776" y="2528"/>
                      </a:lnTo>
                      <a:lnTo>
                        <a:pt x="2511" y="1998"/>
                      </a:lnTo>
                      <a:lnTo>
                        <a:pt x="2228" y="1521"/>
                      </a:lnTo>
                      <a:lnTo>
                        <a:pt x="2069" y="1291"/>
                      </a:lnTo>
                      <a:lnTo>
                        <a:pt x="1928" y="1079"/>
                      </a:lnTo>
                      <a:lnTo>
                        <a:pt x="1768" y="902"/>
                      </a:lnTo>
                      <a:lnTo>
                        <a:pt x="1592" y="725"/>
                      </a:lnTo>
                      <a:lnTo>
                        <a:pt x="1433" y="549"/>
                      </a:lnTo>
                      <a:lnTo>
                        <a:pt x="1256" y="407"/>
                      </a:lnTo>
                      <a:lnTo>
                        <a:pt x="1079" y="283"/>
                      </a:lnTo>
                      <a:lnTo>
                        <a:pt x="902" y="195"/>
                      </a:lnTo>
                      <a:lnTo>
                        <a:pt x="708" y="107"/>
                      </a:lnTo>
                      <a:lnTo>
                        <a:pt x="531" y="54"/>
                      </a:lnTo>
                      <a:lnTo>
                        <a:pt x="319" y="1"/>
                      </a:lnTo>
                      <a:lnTo>
                        <a:pt x="1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8;p24">
                  <a:extLst>
                    <a:ext uri="{FF2B5EF4-FFF2-40B4-BE49-F238E27FC236}">
                      <a16:creationId xmlns:a16="http://schemas.microsoft.com/office/drawing/2014/main" id="{5F0EA611-8371-4B63-B7D9-36C19BD48AB3}"/>
                    </a:ext>
                  </a:extLst>
                </p:cNvPr>
                <p:cNvSpPr/>
                <p:nvPr/>
              </p:nvSpPr>
              <p:spPr>
                <a:xfrm>
                  <a:off x="3794075" y="3309325"/>
                  <a:ext cx="330575" cy="281525"/>
                </a:xfrm>
                <a:custGeom>
                  <a:avLst/>
                  <a:gdLst/>
                  <a:ahLst/>
                  <a:cxnLst/>
                  <a:rect l="l" t="t" r="r" b="b"/>
                  <a:pathLst>
                    <a:path w="13223" h="11261" extrusionOk="0">
                      <a:moveTo>
                        <a:pt x="13222" y="1"/>
                      </a:moveTo>
                      <a:lnTo>
                        <a:pt x="12445" y="849"/>
                      </a:lnTo>
                      <a:lnTo>
                        <a:pt x="11632" y="1698"/>
                      </a:lnTo>
                      <a:lnTo>
                        <a:pt x="12445" y="867"/>
                      </a:lnTo>
                      <a:lnTo>
                        <a:pt x="13222" y="1"/>
                      </a:lnTo>
                      <a:close/>
                      <a:moveTo>
                        <a:pt x="9139" y="4119"/>
                      </a:moveTo>
                      <a:lnTo>
                        <a:pt x="8291" y="4897"/>
                      </a:lnTo>
                      <a:lnTo>
                        <a:pt x="7425" y="5675"/>
                      </a:lnTo>
                      <a:lnTo>
                        <a:pt x="8291" y="4915"/>
                      </a:lnTo>
                      <a:lnTo>
                        <a:pt x="9139" y="4119"/>
                      </a:lnTo>
                      <a:close/>
                      <a:moveTo>
                        <a:pt x="1927" y="9952"/>
                      </a:moveTo>
                      <a:lnTo>
                        <a:pt x="955" y="10624"/>
                      </a:lnTo>
                      <a:lnTo>
                        <a:pt x="1" y="11260"/>
                      </a:lnTo>
                      <a:lnTo>
                        <a:pt x="1" y="11260"/>
                      </a:lnTo>
                      <a:lnTo>
                        <a:pt x="973" y="10624"/>
                      </a:lnTo>
                      <a:lnTo>
                        <a:pt x="1927" y="9952"/>
                      </a:lnTo>
                      <a:close/>
                    </a:path>
                  </a:pathLst>
                </a:custGeom>
                <a:solidFill>
                  <a:srgbClr val="274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9;p24">
                  <a:extLst>
                    <a:ext uri="{FF2B5EF4-FFF2-40B4-BE49-F238E27FC236}">
                      <a16:creationId xmlns:a16="http://schemas.microsoft.com/office/drawing/2014/main" id="{ADD97F03-D7D7-4227-BE07-A417DBFA2D45}"/>
                    </a:ext>
                  </a:extLst>
                </p:cNvPr>
                <p:cNvSpPr/>
                <p:nvPr/>
              </p:nvSpPr>
              <p:spPr>
                <a:xfrm>
                  <a:off x="3794075" y="3287675"/>
                  <a:ext cx="350025" cy="303175"/>
                </a:xfrm>
                <a:custGeom>
                  <a:avLst/>
                  <a:gdLst/>
                  <a:ahLst/>
                  <a:cxnLst/>
                  <a:rect l="l" t="t" r="r" b="b"/>
                  <a:pathLst>
                    <a:path w="14001" h="12127" fill="none" extrusionOk="0">
                      <a:moveTo>
                        <a:pt x="14000" y="1"/>
                      </a:moveTo>
                      <a:lnTo>
                        <a:pt x="14000" y="1"/>
                      </a:lnTo>
                      <a:lnTo>
                        <a:pt x="13222" y="867"/>
                      </a:lnTo>
                      <a:lnTo>
                        <a:pt x="12445" y="1715"/>
                      </a:lnTo>
                      <a:lnTo>
                        <a:pt x="11632" y="2564"/>
                      </a:lnTo>
                      <a:lnTo>
                        <a:pt x="10818" y="3377"/>
                      </a:lnTo>
                      <a:lnTo>
                        <a:pt x="9988" y="4190"/>
                      </a:lnTo>
                      <a:lnTo>
                        <a:pt x="9139" y="4985"/>
                      </a:lnTo>
                      <a:lnTo>
                        <a:pt x="8291" y="5763"/>
                      </a:lnTo>
                      <a:lnTo>
                        <a:pt x="7425" y="6541"/>
                      </a:lnTo>
                      <a:lnTo>
                        <a:pt x="6541" y="7283"/>
                      </a:lnTo>
                      <a:lnTo>
                        <a:pt x="5639" y="8026"/>
                      </a:lnTo>
                      <a:lnTo>
                        <a:pt x="4720" y="8750"/>
                      </a:lnTo>
                      <a:lnTo>
                        <a:pt x="3801" y="9457"/>
                      </a:lnTo>
                      <a:lnTo>
                        <a:pt x="2864" y="10147"/>
                      </a:lnTo>
                      <a:lnTo>
                        <a:pt x="1927" y="10818"/>
                      </a:lnTo>
                      <a:lnTo>
                        <a:pt x="955" y="11490"/>
                      </a:lnTo>
                      <a:lnTo>
                        <a:pt x="1" y="12126"/>
                      </a:lnTo>
                      <a:lnTo>
                        <a:pt x="1" y="12126"/>
                      </a:lnTo>
                      <a:lnTo>
                        <a:pt x="1" y="12126"/>
                      </a:lnTo>
                      <a:lnTo>
                        <a:pt x="973" y="11490"/>
                      </a:lnTo>
                      <a:lnTo>
                        <a:pt x="1927" y="10818"/>
                      </a:lnTo>
                      <a:lnTo>
                        <a:pt x="2864" y="10147"/>
                      </a:lnTo>
                      <a:lnTo>
                        <a:pt x="3801" y="9457"/>
                      </a:lnTo>
                      <a:lnTo>
                        <a:pt x="4720" y="8750"/>
                      </a:lnTo>
                      <a:lnTo>
                        <a:pt x="5639" y="8026"/>
                      </a:lnTo>
                      <a:lnTo>
                        <a:pt x="6541" y="7283"/>
                      </a:lnTo>
                      <a:lnTo>
                        <a:pt x="7425" y="6541"/>
                      </a:lnTo>
                      <a:lnTo>
                        <a:pt x="8291" y="5781"/>
                      </a:lnTo>
                      <a:lnTo>
                        <a:pt x="9139" y="4985"/>
                      </a:lnTo>
                      <a:lnTo>
                        <a:pt x="9988" y="4190"/>
                      </a:lnTo>
                      <a:lnTo>
                        <a:pt x="10818" y="3377"/>
                      </a:lnTo>
                      <a:lnTo>
                        <a:pt x="11632" y="2564"/>
                      </a:lnTo>
                      <a:lnTo>
                        <a:pt x="12445" y="1733"/>
                      </a:lnTo>
                      <a:lnTo>
                        <a:pt x="13222" y="867"/>
                      </a:lnTo>
                      <a:lnTo>
                        <a:pt x="14000" y="1"/>
                      </a:lnTo>
                      <a:lnTo>
                        <a:pt x="14000" y="1"/>
                      </a:lnTo>
                      <a:lnTo>
                        <a:pt x="140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0;p24">
                  <a:extLst>
                    <a:ext uri="{FF2B5EF4-FFF2-40B4-BE49-F238E27FC236}">
                      <a16:creationId xmlns:a16="http://schemas.microsoft.com/office/drawing/2014/main" id="{83790CBC-592E-416E-9FA3-6179D7C67058}"/>
                    </a:ext>
                  </a:extLst>
                </p:cNvPr>
                <p:cNvSpPr/>
                <p:nvPr/>
              </p:nvSpPr>
              <p:spPr>
                <a:xfrm>
                  <a:off x="2052100" y="2705250"/>
                  <a:ext cx="2092000" cy="885600"/>
                </a:xfrm>
                <a:custGeom>
                  <a:avLst/>
                  <a:gdLst/>
                  <a:ahLst/>
                  <a:cxnLst/>
                  <a:rect l="l" t="t" r="r" b="b"/>
                  <a:pathLst>
                    <a:path w="83680" h="35424" fill="none" extrusionOk="0">
                      <a:moveTo>
                        <a:pt x="47355" y="1"/>
                      </a:moveTo>
                      <a:lnTo>
                        <a:pt x="47355" y="1"/>
                      </a:lnTo>
                      <a:lnTo>
                        <a:pt x="44880" y="1379"/>
                      </a:lnTo>
                      <a:lnTo>
                        <a:pt x="42317" y="2758"/>
                      </a:lnTo>
                      <a:lnTo>
                        <a:pt x="39719" y="4154"/>
                      </a:lnTo>
                      <a:lnTo>
                        <a:pt x="37103" y="5533"/>
                      </a:lnTo>
                      <a:lnTo>
                        <a:pt x="34487" y="6894"/>
                      </a:lnTo>
                      <a:lnTo>
                        <a:pt x="31888" y="8202"/>
                      </a:lnTo>
                      <a:lnTo>
                        <a:pt x="29325" y="9475"/>
                      </a:lnTo>
                      <a:lnTo>
                        <a:pt x="26851" y="10677"/>
                      </a:lnTo>
                      <a:lnTo>
                        <a:pt x="24447" y="11773"/>
                      </a:lnTo>
                      <a:lnTo>
                        <a:pt x="23298" y="12303"/>
                      </a:lnTo>
                      <a:lnTo>
                        <a:pt x="22166" y="12798"/>
                      </a:lnTo>
                      <a:lnTo>
                        <a:pt x="21071" y="13258"/>
                      </a:lnTo>
                      <a:lnTo>
                        <a:pt x="20010" y="13682"/>
                      </a:lnTo>
                      <a:lnTo>
                        <a:pt x="19002" y="14088"/>
                      </a:lnTo>
                      <a:lnTo>
                        <a:pt x="18030" y="14460"/>
                      </a:lnTo>
                      <a:lnTo>
                        <a:pt x="17093" y="14795"/>
                      </a:lnTo>
                      <a:lnTo>
                        <a:pt x="16227" y="15078"/>
                      </a:lnTo>
                      <a:lnTo>
                        <a:pt x="15397" y="15343"/>
                      </a:lnTo>
                      <a:lnTo>
                        <a:pt x="14619" y="15538"/>
                      </a:lnTo>
                      <a:lnTo>
                        <a:pt x="13894" y="15715"/>
                      </a:lnTo>
                      <a:lnTo>
                        <a:pt x="13240" y="15838"/>
                      </a:lnTo>
                      <a:lnTo>
                        <a:pt x="12639" y="15909"/>
                      </a:lnTo>
                      <a:lnTo>
                        <a:pt x="12374" y="15927"/>
                      </a:lnTo>
                      <a:lnTo>
                        <a:pt x="12109" y="15927"/>
                      </a:lnTo>
                      <a:lnTo>
                        <a:pt x="12109" y="15927"/>
                      </a:lnTo>
                      <a:lnTo>
                        <a:pt x="11472" y="15927"/>
                      </a:lnTo>
                      <a:lnTo>
                        <a:pt x="10801" y="15874"/>
                      </a:lnTo>
                      <a:lnTo>
                        <a:pt x="10094" y="15803"/>
                      </a:lnTo>
                      <a:lnTo>
                        <a:pt x="9351" y="15715"/>
                      </a:lnTo>
                      <a:lnTo>
                        <a:pt x="9351" y="15715"/>
                      </a:lnTo>
                      <a:lnTo>
                        <a:pt x="8998" y="16704"/>
                      </a:lnTo>
                      <a:lnTo>
                        <a:pt x="8644" y="17712"/>
                      </a:lnTo>
                      <a:lnTo>
                        <a:pt x="8273" y="18684"/>
                      </a:lnTo>
                      <a:lnTo>
                        <a:pt x="7902" y="19656"/>
                      </a:lnTo>
                      <a:lnTo>
                        <a:pt x="7513" y="20593"/>
                      </a:lnTo>
                      <a:lnTo>
                        <a:pt x="7124" y="21530"/>
                      </a:lnTo>
                      <a:lnTo>
                        <a:pt x="6346" y="23333"/>
                      </a:lnTo>
                      <a:lnTo>
                        <a:pt x="5551" y="25065"/>
                      </a:lnTo>
                      <a:lnTo>
                        <a:pt x="4791" y="26691"/>
                      </a:lnTo>
                      <a:lnTo>
                        <a:pt x="4031" y="28212"/>
                      </a:lnTo>
                      <a:lnTo>
                        <a:pt x="3306" y="29608"/>
                      </a:lnTo>
                      <a:lnTo>
                        <a:pt x="2617" y="30881"/>
                      </a:lnTo>
                      <a:lnTo>
                        <a:pt x="1998" y="32030"/>
                      </a:lnTo>
                      <a:lnTo>
                        <a:pt x="1432" y="33020"/>
                      </a:lnTo>
                      <a:lnTo>
                        <a:pt x="955" y="33868"/>
                      </a:lnTo>
                      <a:lnTo>
                        <a:pt x="248" y="35017"/>
                      </a:lnTo>
                      <a:lnTo>
                        <a:pt x="1" y="35423"/>
                      </a:lnTo>
                      <a:lnTo>
                        <a:pt x="1574" y="35423"/>
                      </a:lnTo>
                      <a:lnTo>
                        <a:pt x="27805" y="35423"/>
                      </a:lnTo>
                      <a:lnTo>
                        <a:pt x="27805" y="35423"/>
                      </a:lnTo>
                      <a:lnTo>
                        <a:pt x="36855" y="35423"/>
                      </a:lnTo>
                      <a:lnTo>
                        <a:pt x="63051" y="35423"/>
                      </a:lnTo>
                      <a:lnTo>
                        <a:pt x="69680" y="35423"/>
                      </a:lnTo>
                      <a:lnTo>
                        <a:pt x="69680" y="35423"/>
                      </a:lnTo>
                      <a:lnTo>
                        <a:pt x="70634" y="34787"/>
                      </a:lnTo>
                      <a:lnTo>
                        <a:pt x="71606" y="34115"/>
                      </a:lnTo>
                      <a:lnTo>
                        <a:pt x="72543" y="33444"/>
                      </a:lnTo>
                      <a:lnTo>
                        <a:pt x="73480" y="32754"/>
                      </a:lnTo>
                      <a:lnTo>
                        <a:pt x="74399" y="32047"/>
                      </a:lnTo>
                      <a:lnTo>
                        <a:pt x="75318" y="31323"/>
                      </a:lnTo>
                      <a:lnTo>
                        <a:pt x="76220" y="30580"/>
                      </a:lnTo>
                      <a:lnTo>
                        <a:pt x="77104" y="29838"/>
                      </a:lnTo>
                      <a:lnTo>
                        <a:pt x="77970" y="29060"/>
                      </a:lnTo>
                      <a:lnTo>
                        <a:pt x="78818" y="28282"/>
                      </a:lnTo>
                      <a:lnTo>
                        <a:pt x="79667" y="27487"/>
                      </a:lnTo>
                      <a:lnTo>
                        <a:pt x="80497" y="26674"/>
                      </a:lnTo>
                      <a:lnTo>
                        <a:pt x="81311" y="25861"/>
                      </a:lnTo>
                      <a:lnTo>
                        <a:pt x="82124" y="25012"/>
                      </a:lnTo>
                      <a:lnTo>
                        <a:pt x="82901" y="24164"/>
                      </a:lnTo>
                      <a:lnTo>
                        <a:pt x="83679" y="23298"/>
                      </a:lnTo>
                      <a:lnTo>
                        <a:pt x="83679" y="23298"/>
                      </a:lnTo>
                      <a:lnTo>
                        <a:pt x="83679" y="23298"/>
                      </a:lnTo>
                      <a:lnTo>
                        <a:pt x="83679" y="23298"/>
                      </a:lnTo>
                      <a:lnTo>
                        <a:pt x="82919" y="24164"/>
                      </a:lnTo>
                      <a:lnTo>
                        <a:pt x="82141" y="24995"/>
                      </a:lnTo>
                      <a:lnTo>
                        <a:pt x="81346" y="25825"/>
                      </a:lnTo>
                      <a:lnTo>
                        <a:pt x="80533" y="26656"/>
                      </a:lnTo>
                      <a:lnTo>
                        <a:pt x="79702" y="27452"/>
                      </a:lnTo>
                      <a:lnTo>
                        <a:pt x="78871" y="28247"/>
                      </a:lnTo>
                      <a:lnTo>
                        <a:pt x="78023" y="29025"/>
                      </a:lnTo>
                      <a:lnTo>
                        <a:pt x="77157" y="29785"/>
                      </a:lnTo>
                      <a:lnTo>
                        <a:pt x="77157" y="29785"/>
                      </a:lnTo>
                      <a:lnTo>
                        <a:pt x="76679" y="28813"/>
                      </a:lnTo>
                      <a:lnTo>
                        <a:pt x="76467" y="28335"/>
                      </a:lnTo>
                      <a:lnTo>
                        <a:pt x="76255" y="27840"/>
                      </a:lnTo>
                      <a:lnTo>
                        <a:pt x="76078" y="27363"/>
                      </a:lnTo>
                      <a:lnTo>
                        <a:pt x="75902" y="26886"/>
                      </a:lnTo>
                      <a:lnTo>
                        <a:pt x="75760" y="26409"/>
                      </a:lnTo>
                      <a:lnTo>
                        <a:pt x="75636" y="25914"/>
                      </a:lnTo>
                      <a:lnTo>
                        <a:pt x="75636" y="25914"/>
                      </a:lnTo>
                      <a:lnTo>
                        <a:pt x="75389" y="24889"/>
                      </a:lnTo>
                      <a:lnTo>
                        <a:pt x="75124" y="23916"/>
                      </a:lnTo>
                      <a:lnTo>
                        <a:pt x="74841" y="22962"/>
                      </a:lnTo>
                      <a:lnTo>
                        <a:pt x="74523" y="22060"/>
                      </a:lnTo>
                      <a:lnTo>
                        <a:pt x="74187" y="21177"/>
                      </a:lnTo>
                      <a:lnTo>
                        <a:pt x="73816" y="20310"/>
                      </a:lnTo>
                      <a:lnTo>
                        <a:pt x="73427" y="19480"/>
                      </a:lnTo>
                      <a:lnTo>
                        <a:pt x="73003" y="18667"/>
                      </a:lnTo>
                      <a:lnTo>
                        <a:pt x="72561" y="17871"/>
                      </a:lnTo>
                      <a:lnTo>
                        <a:pt x="72066" y="17076"/>
                      </a:lnTo>
                      <a:lnTo>
                        <a:pt x="71536" y="16316"/>
                      </a:lnTo>
                      <a:lnTo>
                        <a:pt x="70970" y="15538"/>
                      </a:lnTo>
                      <a:lnTo>
                        <a:pt x="70369" y="14778"/>
                      </a:lnTo>
                      <a:lnTo>
                        <a:pt x="69733" y="14018"/>
                      </a:lnTo>
                      <a:lnTo>
                        <a:pt x="69043" y="13258"/>
                      </a:lnTo>
                      <a:lnTo>
                        <a:pt x="68319" y="12480"/>
                      </a:lnTo>
                      <a:lnTo>
                        <a:pt x="68319" y="12480"/>
                      </a:lnTo>
                      <a:lnTo>
                        <a:pt x="67576" y="11755"/>
                      </a:lnTo>
                      <a:lnTo>
                        <a:pt x="66869" y="11083"/>
                      </a:lnTo>
                      <a:lnTo>
                        <a:pt x="66162" y="10483"/>
                      </a:lnTo>
                      <a:lnTo>
                        <a:pt x="65473" y="9935"/>
                      </a:lnTo>
                      <a:lnTo>
                        <a:pt x="64801" y="9440"/>
                      </a:lnTo>
                      <a:lnTo>
                        <a:pt x="64112" y="8980"/>
                      </a:lnTo>
                      <a:lnTo>
                        <a:pt x="63422" y="8573"/>
                      </a:lnTo>
                      <a:lnTo>
                        <a:pt x="62733" y="8202"/>
                      </a:lnTo>
                      <a:lnTo>
                        <a:pt x="62008" y="7849"/>
                      </a:lnTo>
                      <a:lnTo>
                        <a:pt x="61284" y="7531"/>
                      </a:lnTo>
                      <a:lnTo>
                        <a:pt x="60523" y="7230"/>
                      </a:lnTo>
                      <a:lnTo>
                        <a:pt x="59728" y="6947"/>
                      </a:lnTo>
                      <a:lnTo>
                        <a:pt x="58915" y="6664"/>
                      </a:lnTo>
                      <a:lnTo>
                        <a:pt x="58049" y="6382"/>
                      </a:lnTo>
                      <a:lnTo>
                        <a:pt x="56193" y="5834"/>
                      </a:lnTo>
                      <a:lnTo>
                        <a:pt x="56193" y="5834"/>
                      </a:lnTo>
                      <a:lnTo>
                        <a:pt x="55539" y="5639"/>
                      </a:lnTo>
                      <a:lnTo>
                        <a:pt x="54903" y="5409"/>
                      </a:lnTo>
                      <a:lnTo>
                        <a:pt x="54266" y="5162"/>
                      </a:lnTo>
                      <a:lnTo>
                        <a:pt x="53648" y="4897"/>
                      </a:lnTo>
                      <a:lnTo>
                        <a:pt x="53029" y="4596"/>
                      </a:lnTo>
                      <a:lnTo>
                        <a:pt x="52446" y="4296"/>
                      </a:lnTo>
                      <a:lnTo>
                        <a:pt x="51862" y="3960"/>
                      </a:lnTo>
                      <a:lnTo>
                        <a:pt x="51297" y="3589"/>
                      </a:lnTo>
                      <a:lnTo>
                        <a:pt x="50731" y="3218"/>
                      </a:lnTo>
                      <a:lnTo>
                        <a:pt x="50201" y="2829"/>
                      </a:lnTo>
                      <a:lnTo>
                        <a:pt x="49688" y="2405"/>
                      </a:lnTo>
                      <a:lnTo>
                        <a:pt x="49175" y="1963"/>
                      </a:lnTo>
                      <a:lnTo>
                        <a:pt x="48698" y="1503"/>
                      </a:lnTo>
                      <a:lnTo>
                        <a:pt x="48239" y="1026"/>
                      </a:lnTo>
                      <a:lnTo>
                        <a:pt x="47779" y="531"/>
                      </a:lnTo>
                      <a:lnTo>
                        <a:pt x="473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1;p24">
                  <a:extLst>
                    <a:ext uri="{FF2B5EF4-FFF2-40B4-BE49-F238E27FC236}">
                      <a16:creationId xmlns:a16="http://schemas.microsoft.com/office/drawing/2014/main" id="{0334178B-18CA-4F99-9486-60498B964BBE}"/>
                    </a:ext>
                  </a:extLst>
                </p:cNvPr>
                <p:cNvSpPr/>
                <p:nvPr/>
              </p:nvSpPr>
              <p:spPr>
                <a:xfrm>
                  <a:off x="2353925" y="2563850"/>
                  <a:ext cx="131700" cy="57025"/>
                </a:xfrm>
                <a:custGeom>
                  <a:avLst/>
                  <a:gdLst/>
                  <a:ahLst/>
                  <a:cxnLst/>
                  <a:rect l="l" t="t" r="r" b="b"/>
                  <a:pathLst>
                    <a:path w="5268" h="2281" fill="none" extrusionOk="0">
                      <a:moveTo>
                        <a:pt x="1962" y="0"/>
                      </a:moveTo>
                      <a:lnTo>
                        <a:pt x="1962" y="0"/>
                      </a:lnTo>
                      <a:lnTo>
                        <a:pt x="1750" y="230"/>
                      </a:lnTo>
                      <a:lnTo>
                        <a:pt x="1521" y="460"/>
                      </a:lnTo>
                      <a:lnTo>
                        <a:pt x="1043" y="884"/>
                      </a:lnTo>
                      <a:lnTo>
                        <a:pt x="531" y="1326"/>
                      </a:lnTo>
                      <a:lnTo>
                        <a:pt x="0" y="1733"/>
                      </a:lnTo>
                      <a:lnTo>
                        <a:pt x="0" y="1733"/>
                      </a:lnTo>
                      <a:lnTo>
                        <a:pt x="71" y="2280"/>
                      </a:lnTo>
                      <a:lnTo>
                        <a:pt x="71" y="2280"/>
                      </a:lnTo>
                      <a:lnTo>
                        <a:pt x="5268" y="442"/>
                      </a:lnTo>
                      <a:lnTo>
                        <a:pt x="5268" y="442"/>
                      </a:lnTo>
                      <a:lnTo>
                        <a:pt x="4437" y="389"/>
                      </a:lnTo>
                      <a:lnTo>
                        <a:pt x="3606" y="301"/>
                      </a:lnTo>
                      <a:lnTo>
                        <a:pt x="2776" y="159"/>
                      </a:lnTo>
                      <a:lnTo>
                        <a:pt x="2369" y="89"/>
                      </a:lnTo>
                      <a:lnTo>
                        <a:pt x="19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2;p24">
                  <a:extLst>
                    <a:ext uri="{FF2B5EF4-FFF2-40B4-BE49-F238E27FC236}">
                      <a16:creationId xmlns:a16="http://schemas.microsoft.com/office/drawing/2014/main" id="{34C78052-6F06-4F22-9504-273868CDDB95}"/>
                    </a:ext>
                  </a:extLst>
                </p:cNvPr>
                <p:cNvSpPr/>
                <p:nvPr/>
              </p:nvSpPr>
              <p:spPr>
                <a:xfrm>
                  <a:off x="3627925" y="1851050"/>
                  <a:ext cx="253675" cy="297425"/>
                </a:xfrm>
                <a:custGeom>
                  <a:avLst/>
                  <a:gdLst/>
                  <a:ahLst/>
                  <a:cxnLst/>
                  <a:rect l="l" t="t" r="r" b="b"/>
                  <a:pathLst>
                    <a:path w="10147" h="11897" fill="none" extrusionOk="0">
                      <a:moveTo>
                        <a:pt x="9121" y="1"/>
                      </a:moveTo>
                      <a:lnTo>
                        <a:pt x="9121" y="1"/>
                      </a:lnTo>
                      <a:lnTo>
                        <a:pt x="8927" y="18"/>
                      </a:lnTo>
                      <a:lnTo>
                        <a:pt x="8715" y="71"/>
                      </a:lnTo>
                      <a:lnTo>
                        <a:pt x="8503" y="160"/>
                      </a:lnTo>
                      <a:lnTo>
                        <a:pt x="8308" y="284"/>
                      </a:lnTo>
                      <a:lnTo>
                        <a:pt x="8078" y="425"/>
                      </a:lnTo>
                      <a:lnTo>
                        <a:pt x="7866" y="584"/>
                      </a:lnTo>
                      <a:lnTo>
                        <a:pt x="7654" y="778"/>
                      </a:lnTo>
                      <a:lnTo>
                        <a:pt x="7424" y="991"/>
                      </a:lnTo>
                      <a:lnTo>
                        <a:pt x="6965" y="1486"/>
                      </a:lnTo>
                      <a:lnTo>
                        <a:pt x="6505" y="2016"/>
                      </a:lnTo>
                      <a:lnTo>
                        <a:pt x="5533" y="3200"/>
                      </a:lnTo>
                      <a:lnTo>
                        <a:pt x="5533" y="3200"/>
                      </a:lnTo>
                      <a:lnTo>
                        <a:pt x="5038" y="3783"/>
                      </a:lnTo>
                      <a:lnTo>
                        <a:pt x="4543" y="4349"/>
                      </a:lnTo>
                      <a:lnTo>
                        <a:pt x="4031" y="4897"/>
                      </a:lnTo>
                      <a:lnTo>
                        <a:pt x="3783" y="5144"/>
                      </a:lnTo>
                      <a:lnTo>
                        <a:pt x="3518" y="5374"/>
                      </a:lnTo>
                      <a:lnTo>
                        <a:pt x="3253" y="5586"/>
                      </a:lnTo>
                      <a:lnTo>
                        <a:pt x="2988" y="5781"/>
                      </a:lnTo>
                      <a:lnTo>
                        <a:pt x="2740" y="5958"/>
                      </a:lnTo>
                      <a:lnTo>
                        <a:pt x="2475" y="6099"/>
                      </a:lnTo>
                      <a:lnTo>
                        <a:pt x="2210" y="6223"/>
                      </a:lnTo>
                      <a:lnTo>
                        <a:pt x="1945" y="6311"/>
                      </a:lnTo>
                      <a:lnTo>
                        <a:pt x="1680" y="6364"/>
                      </a:lnTo>
                      <a:lnTo>
                        <a:pt x="1397" y="6382"/>
                      </a:lnTo>
                      <a:lnTo>
                        <a:pt x="1397" y="6382"/>
                      </a:lnTo>
                      <a:lnTo>
                        <a:pt x="1450" y="6806"/>
                      </a:lnTo>
                      <a:lnTo>
                        <a:pt x="1503" y="7230"/>
                      </a:lnTo>
                      <a:lnTo>
                        <a:pt x="1521" y="7654"/>
                      </a:lnTo>
                      <a:lnTo>
                        <a:pt x="1521" y="8061"/>
                      </a:lnTo>
                      <a:lnTo>
                        <a:pt x="1503" y="8485"/>
                      </a:lnTo>
                      <a:lnTo>
                        <a:pt x="1450" y="8892"/>
                      </a:lnTo>
                      <a:lnTo>
                        <a:pt x="1379" y="9298"/>
                      </a:lnTo>
                      <a:lnTo>
                        <a:pt x="1255" y="9705"/>
                      </a:lnTo>
                      <a:lnTo>
                        <a:pt x="1255" y="9705"/>
                      </a:lnTo>
                      <a:lnTo>
                        <a:pt x="1149" y="10005"/>
                      </a:lnTo>
                      <a:lnTo>
                        <a:pt x="1026" y="10288"/>
                      </a:lnTo>
                      <a:lnTo>
                        <a:pt x="884" y="10553"/>
                      </a:lnTo>
                      <a:lnTo>
                        <a:pt x="743" y="10818"/>
                      </a:lnTo>
                      <a:lnTo>
                        <a:pt x="566" y="11084"/>
                      </a:lnTo>
                      <a:lnTo>
                        <a:pt x="389" y="11331"/>
                      </a:lnTo>
                      <a:lnTo>
                        <a:pt x="195" y="11579"/>
                      </a:lnTo>
                      <a:lnTo>
                        <a:pt x="0" y="11808"/>
                      </a:lnTo>
                      <a:lnTo>
                        <a:pt x="0" y="11808"/>
                      </a:lnTo>
                      <a:lnTo>
                        <a:pt x="442" y="11897"/>
                      </a:lnTo>
                      <a:lnTo>
                        <a:pt x="442" y="11897"/>
                      </a:lnTo>
                      <a:lnTo>
                        <a:pt x="2917" y="10536"/>
                      </a:lnTo>
                      <a:lnTo>
                        <a:pt x="4013" y="9935"/>
                      </a:lnTo>
                      <a:lnTo>
                        <a:pt x="4897" y="9493"/>
                      </a:lnTo>
                      <a:lnTo>
                        <a:pt x="4897" y="9493"/>
                      </a:lnTo>
                      <a:lnTo>
                        <a:pt x="5639" y="9139"/>
                      </a:lnTo>
                      <a:lnTo>
                        <a:pt x="6028" y="8945"/>
                      </a:lnTo>
                      <a:lnTo>
                        <a:pt x="6435" y="8768"/>
                      </a:lnTo>
                      <a:lnTo>
                        <a:pt x="6876" y="8591"/>
                      </a:lnTo>
                      <a:lnTo>
                        <a:pt x="7336" y="8432"/>
                      </a:lnTo>
                      <a:lnTo>
                        <a:pt x="7831" y="8273"/>
                      </a:lnTo>
                      <a:lnTo>
                        <a:pt x="8344" y="8132"/>
                      </a:lnTo>
                      <a:lnTo>
                        <a:pt x="8344" y="8132"/>
                      </a:lnTo>
                      <a:lnTo>
                        <a:pt x="8467" y="7248"/>
                      </a:lnTo>
                      <a:lnTo>
                        <a:pt x="8626" y="6346"/>
                      </a:lnTo>
                      <a:lnTo>
                        <a:pt x="8803" y="5445"/>
                      </a:lnTo>
                      <a:lnTo>
                        <a:pt x="9015" y="4508"/>
                      </a:lnTo>
                      <a:lnTo>
                        <a:pt x="9245" y="3571"/>
                      </a:lnTo>
                      <a:lnTo>
                        <a:pt x="9510" y="2599"/>
                      </a:lnTo>
                      <a:lnTo>
                        <a:pt x="9811" y="1627"/>
                      </a:lnTo>
                      <a:lnTo>
                        <a:pt x="10147" y="619"/>
                      </a:lnTo>
                      <a:lnTo>
                        <a:pt x="10147" y="619"/>
                      </a:lnTo>
                      <a:lnTo>
                        <a:pt x="10093" y="549"/>
                      </a:lnTo>
                      <a:lnTo>
                        <a:pt x="10093" y="549"/>
                      </a:lnTo>
                      <a:lnTo>
                        <a:pt x="9970" y="425"/>
                      </a:lnTo>
                      <a:lnTo>
                        <a:pt x="9864" y="301"/>
                      </a:lnTo>
                      <a:lnTo>
                        <a:pt x="9740" y="213"/>
                      </a:lnTo>
                      <a:lnTo>
                        <a:pt x="9616" y="142"/>
                      </a:lnTo>
                      <a:lnTo>
                        <a:pt x="9493" y="71"/>
                      </a:lnTo>
                      <a:lnTo>
                        <a:pt x="9369" y="36"/>
                      </a:lnTo>
                      <a:lnTo>
                        <a:pt x="9245" y="18"/>
                      </a:lnTo>
                      <a:lnTo>
                        <a:pt x="91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3;p24">
                  <a:extLst>
                    <a:ext uri="{FF2B5EF4-FFF2-40B4-BE49-F238E27FC236}">
                      <a16:creationId xmlns:a16="http://schemas.microsoft.com/office/drawing/2014/main" id="{6DE3AF7F-70D1-480E-856C-66ADD7331C15}"/>
                    </a:ext>
                  </a:extLst>
                </p:cNvPr>
                <p:cNvSpPr/>
                <p:nvPr/>
              </p:nvSpPr>
              <p:spPr>
                <a:xfrm>
                  <a:off x="1851050" y="1639825"/>
                  <a:ext cx="205050" cy="435300"/>
                </a:xfrm>
                <a:custGeom>
                  <a:avLst/>
                  <a:gdLst/>
                  <a:ahLst/>
                  <a:cxnLst/>
                  <a:rect l="l" t="t" r="r" b="b"/>
                  <a:pathLst>
                    <a:path w="8202" h="17412" fill="none" extrusionOk="0">
                      <a:moveTo>
                        <a:pt x="5975" y="1"/>
                      </a:moveTo>
                      <a:lnTo>
                        <a:pt x="5975" y="1"/>
                      </a:lnTo>
                      <a:lnTo>
                        <a:pt x="5391" y="619"/>
                      </a:lnTo>
                      <a:lnTo>
                        <a:pt x="4826" y="1256"/>
                      </a:lnTo>
                      <a:lnTo>
                        <a:pt x="4278" y="1892"/>
                      </a:lnTo>
                      <a:lnTo>
                        <a:pt x="3765" y="2546"/>
                      </a:lnTo>
                      <a:lnTo>
                        <a:pt x="3270" y="3200"/>
                      </a:lnTo>
                      <a:lnTo>
                        <a:pt x="2793" y="3854"/>
                      </a:lnTo>
                      <a:lnTo>
                        <a:pt x="2369" y="4508"/>
                      </a:lnTo>
                      <a:lnTo>
                        <a:pt x="1962" y="5180"/>
                      </a:lnTo>
                      <a:lnTo>
                        <a:pt x="1591" y="5851"/>
                      </a:lnTo>
                      <a:lnTo>
                        <a:pt x="1255" y="6505"/>
                      </a:lnTo>
                      <a:lnTo>
                        <a:pt x="937" y="7177"/>
                      </a:lnTo>
                      <a:lnTo>
                        <a:pt x="672" y="7849"/>
                      </a:lnTo>
                      <a:lnTo>
                        <a:pt x="460" y="8520"/>
                      </a:lnTo>
                      <a:lnTo>
                        <a:pt x="265" y="9174"/>
                      </a:lnTo>
                      <a:lnTo>
                        <a:pt x="124" y="9846"/>
                      </a:lnTo>
                      <a:lnTo>
                        <a:pt x="71" y="10164"/>
                      </a:lnTo>
                      <a:lnTo>
                        <a:pt x="18" y="10500"/>
                      </a:lnTo>
                      <a:lnTo>
                        <a:pt x="18" y="10500"/>
                      </a:lnTo>
                      <a:lnTo>
                        <a:pt x="0" y="10695"/>
                      </a:lnTo>
                      <a:lnTo>
                        <a:pt x="0" y="10889"/>
                      </a:lnTo>
                      <a:lnTo>
                        <a:pt x="18" y="11083"/>
                      </a:lnTo>
                      <a:lnTo>
                        <a:pt x="35" y="11278"/>
                      </a:lnTo>
                      <a:lnTo>
                        <a:pt x="53" y="11472"/>
                      </a:lnTo>
                      <a:lnTo>
                        <a:pt x="106" y="11649"/>
                      </a:lnTo>
                      <a:lnTo>
                        <a:pt x="159" y="11844"/>
                      </a:lnTo>
                      <a:lnTo>
                        <a:pt x="230" y="12020"/>
                      </a:lnTo>
                      <a:lnTo>
                        <a:pt x="301" y="12197"/>
                      </a:lnTo>
                      <a:lnTo>
                        <a:pt x="389" y="12374"/>
                      </a:lnTo>
                      <a:lnTo>
                        <a:pt x="583" y="12727"/>
                      </a:lnTo>
                      <a:lnTo>
                        <a:pt x="831" y="13081"/>
                      </a:lnTo>
                      <a:lnTo>
                        <a:pt x="1131" y="13434"/>
                      </a:lnTo>
                      <a:lnTo>
                        <a:pt x="1450" y="13770"/>
                      </a:lnTo>
                      <a:lnTo>
                        <a:pt x="1803" y="14124"/>
                      </a:lnTo>
                      <a:lnTo>
                        <a:pt x="2210" y="14460"/>
                      </a:lnTo>
                      <a:lnTo>
                        <a:pt x="2634" y="14813"/>
                      </a:lnTo>
                      <a:lnTo>
                        <a:pt x="3093" y="15149"/>
                      </a:lnTo>
                      <a:lnTo>
                        <a:pt x="3588" y="15502"/>
                      </a:lnTo>
                      <a:lnTo>
                        <a:pt x="4101" y="15856"/>
                      </a:lnTo>
                      <a:lnTo>
                        <a:pt x="4649" y="16227"/>
                      </a:lnTo>
                      <a:lnTo>
                        <a:pt x="4649" y="16227"/>
                      </a:lnTo>
                      <a:lnTo>
                        <a:pt x="5038" y="16439"/>
                      </a:lnTo>
                      <a:lnTo>
                        <a:pt x="5444" y="16651"/>
                      </a:lnTo>
                      <a:lnTo>
                        <a:pt x="5869" y="16811"/>
                      </a:lnTo>
                      <a:lnTo>
                        <a:pt x="6310" y="16970"/>
                      </a:lnTo>
                      <a:lnTo>
                        <a:pt x="6770" y="17093"/>
                      </a:lnTo>
                      <a:lnTo>
                        <a:pt x="7247" y="17217"/>
                      </a:lnTo>
                      <a:lnTo>
                        <a:pt x="8202" y="17411"/>
                      </a:lnTo>
                      <a:lnTo>
                        <a:pt x="8202" y="17411"/>
                      </a:lnTo>
                      <a:lnTo>
                        <a:pt x="7972" y="16669"/>
                      </a:lnTo>
                      <a:lnTo>
                        <a:pt x="7760" y="15909"/>
                      </a:lnTo>
                      <a:lnTo>
                        <a:pt x="7548" y="15149"/>
                      </a:lnTo>
                      <a:lnTo>
                        <a:pt x="7353" y="14389"/>
                      </a:lnTo>
                      <a:lnTo>
                        <a:pt x="7177" y="13629"/>
                      </a:lnTo>
                      <a:lnTo>
                        <a:pt x="7018" y="12851"/>
                      </a:lnTo>
                      <a:lnTo>
                        <a:pt x="6876" y="12091"/>
                      </a:lnTo>
                      <a:lnTo>
                        <a:pt x="6735" y="11313"/>
                      </a:lnTo>
                      <a:lnTo>
                        <a:pt x="6735" y="11313"/>
                      </a:lnTo>
                      <a:lnTo>
                        <a:pt x="6629" y="10606"/>
                      </a:lnTo>
                      <a:lnTo>
                        <a:pt x="6523" y="9917"/>
                      </a:lnTo>
                      <a:lnTo>
                        <a:pt x="6363" y="8503"/>
                      </a:lnTo>
                      <a:lnTo>
                        <a:pt x="6240" y="7106"/>
                      </a:lnTo>
                      <a:lnTo>
                        <a:pt x="6134" y="5675"/>
                      </a:lnTo>
                      <a:lnTo>
                        <a:pt x="6063" y="4260"/>
                      </a:lnTo>
                      <a:lnTo>
                        <a:pt x="6028" y="2846"/>
                      </a:lnTo>
                      <a:lnTo>
                        <a:pt x="5992" y="1415"/>
                      </a:lnTo>
                      <a:lnTo>
                        <a:pt x="59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4;p24">
                  <a:extLst>
                    <a:ext uri="{FF2B5EF4-FFF2-40B4-BE49-F238E27FC236}">
                      <a16:creationId xmlns:a16="http://schemas.microsoft.com/office/drawing/2014/main" id="{6CF2B4E1-65C5-47DB-A410-8B4D065506F5}"/>
                    </a:ext>
                  </a:extLst>
                </p:cNvPr>
                <p:cNvSpPr/>
                <p:nvPr/>
              </p:nvSpPr>
              <p:spPr>
                <a:xfrm>
                  <a:off x="1337100" y="1416225"/>
                  <a:ext cx="9325" cy="18575"/>
                </a:xfrm>
                <a:custGeom>
                  <a:avLst/>
                  <a:gdLst/>
                  <a:ahLst/>
                  <a:cxnLst/>
                  <a:rect l="l" t="t" r="r" b="b"/>
                  <a:pathLst>
                    <a:path w="373" h="743" fill="none" extrusionOk="0">
                      <a:moveTo>
                        <a:pt x="372" y="0"/>
                      </a:moveTo>
                      <a:lnTo>
                        <a:pt x="372" y="0"/>
                      </a:lnTo>
                      <a:lnTo>
                        <a:pt x="1" y="743"/>
                      </a:lnTo>
                      <a:lnTo>
                        <a:pt x="1" y="743"/>
                      </a:lnTo>
                      <a:lnTo>
                        <a:pt x="1" y="743"/>
                      </a:lnTo>
                      <a:lnTo>
                        <a:pt x="1" y="743"/>
                      </a:lnTo>
                      <a:lnTo>
                        <a:pt x="3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5;p24">
                  <a:extLst>
                    <a:ext uri="{FF2B5EF4-FFF2-40B4-BE49-F238E27FC236}">
                      <a16:creationId xmlns:a16="http://schemas.microsoft.com/office/drawing/2014/main" id="{E2EAB129-8DC1-449E-AC48-4EFA0213C3F5}"/>
                    </a:ext>
                  </a:extLst>
                </p:cNvPr>
                <p:cNvSpPr/>
                <p:nvPr/>
              </p:nvSpPr>
              <p:spPr>
                <a:xfrm>
                  <a:off x="3658850" y="1312375"/>
                  <a:ext cx="241750" cy="211700"/>
                </a:xfrm>
                <a:custGeom>
                  <a:avLst/>
                  <a:gdLst/>
                  <a:ahLst/>
                  <a:cxnLst/>
                  <a:rect l="l" t="t" r="r" b="b"/>
                  <a:pathLst>
                    <a:path w="9670" h="8468" fill="none" extrusionOk="0">
                      <a:moveTo>
                        <a:pt x="8079" y="1"/>
                      </a:moveTo>
                      <a:lnTo>
                        <a:pt x="8079" y="1"/>
                      </a:lnTo>
                      <a:lnTo>
                        <a:pt x="7867" y="18"/>
                      </a:lnTo>
                      <a:lnTo>
                        <a:pt x="7637" y="36"/>
                      </a:lnTo>
                      <a:lnTo>
                        <a:pt x="7160" y="107"/>
                      </a:lnTo>
                      <a:lnTo>
                        <a:pt x="6612" y="230"/>
                      </a:lnTo>
                      <a:lnTo>
                        <a:pt x="5993" y="389"/>
                      </a:lnTo>
                      <a:lnTo>
                        <a:pt x="5993" y="389"/>
                      </a:lnTo>
                      <a:lnTo>
                        <a:pt x="5657" y="513"/>
                      </a:lnTo>
                      <a:lnTo>
                        <a:pt x="5339" y="655"/>
                      </a:lnTo>
                      <a:lnTo>
                        <a:pt x="5021" y="796"/>
                      </a:lnTo>
                      <a:lnTo>
                        <a:pt x="4738" y="937"/>
                      </a:lnTo>
                      <a:lnTo>
                        <a:pt x="4225" y="1238"/>
                      </a:lnTo>
                      <a:lnTo>
                        <a:pt x="3748" y="1538"/>
                      </a:lnTo>
                      <a:lnTo>
                        <a:pt x="3306" y="1804"/>
                      </a:lnTo>
                      <a:lnTo>
                        <a:pt x="3094" y="1927"/>
                      </a:lnTo>
                      <a:lnTo>
                        <a:pt x="2882" y="2033"/>
                      </a:lnTo>
                      <a:lnTo>
                        <a:pt x="2670" y="2122"/>
                      </a:lnTo>
                      <a:lnTo>
                        <a:pt x="2458" y="2175"/>
                      </a:lnTo>
                      <a:lnTo>
                        <a:pt x="2246" y="2210"/>
                      </a:lnTo>
                      <a:lnTo>
                        <a:pt x="2034" y="2228"/>
                      </a:lnTo>
                      <a:lnTo>
                        <a:pt x="2034" y="2228"/>
                      </a:lnTo>
                      <a:lnTo>
                        <a:pt x="1874" y="2228"/>
                      </a:lnTo>
                      <a:lnTo>
                        <a:pt x="1733" y="2210"/>
                      </a:lnTo>
                      <a:lnTo>
                        <a:pt x="1574" y="2175"/>
                      </a:lnTo>
                      <a:lnTo>
                        <a:pt x="1415" y="2122"/>
                      </a:lnTo>
                      <a:lnTo>
                        <a:pt x="1415" y="2122"/>
                      </a:lnTo>
                      <a:lnTo>
                        <a:pt x="1185" y="2882"/>
                      </a:lnTo>
                      <a:lnTo>
                        <a:pt x="991" y="3660"/>
                      </a:lnTo>
                      <a:lnTo>
                        <a:pt x="796" y="4420"/>
                      </a:lnTo>
                      <a:lnTo>
                        <a:pt x="619" y="5197"/>
                      </a:lnTo>
                      <a:lnTo>
                        <a:pt x="443" y="5975"/>
                      </a:lnTo>
                      <a:lnTo>
                        <a:pt x="284" y="6753"/>
                      </a:lnTo>
                      <a:lnTo>
                        <a:pt x="125" y="7531"/>
                      </a:lnTo>
                      <a:lnTo>
                        <a:pt x="1" y="8308"/>
                      </a:lnTo>
                      <a:lnTo>
                        <a:pt x="1" y="8308"/>
                      </a:lnTo>
                      <a:lnTo>
                        <a:pt x="407" y="8379"/>
                      </a:lnTo>
                      <a:lnTo>
                        <a:pt x="814" y="8432"/>
                      </a:lnTo>
                      <a:lnTo>
                        <a:pt x="1220" y="8467"/>
                      </a:lnTo>
                      <a:lnTo>
                        <a:pt x="1627" y="8467"/>
                      </a:lnTo>
                      <a:lnTo>
                        <a:pt x="1627" y="8467"/>
                      </a:lnTo>
                      <a:lnTo>
                        <a:pt x="1981" y="8467"/>
                      </a:lnTo>
                      <a:lnTo>
                        <a:pt x="2316" y="8450"/>
                      </a:lnTo>
                      <a:lnTo>
                        <a:pt x="2652" y="8397"/>
                      </a:lnTo>
                      <a:lnTo>
                        <a:pt x="2988" y="8344"/>
                      </a:lnTo>
                      <a:lnTo>
                        <a:pt x="3342" y="8273"/>
                      </a:lnTo>
                      <a:lnTo>
                        <a:pt x="3677" y="8185"/>
                      </a:lnTo>
                      <a:lnTo>
                        <a:pt x="3996" y="8079"/>
                      </a:lnTo>
                      <a:lnTo>
                        <a:pt x="4331" y="7937"/>
                      </a:lnTo>
                      <a:lnTo>
                        <a:pt x="4667" y="7796"/>
                      </a:lnTo>
                      <a:lnTo>
                        <a:pt x="5003" y="7637"/>
                      </a:lnTo>
                      <a:lnTo>
                        <a:pt x="5321" y="7442"/>
                      </a:lnTo>
                      <a:lnTo>
                        <a:pt x="5639" y="7230"/>
                      </a:lnTo>
                      <a:lnTo>
                        <a:pt x="5958" y="7000"/>
                      </a:lnTo>
                      <a:lnTo>
                        <a:pt x="6276" y="6753"/>
                      </a:lnTo>
                      <a:lnTo>
                        <a:pt x="6594" y="6470"/>
                      </a:lnTo>
                      <a:lnTo>
                        <a:pt x="6912" y="6170"/>
                      </a:lnTo>
                      <a:lnTo>
                        <a:pt x="6912" y="6170"/>
                      </a:lnTo>
                      <a:lnTo>
                        <a:pt x="7372" y="5692"/>
                      </a:lnTo>
                      <a:lnTo>
                        <a:pt x="7814" y="5197"/>
                      </a:lnTo>
                      <a:lnTo>
                        <a:pt x="8220" y="4667"/>
                      </a:lnTo>
                      <a:lnTo>
                        <a:pt x="8574" y="4154"/>
                      </a:lnTo>
                      <a:lnTo>
                        <a:pt x="8892" y="3624"/>
                      </a:lnTo>
                      <a:lnTo>
                        <a:pt x="9175" y="3112"/>
                      </a:lnTo>
                      <a:lnTo>
                        <a:pt x="9281" y="2864"/>
                      </a:lnTo>
                      <a:lnTo>
                        <a:pt x="9387" y="2617"/>
                      </a:lnTo>
                      <a:lnTo>
                        <a:pt x="9475" y="2387"/>
                      </a:lnTo>
                      <a:lnTo>
                        <a:pt x="9546" y="2157"/>
                      </a:lnTo>
                      <a:lnTo>
                        <a:pt x="9599" y="1927"/>
                      </a:lnTo>
                      <a:lnTo>
                        <a:pt x="9634" y="1697"/>
                      </a:lnTo>
                      <a:lnTo>
                        <a:pt x="9670" y="1503"/>
                      </a:lnTo>
                      <a:lnTo>
                        <a:pt x="9670" y="1291"/>
                      </a:lnTo>
                      <a:lnTo>
                        <a:pt x="9652" y="1114"/>
                      </a:lnTo>
                      <a:lnTo>
                        <a:pt x="9617" y="937"/>
                      </a:lnTo>
                      <a:lnTo>
                        <a:pt x="9564" y="761"/>
                      </a:lnTo>
                      <a:lnTo>
                        <a:pt x="9493" y="619"/>
                      </a:lnTo>
                      <a:lnTo>
                        <a:pt x="9387" y="478"/>
                      </a:lnTo>
                      <a:lnTo>
                        <a:pt x="9281" y="354"/>
                      </a:lnTo>
                      <a:lnTo>
                        <a:pt x="9139" y="248"/>
                      </a:lnTo>
                      <a:lnTo>
                        <a:pt x="8980" y="177"/>
                      </a:lnTo>
                      <a:lnTo>
                        <a:pt x="8786" y="107"/>
                      </a:lnTo>
                      <a:lnTo>
                        <a:pt x="8574" y="54"/>
                      </a:lnTo>
                      <a:lnTo>
                        <a:pt x="8344" y="18"/>
                      </a:lnTo>
                      <a:lnTo>
                        <a:pt x="8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6;p24">
                  <a:extLst>
                    <a:ext uri="{FF2B5EF4-FFF2-40B4-BE49-F238E27FC236}">
                      <a16:creationId xmlns:a16="http://schemas.microsoft.com/office/drawing/2014/main" id="{A20B9499-29D9-4430-92E4-24A5BDFB640C}"/>
                    </a:ext>
                  </a:extLst>
                </p:cNvPr>
                <p:cNvSpPr/>
                <p:nvPr/>
              </p:nvSpPr>
              <p:spPr>
                <a:xfrm>
                  <a:off x="1532425" y="860300"/>
                  <a:ext cx="412325" cy="260325"/>
                </a:xfrm>
                <a:custGeom>
                  <a:avLst/>
                  <a:gdLst/>
                  <a:ahLst/>
                  <a:cxnLst/>
                  <a:rect l="l" t="t" r="r" b="b"/>
                  <a:pathLst>
                    <a:path w="16493" h="10413" fill="none" extrusionOk="0">
                      <a:moveTo>
                        <a:pt x="10129" y="1"/>
                      </a:moveTo>
                      <a:lnTo>
                        <a:pt x="10129" y="1"/>
                      </a:lnTo>
                      <a:lnTo>
                        <a:pt x="9440" y="584"/>
                      </a:lnTo>
                      <a:lnTo>
                        <a:pt x="8750" y="1185"/>
                      </a:lnTo>
                      <a:lnTo>
                        <a:pt x="8061" y="1786"/>
                      </a:lnTo>
                      <a:lnTo>
                        <a:pt x="7389" y="2405"/>
                      </a:lnTo>
                      <a:lnTo>
                        <a:pt x="6735" y="3024"/>
                      </a:lnTo>
                      <a:lnTo>
                        <a:pt x="6064" y="3642"/>
                      </a:lnTo>
                      <a:lnTo>
                        <a:pt x="5427" y="4296"/>
                      </a:lnTo>
                      <a:lnTo>
                        <a:pt x="4791" y="4933"/>
                      </a:lnTo>
                      <a:lnTo>
                        <a:pt x="4155" y="5587"/>
                      </a:lnTo>
                      <a:lnTo>
                        <a:pt x="3536" y="6258"/>
                      </a:lnTo>
                      <a:lnTo>
                        <a:pt x="2917" y="6930"/>
                      </a:lnTo>
                      <a:lnTo>
                        <a:pt x="2316" y="7619"/>
                      </a:lnTo>
                      <a:lnTo>
                        <a:pt x="1715" y="8309"/>
                      </a:lnTo>
                      <a:lnTo>
                        <a:pt x="1132" y="8998"/>
                      </a:lnTo>
                      <a:lnTo>
                        <a:pt x="566" y="9705"/>
                      </a:lnTo>
                      <a:lnTo>
                        <a:pt x="1" y="10412"/>
                      </a:lnTo>
                      <a:lnTo>
                        <a:pt x="1" y="10412"/>
                      </a:lnTo>
                      <a:lnTo>
                        <a:pt x="920" y="9281"/>
                      </a:lnTo>
                      <a:lnTo>
                        <a:pt x="1857" y="8150"/>
                      </a:lnTo>
                      <a:lnTo>
                        <a:pt x="2811" y="7054"/>
                      </a:lnTo>
                      <a:lnTo>
                        <a:pt x="3801" y="5958"/>
                      </a:lnTo>
                      <a:lnTo>
                        <a:pt x="3801" y="5958"/>
                      </a:lnTo>
                      <a:lnTo>
                        <a:pt x="4950" y="6294"/>
                      </a:lnTo>
                      <a:lnTo>
                        <a:pt x="6081" y="6647"/>
                      </a:lnTo>
                      <a:lnTo>
                        <a:pt x="7230" y="6983"/>
                      </a:lnTo>
                      <a:lnTo>
                        <a:pt x="8361" y="7301"/>
                      </a:lnTo>
                      <a:lnTo>
                        <a:pt x="9528" y="7602"/>
                      </a:lnTo>
                      <a:lnTo>
                        <a:pt x="10111" y="7743"/>
                      </a:lnTo>
                      <a:lnTo>
                        <a:pt x="10695" y="7867"/>
                      </a:lnTo>
                      <a:lnTo>
                        <a:pt x="11296" y="7973"/>
                      </a:lnTo>
                      <a:lnTo>
                        <a:pt x="11879" y="8079"/>
                      </a:lnTo>
                      <a:lnTo>
                        <a:pt x="12498" y="8167"/>
                      </a:lnTo>
                      <a:lnTo>
                        <a:pt x="13099" y="8220"/>
                      </a:lnTo>
                      <a:lnTo>
                        <a:pt x="13099" y="8220"/>
                      </a:lnTo>
                      <a:lnTo>
                        <a:pt x="13770" y="8273"/>
                      </a:lnTo>
                      <a:lnTo>
                        <a:pt x="14424" y="8291"/>
                      </a:lnTo>
                      <a:lnTo>
                        <a:pt x="14424" y="8291"/>
                      </a:lnTo>
                      <a:lnTo>
                        <a:pt x="14955" y="8273"/>
                      </a:lnTo>
                      <a:lnTo>
                        <a:pt x="15485" y="8256"/>
                      </a:lnTo>
                      <a:lnTo>
                        <a:pt x="15998" y="8203"/>
                      </a:lnTo>
                      <a:lnTo>
                        <a:pt x="16492" y="8150"/>
                      </a:lnTo>
                      <a:lnTo>
                        <a:pt x="16492" y="8150"/>
                      </a:lnTo>
                      <a:lnTo>
                        <a:pt x="16369" y="7761"/>
                      </a:lnTo>
                      <a:lnTo>
                        <a:pt x="16369" y="7761"/>
                      </a:lnTo>
                      <a:lnTo>
                        <a:pt x="16139" y="7195"/>
                      </a:lnTo>
                      <a:lnTo>
                        <a:pt x="15909" y="6647"/>
                      </a:lnTo>
                      <a:lnTo>
                        <a:pt x="15662" y="6099"/>
                      </a:lnTo>
                      <a:lnTo>
                        <a:pt x="15414" y="5551"/>
                      </a:lnTo>
                      <a:lnTo>
                        <a:pt x="15131" y="5021"/>
                      </a:lnTo>
                      <a:lnTo>
                        <a:pt x="14831" y="4491"/>
                      </a:lnTo>
                      <a:lnTo>
                        <a:pt x="14513" y="3978"/>
                      </a:lnTo>
                      <a:lnTo>
                        <a:pt x="14177" y="3483"/>
                      </a:lnTo>
                      <a:lnTo>
                        <a:pt x="13823" y="3006"/>
                      </a:lnTo>
                      <a:lnTo>
                        <a:pt x="13452" y="2546"/>
                      </a:lnTo>
                      <a:lnTo>
                        <a:pt x="13046" y="2104"/>
                      </a:lnTo>
                      <a:lnTo>
                        <a:pt x="12639" y="1698"/>
                      </a:lnTo>
                      <a:lnTo>
                        <a:pt x="12197" y="1309"/>
                      </a:lnTo>
                      <a:lnTo>
                        <a:pt x="11738" y="938"/>
                      </a:lnTo>
                      <a:lnTo>
                        <a:pt x="11243" y="602"/>
                      </a:lnTo>
                      <a:lnTo>
                        <a:pt x="10730" y="301"/>
                      </a:lnTo>
                      <a:lnTo>
                        <a:pt x="10730" y="301"/>
                      </a:lnTo>
                      <a:lnTo>
                        <a:pt x="10430" y="142"/>
                      </a:lnTo>
                      <a:lnTo>
                        <a:pt x="101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7;p24">
                  <a:extLst>
                    <a:ext uri="{FF2B5EF4-FFF2-40B4-BE49-F238E27FC236}">
                      <a16:creationId xmlns:a16="http://schemas.microsoft.com/office/drawing/2014/main" id="{8D643683-4ED5-44E5-8E7B-6C36735340E6}"/>
                    </a:ext>
                  </a:extLst>
                </p:cNvPr>
                <p:cNvSpPr/>
                <p:nvPr/>
              </p:nvSpPr>
              <p:spPr>
                <a:xfrm>
                  <a:off x="3156850" y="985800"/>
                  <a:ext cx="1409700" cy="2464075"/>
                </a:xfrm>
                <a:custGeom>
                  <a:avLst/>
                  <a:gdLst/>
                  <a:ahLst/>
                  <a:cxnLst/>
                  <a:rect l="l" t="t" r="r" b="b"/>
                  <a:pathLst>
                    <a:path w="56388" h="98563" extrusionOk="0">
                      <a:moveTo>
                        <a:pt x="27081" y="1"/>
                      </a:moveTo>
                      <a:lnTo>
                        <a:pt x="26639" y="36"/>
                      </a:lnTo>
                      <a:lnTo>
                        <a:pt x="26197" y="72"/>
                      </a:lnTo>
                      <a:lnTo>
                        <a:pt x="25737" y="142"/>
                      </a:lnTo>
                      <a:lnTo>
                        <a:pt x="25295" y="231"/>
                      </a:lnTo>
                      <a:lnTo>
                        <a:pt x="24429" y="425"/>
                      </a:lnTo>
                      <a:lnTo>
                        <a:pt x="23510" y="673"/>
                      </a:lnTo>
                      <a:lnTo>
                        <a:pt x="22538" y="973"/>
                      </a:lnTo>
                      <a:lnTo>
                        <a:pt x="21548" y="1291"/>
                      </a:lnTo>
                      <a:lnTo>
                        <a:pt x="20558" y="1680"/>
                      </a:lnTo>
                      <a:lnTo>
                        <a:pt x="20063" y="1875"/>
                      </a:lnTo>
                      <a:lnTo>
                        <a:pt x="19586" y="2087"/>
                      </a:lnTo>
                      <a:lnTo>
                        <a:pt x="19109" y="2299"/>
                      </a:lnTo>
                      <a:lnTo>
                        <a:pt x="18649" y="2529"/>
                      </a:lnTo>
                      <a:lnTo>
                        <a:pt x="18189" y="2776"/>
                      </a:lnTo>
                      <a:lnTo>
                        <a:pt x="17748" y="3024"/>
                      </a:lnTo>
                      <a:lnTo>
                        <a:pt x="17341" y="3289"/>
                      </a:lnTo>
                      <a:lnTo>
                        <a:pt x="16934" y="3554"/>
                      </a:lnTo>
                      <a:lnTo>
                        <a:pt x="16563" y="3819"/>
                      </a:lnTo>
                      <a:lnTo>
                        <a:pt x="16210" y="4102"/>
                      </a:lnTo>
                      <a:lnTo>
                        <a:pt x="15892" y="4385"/>
                      </a:lnTo>
                      <a:lnTo>
                        <a:pt x="15609" y="4685"/>
                      </a:lnTo>
                      <a:lnTo>
                        <a:pt x="15344" y="5003"/>
                      </a:lnTo>
                      <a:lnTo>
                        <a:pt x="15132" y="5304"/>
                      </a:lnTo>
                      <a:lnTo>
                        <a:pt x="14937" y="5622"/>
                      </a:lnTo>
                      <a:lnTo>
                        <a:pt x="14796" y="5958"/>
                      </a:lnTo>
                      <a:lnTo>
                        <a:pt x="14743" y="6117"/>
                      </a:lnTo>
                      <a:lnTo>
                        <a:pt x="14690" y="6294"/>
                      </a:lnTo>
                      <a:lnTo>
                        <a:pt x="14654" y="6453"/>
                      </a:lnTo>
                      <a:lnTo>
                        <a:pt x="14637" y="6629"/>
                      </a:lnTo>
                      <a:lnTo>
                        <a:pt x="14619" y="6806"/>
                      </a:lnTo>
                      <a:lnTo>
                        <a:pt x="14619" y="6965"/>
                      </a:lnTo>
                      <a:lnTo>
                        <a:pt x="14637" y="7142"/>
                      </a:lnTo>
                      <a:lnTo>
                        <a:pt x="14654" y="7319"/>
                      </a:lnTo>
                      <a:lnTo>
                        <a:pt x="14690" y="7496"/>
                      </a:lnTo>
                      <a:lnTo>
                        <a:pt x="14743" y="7690"/>
                      </a:lnTo>
                      <a:lnTo>
                        <a:pt x="14813" y="7867"/>
                      </a:lnTo>
                      <a:lnTo>
                        <a:pt x="14884" y="8044"/>
                      </a:lnTo>
                      <a:lnTo>
                        <a:pt x="15149" y="8556"/>
                      </a:lnTo>
                      <a:lnTo>
                        <a:pt x="15414" y="9033"/>
                      </a:lnTo>
                      <a:lnTo>
                        <a:pt x="15679" y="9493"/>
                      </a:lnTo>
                      <a:lnTo>
                        <a:pt x="15962" y="9917"/>
                      </a:lnTo>
                      <a:lnTo>
                        <a:pt x="16263" y="10306"/>
                      </a:lnTo>
                      <a:lnTo>
                        <a:pt x="16563" y="10695"/>
                      </a:lnTo>
                      <a:lnTo>
                        <a:pt x="16864" y="11066"/>
                      </a:lnTo>
                      <a:lnTo>
                        <a:pt x="17164" y="11402"/>
                      </a:lnTo>
                      <a:lnTo>
                        <a:pt x="17801" y="12074"/>
                      </a:lnTo>
                      <a:lnTo>
                        <a:pt x="18437" y="12692"/>
                      </a:lnTo>
                      <a:lnTo>
                        <a:pt x="19073" y="13293"/>
                      </a:lnTo>
                      <a:lnTo>
                        <a:pt x="19692" y="13894"/>
                      </a:lnTo>
                      <a:lnTo>
                        <a:pt x="19975" y="14159"/>
                      </a:lnTo>
                      <a:lnTo>
                        <a:pt x="20222" y="14389"/>
                      </a:lnTo>
                      <a:lnTo>
                        <a:pt x="20470" y="14584"/>
                      </a:lnTo>
                      <a:lnTo>
                        <a:pt x="20699" y="14760"/>
                      </a:lnTo>
                      <a:lnTo>
                        <a:pt x="20912" y="14902"/>
                      </a:lnTo>
                      <a:lnTo>
                        <a:pt x="21124" y="15026"/>
                      </a:lnTo>
                      <a:lnTo>
                        <a:pt x="21318" y="15114"/>
                      </a:lnTo>
                      <a:lnTo>
                        <a:pt x="21513" y="15202"/>
                      </a:lnTo>
                      <a:lnTo>
                        <a:pt x="21707" y="15255"/>
                      </a:lnTo>
                      <a:lnTo>
                        <a:pt x="21884" y="15273"/>
                      </a:lnTo>
                      <a:lnTo>
                        <a:pt x="22061" y="15291"/>
                      </a:lnTo>
                      <a:lnTo>
                        <a:pt x="22237" y="15291"/>
                      </a:lnTo>
                      <a:lnTo>
                        <a:pt x="22396" y="15273"/>
                      </a:lnTo>
                      <a:lnTo>
                        <a:pt x="22555" y="15238"/>
                      </a:lnTo>
                      <a:lnTo>
                        <a:pt x="22732" y="15185"/>
                      </a:lnTo>
                      <a:lnTo>
                        <a:pt x="22891" y="15132"/>
                      </a:lnTo>
                      <a:lnTo>
                        <a:pt x="23209" y="14973"/>
                      </a:lnTo>
                      <a:lnTo>
                        <a:pt x="23545" y="14778"/>
                      </a:lnTo>
                      <a:lnTo>
                        <a:pt x="24252" y="14336"/>
                      </a:lnTo>
                      <a:lnTo>
                        <a:pt x="24659" y="14089"/>
                      </a:lnTo>
                      <a:lnTo>
                        <a:pt x="25083" y="13859"/>
                      </a:lnTo>
                      <a:lnTo>
                        <a:pt x="25560" y="13647"/>
                      </a:lnTo>
                      <a:lnTo>
                        <a:pt x="25808" y="13558"/>
                      </a:lnTo>
                      <a:lnTo>
                        <a:pt x="26073" y="13452"/>
                      </a:lnTo>
                      <a:lnTo>
                        <a:pt x="26586" y="13311"/>
                      </a:lnTo>
                      <a:lnTo>
                        <a:pt x="27045" y="13205"/>
                      </a:lnTo>
                      <a:lnTo>
                        <a:pt x="27452" y="13134"/>
                      </a:lnTo>
                      <a:lnTo>
                        <a:pt x="27841" y="13081"/>
                      </a:lnTo>
                      <a:lnTo>
                        <a:pt x="28176" y="13064"/>
                      </a:lnTo>
                      <a:lnTo>
                        <a:pt x="28477" y="13081"/>
                      </a:lnTo>
                      <a:lnTo>
                        <a:pt x="28760" y="13134"/>
                      </a:lnTo>
                      <a:lnTo>
                        <a:pt x="28990" y="13205"/>
                      </a:lnTo>
                      <a:lnTo>
                        <a:pt x="29184" y="13311"/>
                      </a:lnTo>
                      <a:lnTo>
                        <a:pt x="29361" y="13417"/>
                      </a:lnTo>
                      <a:lnTo>
                        <a:pt x="29502" y="13576"/>
                      </a:lnTo>
                      <a:lnTo>
                        <a:pt x="29608" y="13735"/>
                      </a:lnTo>
                      <a:lnTo>
                        <a:pt x="29679" y="13912"/>
                      </a:lnTo>
                      <a:lnTo>
                        <a:pt x="29732" y="14124"/>
                      </a:lnTo>
                      <a:lnTo>
                        <a:pt x="29750" y="14336"/>
                      </a:lnTo>
                      <a:lnTo>
                        <a:pt x="29750" y="14584"/>
                      </a:lnTo>
                      <a:lnTo>
                        <a:pt x="29714" y="14831"/>
                      </a:lnTo>
                      <a:lnTo>
                        <a:pt x="29661" y="15096"/>
                      </a:lnTo>
                      <a:lnTo>
                        <a:pt x="29591" y="15361"/>
                      </a:lnTo>
                      <a:lnTo>
                        <a:pt x="29484" y="15644"/>
                      </a:lnTo>
                      <a:lnTo>
                        <a:pt x="29361" y="15927"/>
                      </a:lnTo>
                      <a:lnTo>
                        <a:pt x="29219" y="16228"/>
                      </a:lnTo>
                      <a:lnTo>
                        <a:pt x="29078" y="16528"/>
                      </a:lnTo>
                      <a:lnTo>
                        <a:pt x="28901" y="16829"/>
                      </a:lnTo>
                      <a:lnTo>
                        <a:pt x="28707" y="17147"/>
                      </a:lnTo>
                      <a:lnTo>
                        <a:pt x="28495" y="17447"/>
                      </a:lnTo>
                      <a:lnTo>
                        <a:pt x="28282" y="17765"/>
                      </a:lnTo>
                      <a:lnTo>
                        <a:pt x="28035" y="18066"/>
                      </a:lnTo>
                      <a:lnTo>
                        <a:pt x="27788" y="18366"/>
                      </a:lnTo>
                      <a:lnTo>
                        <a:pt x="27540" y="18667"/>
                      </a:lnTo>
                      <a:lnTo>
                        <a:pt x="27275" y="18950"/>
                      </a:lnTo>
                      <a:lnTo>
                        <a:pt x="26992" y="19233"/>
                      </a:lnTo>
                      <a:lnTo>
                        <a:pt x="26639" y="19568"/>
                      </a:lnTo>
                      <a:lnTo>
                        <a:pt x="26285" y="19869"/>
                      </a:lnTo>
                      <a:lnTo>
                        <a:pt x="25932" y="20152"/>
                      </a:lnTo>
                      <a:lnTo>
                        <a:pt x="25578" y="20399"/>
                      </a:lnTo>
                      <a:lnTo>
                        <a:pt x="25207" y="20611"/>
                      </a:lnTo>
                      <a:lnTo>
                        <a:pt x="24836" y="20806"/>
                      </a:lnTo>
                      <a:lnTo>
                        <a:pt x="24464" y="20982"/>
                      </a:lnTo>
                      <a:lnTo>
                        <a:pt x="24093" y="21124"/>
                      </a:lnTo>
                      <a:lnTo>
                        <a:pt x="23722" y="21248"/>
                      </a:lnTo>
                      <a:lnTo>
                        <a:pt x="23351" y="21354"/>
                      </a:lnTo>
                      <a:lnTo>
                        <a:pt x="22962" y="21424"/>
                      </a:lnTo>
                      <a:lnTo>
                        <a:pt x="22591" y="21477"/>
                      </a:lnTo>
                      <a:lnTo>
                        <a:pt x="22202" y="21513"/>
                      </a:lnTo>
                      <a:lnTo>
                        <a:pt x="21813" y="21530"/>
                      </a:lnTo>
                      <a:lnTo>
                        <a:pt x="21442" y="21530"/>
                      </a:lnTo>
                      <a:lnTo>
                        <a:pt x="21053" y="21513"/>
                      </a:lnTo>
                      <a:lnTo>
                        <a:pt x="20664" y="21460"/>
                      </a:lnTo>
                      <a:lnTo>
                        <a:pt x="20275" y="21407"/>
                      </a:lnTo>
                      <a:lnTo>
                        <a:pt x="19886" y="21336"/>
                      </a:lnTo>
                      <a:lnTo>
                        <a:pt x="19497" y="21248"/>
                      </a:lnTo>
                      <a:lnTo>
                        <a:pt x="19109" y="21142"/>
                      </a:lnTo>
                      <a:lnTo>
                        <a:pt x="18720" y="21018"/>
                      </a:lnTo>
                      <a:lnTo>
                        <a:pt x="18331" y="20894"/>
                      </a:lnTo>
                      <a:lnTo>
                        <a:pt x="17942" y="20753"/>
                      </a:lnTo>
                      <a:lnTo>
                        <a:pt x="17553" y="20594"/>
                      </a:lnTo>
                      <a:lnTo>
                        <a:pt x="17164" y="20434"/>
                      </a:lnTo>
                      <a:lnTo>
                        <a:pt x="16387" y="20063"/>
                      </a:lnTo>
                      <a:lnTo>
                        <a:pt x="15626" y="19674"/>
                      </a:lnTo>
                      <a:lnTo>
                        <a:pt x="14866" y="19233"/>
                      </a:lnTo>
                      <a:lnTo>
                        <a:pt x="14354" y="18914"/>
                      </a:lnTo>
                      <a:lnTo>
                        <a:pt x="13806" y="18525"/>
                      </a:lnTo>
                      <a:lnTo>
                        <a:pt x="12568" y="17624"/>
                      </a:lnTo>
                      <a:lnTo>
                        <a:pt x="11914" y="17147"/>
                      </a:lnTo>
                      <a:lnTo>
                        <a:pt x="11243" y="16652"/>
                      </a:lnTo>
                      <a:lnTo>
                        <a:pt x="10536" y="16175"/>
                      </a:lnTo>
                      <a:lnTo>
                        <a:pt x="9829" y="15733"/>
                      </a:lnTo>
                      <a:lnTo>
                        <a:pt x="9475" y="15538"/>
                      </a:lnTo>
                      <a:lnTo>
                        <a:pt x="9122" y="15344"/>
                      </a:lnTo>
                      <a:lnTo>
                        <a:pt x="8750" y="15167"/>
                      </a:lnTo>
                      <a:lnTo>
                        <a:pt x="8397" y="15008"/>
                      </a:lnTo>
                      <a:lnTo>
                        <a:pt x="8043" y="14867"/>
                      </a:lnTo>
                      <a:lnTo>
                        <a:pt x="7690" y="14760"/>
                      </a:lnTo>
                      <a:lnTo>
                        <a:pt x="7336" y="14672"/>
                      </a:lnTo>
                      <a:lnTo>
                        <a:pt x="6983" y="14601"/>
                      </a:lnTo>
                      <a:lnTo>
                        <a:pt x="6647" y="14566"/>
                      </a:lnTo>
                      <a:lnTo>
                        <a:pt x="6293" y="14548"/>
                      </a:lnTo>
                      <a:lnTo>
                        <a:pt x="5958" y="14566"/>
                      </a:lnTo>
                      <a:lnTo>
                        <a:pt x="5639" y="14637"/>
                      </a:lnTo>
                      <a:lnTo>
                        <a:pt x="5321" y="14725"/>
                      </a:lnTo>
                      <a:lnTo>
                        <a:pt x="5003" y="14849"/>
                      </a:lnTo>
                      <a:lnTo>
                        <a:pt x="4703" y="15026"/>
                      </a:lnTo>
                      <a:lnTo>
                        <a:pt x="4402" y="15238"/>
                      </a:lnTo>
                      <a:lnTo>
                        <a:pt x="4208" y="15379"/>
                      </a:lnTo>
                      <a:lnTo>
                        <a:pt x="4049" y="15538"/>
                      </a:lnTo>
                      <a:lnTo>
                        <a:pt x="3907" y="15697"/>
                      </a:lnTo>
                      <a:lnTo>
                        <a:pt x="3801" y="15839"/>
                      </a:lnTo>
                      <a:lnTo>
                        <a:pt x="3695" y="15980"/>
                      </a:lnTo>
                      <a:lnTo>
                        <a:pt x="3607" y="16122"/>
                      </a:lnTo>
                      <a:lnTo>
                        <a:pt x="3554" y="16263"/>
                      </a:lnTo>
                      <a:lnTo>
                        <a:pt x="3501" y="16404"/>
                      </a:lnTo>
                      <a:lnTo>
                        <a:pt x="3483" y="16528"/>
                      </a:lnTo>
                      <a:lnTo>
                        <a:pt x="3465" y="16669"/>
                      </a:lnTo>
                      <a:lnTo>
                        <a:pt x="3448" y="16811"/>
                      </a:lnTo>
                      <a:lnTo>
                        <a:pt x="3465" y="16935"/>
                      </a:lnTo>
                      <a:lnTo>
                        <a:pt x="3518" y="17200"/>
                      </a:lnTo>
                      <a:lnTo>
                        <a:pt x="3589" y="17465"/>
                      </a:lnTo>
                      <a:lnTo>
                        <a:pt x="3713" y="17748"/>
                      </a:lnTo>
                      <a:lnTo>
                        <a:pt x="3837" y="18013"/>
                      </a:lnTo>
                      <a:lnTo>
                        <a:pt x="4084" y="18596"/>
                      </a:lnTo>
                      <a:lnTo>
                        <a:pt x="4208" y="18897"/>
                      </a:lnTo>
                      <a:lnTo>
                        <a:pt x="4314" y="19197"/>
                      </a:lnTo>
                      <a:lnTo>
                        <a:pt x="4384" y="19533"/>
                      </a:lnTo>
                      <a:lnTo>
                        <a:pt x="4402" y="19710"/>
                      </a:lnTo>
                      <a:lnTo>
                        <a:pt x="4402" y="19887"/>
                      </a:lnTo>
                      <a:lnTo>
                        <a:pt x="4402" y="20222"/>
                      </a:lnTo>
                      <a:lnTo>
                        <a:pt x="4384" y="20541"/>
                      </a:lnTo>
                      <a:lnTo>
                        <a:pt x="4331" y="20876"/>
                      </a:lnTo>
                      <a:lnTo>
                        <a:pt x="4261" y="21195"/>
                      </a:lnTo>
                      <a:lnTo>
                        <a:pt x="4172" y="21495"/>
                      </a:lnTo>
                      <a:lnTo>
                        <a:pt x="4084" y="21813"/>
                      </a:lnTo>
                      <a:lnTo>
                        <a:pt x="3890" y="22414"/>
                      </a:lnTo>
                      <a:lnTo>
                        <a:pt x="3677" y="23033"/>
                      </a:lnTo>
                      <a:lnTo>
                        <a:pt x="3501" y="23634"/>
                      </a:lnTo>
                      <a:lnTo>
                        <a:pt x="3412" y="23952"/>
                      </a:lnTo>
                      <a:lnTo>
                        <a:pt x="3359" y="24253"/>
                      </a:lnTo>
                      <a:lnTo>
                        <a:pt x="3324" y="24571"/>
                      </a:lnTo>
                      <a:lnTo>
                        <a:pt x="3289" y="24889"/>
                      </a:lnTo>
                      <a:lnTo>
                        <a:pt x="3289" y="25295"/>
                      </a:lnTo>
                      <a:lnTo>
                        <a:pt x="3306" y="25684"/>
                      </a:lnTo>
                      <a:lnTo>
                        <a:pt x="3324" y="26038"/>
                      </a:lnTo>
                      <a:lnTo>
                        <a:pt x="3359" y="26374"/>
                      </a:lnTo>
                      <a:lnTo>
                        <a:pt x="3412" y="26674"/>
                      </a:lnTo>
                      <a:lnTo>
                        <a:pt x="3483" y="26975"/>
                      </a:lnTo>
                      <a:lnTo>
                        <a:pt x="3554" y="27240"/>
                      </a:lnTo>
                      <a:lnTo>
                        <a:pt x="3642" y="27487"/>
                      </a:lnTo>
                      <a:lnTo>
                        <a:pt x="3748" y="27717"/>
                      </a:lnTo>
                      <a:lnTo>
                        <a:pt x="3872" y="27947"/>
                      </a:lnTo>
                      <a:lnTo>
                        <a:pt x="3996" y="28141"/>
                      </a:lnTo>
                      <a:lnTo>
                        <a:pt x="4137" y="28336"/>
                      </a:lnTo>
                      <a:lnTo>
                        <a:pt x="4278" y="28512"/>
                      </a:lnTo>
                      <a:lnTo>
                        <a:pt x="4455" y="28672"/>
                      </a:lnTo>
                      <a:lnTo>
                        <a:pt x="4632" y="28831"/>
                      </a:lnTo>
                      <a:lnTo>
                        <a:pt x="4809" y="28972"/>
                      </a:lnTo>
                      <a:lnTo>
                        <a:pt x="5003" y="29096"/>
                      </a:lnTo>
                      <a:lnTo>
                        <a:pt x="5215" y="29237"/>
                      </a:lnTo>
                      <a:lnTo>
                        <a:pt x="5657" y="29467"/>
                      </a:lnTo>
                      <a:lnTo>
                        <a:pt x="6134" y="29697"/>
                      </a:lnTo>
                      <a:lnTo>
                        <a:pt x="6665" y="29909"/>
                      </a:lnTo>
                      <a:lnTo>
                        <a:pt x="7796" y="30368"/>
                      </a:lnTo>
                      <a:lnTo>
                        <a:pt x="8415" y="30616"/>
                      </a:lnTo>
                      <a:lnTo>
                        <a:pt x="9051" y="30899"/>
                      </a:lnTo>
                      <a:lnTo>
                        <a:pt x="9369" y="31040"/>
                      </a:lnTo>
                      <a:lnTo>
                        <a:pt x="9670" y="31146"/>
                      </a:lnTo>
                      <a:lnTo>
                        <a:pt x="9952" y="31252"/>
                      </a:lnTo>
                      <a:lnTo>
                        <a:pt x="10253" y="31323"/>
                      </a:lnTo>
                      <a:lnTo>
                        <a:pt x="10536" y="31394"/>
                      </a:lnTo>
                      <a:lnTo>
                        <a:pt x="10819" y="31447"/>
                      </a:lnTo>
                      <a:lnTo>
                        <a:pt x="11384" y="31535"/>
                      </a:lnTo>
                      <a:lnTo>
                        <a:pt x="11932" y="31588"/>
                      </a:lnTo>
                      <a:lnTo>
                        <a:pt x="12480" y="31606"/>
                      </a:lnTo>
                      <a:lnTo>
                        <a:pt x="13576" y="31641"/>
                      </a:lnTo>
                      <a:lnTo>
                        <a:pt x="14124" y="31676"/>
                      </a:lnTo>
                      <a:lnTo>
                        <a:pt x="14672" y="31730"/>
                      </a:lnTo>
                      <a:lnTo>
                        <a:pt x="15220" y="31818"/>
                      </a:lnTo>
                      <a:lnTo>
                        <a:pt x="15503" y="31889"/>
                      </a:lnTo>
                      <a:lnTo>
                        <a:pt x="15786" y="31959"/>
                      </a:lnTo>
                      <a:lnTo>
                        <a:pt x="16086" y="32048"/>
                      </a:lnTo>
                      <a:lnTo>
                        <a:pt x="16369" y="32154"/>
                      </a:lnTo>
                      <a:lnTo>
                        <a:pt x="16669" y="32277"/>
                      </a:lnTo>
                      <a:lnTo>
                        <a:pt x="16952" y="32419"/>
                      </a:lnTo>
                      <a:lnTo>
                        <a:pt x="17270" y="32578"/>
                      </a:lnTo>
                      <a:lnTo>
                        <a:pt x="17571" y="32755"/>
                      </a:lnTo>
                      <a:lnTo>
                        <a:pt x="17871" y="32967"/>
                      </a:lnTo>
                      <a:lnTo>
                        <a:pt x="18189" y="33197"/>
                      </a:lnTo>
                      <a:lnTo>
                        <a:pt x="18313" y="33303"/>
                      </a:lnTo>
                      <a:lnTo>
                        <a:pt x="18419" y="33444"/>
                      </a:lnTo>
                      <a:lnTo>
                        <a:pt x="18508" y="33603"/>
                      </a:lnTo>
                      <a:lnTo>
                        <a:pt x="18578" y="33798"/>
                      </a:lnTo>
                      <a:lnTo>
                        <a:pt x="18649" y="34010"/>
                      </a:lnTo>
                      <a:lnTo>
                        <a:pt x="18702" y="34240"/>
                      </a:lnTo>
                      <a:lnTo>
                        <a:pt x="18737" y="34487"/>
                      </a:lnTo>
                      <a:lnTo>
                        <a:pt x="18773" y="34752"/>
                      </a:lnTo>
                      <a:lnTo>
                        <a:pt x="18790" y="35318"/>
                      </a:lnTo>
                      <a:lnTo>
                        <a:pt x="18808" y="35936"/>
                      </a:lnTo>
                      <a:lnTo>
                        <a:pt x="18790" y="37209"/>
                      </a:lnTo>
                      <a:lnTo>
                        <a:pt x="18790" y="37845"/>
                      </a:lnTo>
                      <a:lnTo>
                        <a:pt x="18790" y="38464"/>
                      </a:lnTo>
                      <a:lnTo>
                        <a:pt x="18808" y="39047"/>
                      </a:lnTo>
                      <a:lnTo>
                        <a:pt x="18826" y="39330"/>
                      </a:lnTo>
                      <a:lnTo>
                        <a:pt x="18861" y="39578"/>
                      </a:lnTo>
                      <a:lnTo>
                        <a:pt x="18914" y="39825"/>
                      </a:lnTo>
                      <a:lnTo>
                        <a:pt x="18967" y="40055"/>
                      </a:lnTo>
                      <a:lnTo>
                        <a:pt x="19038" y="40249"/>
                      </a:lnTo>
                      <a:lnTo>
                        <a:pt x="19109" y="40426"/>
                      </a:lnTo>
                      <a:lnTo>
                        <a:pt x="19197" y="40585"/>
                      </a:lnTo>
                      <a:lnTo>
                        <a:pt x="19321" y="40709"/>
                      </a:lnTo>
                      <a:lnTo>
                        <a:pt x="19444" y="40815"/>
                      </a:lnTo>
                      <a:lnTo>
                        <a:pt x="19586" y="40886"/>
                      </a:lnTo>
                      <a:lnTo>
                        <a:pt x="19745" y="40921"/>
                      </a:lnTo>
                      <a:lnTo>
                        <a:pt x="19904" y="40956"/>
                      </a:lnTo>
                      <a:lnTo>
                        <a:pt x="20045" y="40992"/>
                      </a:lnTo>
                      <a:lnTo>
                        <a:pt x="20364" y="40992"/>
                      </a:lnTo>
                      <a:lnTo>
                        <a:pt x="20523" y="40974"/>
                      </a:lnTo>
                      <a:lnTo>
                        <a:pt x="20664" y="40939"/>
                      </a:lnTo>
                      <a:lnTo>
                        <a:pt x="20823" y="40903"/>
                      </a:lnTo>
                      <a:lnTo>
                        <a:pt x="21124" y="40797"/>
                      </a:lnTo>
                      <a:lnTo>
                        <a:pt x="21442" y="40638"/>
                      </a:lnTo>
                      <a:lnTo>
                        <a:pt x="21742" y="40462"/>
                      </a:lnTo>
                      <a:lnTo>
                        <a:pt x="22043" y="40249"/>
                      </a:lnTo>
                      <a:lnTo>
                        <a:pt x="22343" y="40002"/>
                      </a:lnTo>
                      <a:lnTo>
                        <a:pt x="22644" y="39737"/>
                      </a:lnTo>
                      <a:lnTo>
                        <a:pt x="22927" y="39436"/>
                      </a:lnTo>
                      <a:lnTo>
                        <a:pt x="23227" y="39136"/>
                      </a:lnTo>
                      <a:lnTo>
                        <a:pt x="23810" y="38482"/>
                      </a:lnTo>
                      <a:lnTo>
                        <a:pt x="24376" y="37810"/>
                      </a:lnTo>
                      <a:lnTo>
                        <a:pt x="25012" y="37015"/>
                      </a:lnTo>
                      <a:lnTo>
                        <a:pt x="25649" y="36272"/>
                      </a:lnTo>
                      <a:lnTo>
                        <a:pt x="25949" y="35936"/>
                      </a:lnTo>
                      <a:lnTo>
                        <a:pt x="26250" y="35618"/>
                      </a:lnTo>
                      <a:lnTo>
                        <a:pt x="26550" y="35335"/>
                      </a:lnTo>
                      <a:lnTo>
                        <a:pt x="26833" y="35106"/>
                      </a:lnTo>
                      <a:lnTo>
                        <a:pt x="27116" y="34894"/>
                      </a:lnTo>
                      <a:lnTo>
                        <a:pt x="27257" y="34823"/>
                      </a:lnTo>
                      <a:lnTo>
                        <a:pt x="27399" y="34752"/>
                      </a:lnTo>
                      <a:lnTo>
                        <a:pt x="27540" y="34699"/>
                      </a:lnTo>
                      <a:lnTo>
                        <a:pt x="27681" y="34646"/>
                      </a:lnTo>
                      <a:lnTo>
                        <a:pt x="27805" y="34628"/>
                      </a:lnTo>
                      <a:lnTo>
                        <a:pt x="27947" y="34611"/>
                      </a:lnTo>
                      <a:lnTo>
                        <a:pt x="28070" y="34611"/>
                      </a:lnTo>
                      <a:lnTo>
                        <a:pt x="28194" y="34646"/>
                      </a:lnTo>
                      <a:lnTo>
                        <a:pt x="28336" y="34681"/>
                      </a:lnTo>
                      <a:lnTo>
                        <a:pt x="28459" y="34734"/>
                      </a:lnTo>
                      <a:lnTo>
                        <a:pt x="28583" y="34805"/>
                      </a:lnTo>
                      <a:lnTo>
                        <a:pt x="28707" y="34911"/>
                      </a:lnTo>
                      <a:lnTo>
                        <a:pt x="28813" y="35017"/>
                      </a:lnTo>
                      <a:lnTo>
                        <a:pt x="28936" y="35159"/>
                      </a:lnTo>
                      <a:lnTo>
                        <a:pt x="29325" y="35654"/>
                      </a:lnTo>
                      <a:lnTo>
                        <a:pt x="29732" y="36131"/>
                      </a:lnTo>
                      <a:lnTo>
                        <a:pt x="30545" y="37050"/>
                      </a:lnTo>
                      <a:lnTo>
                        <a:pt x="31340" y="37934"/>
                      </a:lnTo>
                      <a:lnTo>
                        <a:pt x="32154" y="38765"/>
                      </a:lnTo>
                      <a:lnTo>
                        <a:pt x="32949" y="39578"/>
                      </a:lnTo>
                      <a:lnTo>
                        <a:pt x="33744" y="40355"/>
                      </a:lnTo>
                      <a:lnTo>
                        <a:pt x="35265" y="41858"/>
                      </a:lnTo>
                      <a:lnTo>
                        <a:pt x="35989" y="42583"/>
                      </a:lnTo>
                      <a:lnTo>
                        <a:pt x="36696" y="43325"/>
                      </a:lnTo>
                      <a:lnTo>
                        <a:pt x="37350" y="44067"/>
                      </a:lnTo>
                      <a:lnTo>
                        <a:pt x="37969" y="44810"/>
                      </a:lnTo>
                      <a:lnTo>
                        <a:pt x="38269" y="45181"/>
                      </a:lnTo>
                      <a:lnTo>
                        <a:pt x="38552" y="45570"/>
                      </a:lnTo>
                      <a:lnTo>
                        <a:pt x="38835" y="45959"/>
                      </a:lnTo>
                      <a:lnTo>
                        <a:pt x="39083" y="46348"/>
                      </a:lnTo>
                      <a:lnTo>
                        <a:pt x="39330" y="46754"/>
                      </a:lnTo>
                      <a:lnTo>
                        <a:pt x="39560" y="47161"/>
                      </a:lnTo>
                      <a:lnTo>
                        <a:pt x="39772" y="47585"/>
                      </a:lnTo>
                      <a:lnTo>
                        <a:pt x="39984" y="48009"/>
                      </a:lnTo>
                      <a:lnTo>
                        <a:pt x="39790" y="48186"/>
                      </a:lnTo>
                      <a:lnTo>
                        <a:pt x="39577" y="48363"/>
                      </a:lnTo>
                      <a:lnTo>
                        <a:pt x="39383" y="48504"/>
                      </a:lnTo>
                      <a:lnTo>
                        <a:pt x="39171" y="48628"/>
                      </a:lnTo>
                      <a:lnTo>
                        <a:pt x="38959" y="48716"/>
                      </a:lnTo>
                      <a:lnTo>
                        <a:pt x="38747" y="48805"/>
                      </a:lnTo>
                      <a:lnTo>
                        <a:pt x="38535" y="48875"/>
                      </a:lnTo>
                      <a:lnTo>
                        <a:pt x="38322" y="48911"/>
                      </a:lnTo>
                      <a:lnTo>
                        <a:pt x="38093" y="48946"/>
                      </a:lnTo>
                      <a:lnTo>
                        <a:pt x="37881" y="48964"/>
                      </a:lnTo>
                      <a:lnTo>
                        <a:pt x="37651" y="48964"/>
                      </a:lnTo>
                      <a:lnTo>
                        <a:pt x="37421" y="48946"/>
                      </a:lnTo>
                      <a:lnTo>
                        <a:pt x="37209" y="48911"/>
                      </a:lnTo>
                      <a:lnTo>
                        <a:pt x="36979" y="48858"/>
                      </a:lnTo>
                      <a:lnTo>
                        <a:pt x="36732" y="48805"/>
                      </a:lnTo>
                      <a:lnTo>
                        <a:pt x="36502" y="48734"/>
                      </a:lnTo>
                      <a:lnTo>
                        <a:pt x="36042" y="48557"/>
                      </a:lnTo>
                      <a:lnTo>
                        <a:pt x="35565" y="48345"/>
                      </a:lnTo>
                      <a:lnTo>
                        <a:pt x="35088" y="48098"/>
                      </a:lnTo>
                      <a:lnTo>
                        <a:pt x="34593" y="47832"/>
                      </a:lnTo>
                      <a:lnTo>
                        <a:pt x="34116" y="47532"/>
                      </a:lnTo>
                      <a:lnTo>
                        <a:pt x="33621" y="47214"/>
                      </a:lnTo>
                      <a:lnTo>
                        <a:pt x="32648" y="46560"/>
                      </a:lnTo>
                      <a:lnTo>
                        <a:pt x="31959" y="46082"/>
                      </a:lnTo>
                      <a:lnTo>
                        <a:pt x="31270" y="45623"/>
                      </a:lnTo>
                      <a:lnTo>
                        <a:pt x="30580" y="45199"/>
                      </a:lnTo>
                      <a:lnTo>
                        <a:pt x="30245" y="45004"/>
                      </a:lnTo>
                      <a:lnTo>
                        <a:pt x="29909" y="44827"/>
                      </a:lnTo>
                      <a:lnTo>
                        <a:pt x="29573" y="44668"/>
                      </a:lnTo>
                      <a:lnTo>
                        <a:pt x="29237" y="44527"/>
                      </a:lnTo>
                      <a:lnTo>
                        <a:pt x="28901" y="44403"/>
                      </a:lnTo>
                      <a:lnTo>
                        <a:pt x="28583" y="44297"/>
                      </a:lnTo>
                      <a:lnTo>
                        <a:pt x="28265" y="44227"/>
                      </a:lnTo>
                      <a:lnTo>
                        <a:pt x="27947" y="44173"/>
                      </a:lnTo>
                      <a:lnTo>
                        <a:pt x="27646" y="44156"/>
                      </a:lnTo>
                      <a:lnTo>
                        <a:pt x="27328" y="44173"/>
                      </a:lnTo>
                      <a:lnTo>
                        <a:pt x="27134" y="44191"/>
                      </a:lnTo>
                      <a:lnTo>
                        <a:pt x="26939" y="44227"/>
                      </a:lnTo>
                      <a:lnTo>
                        <a:pt x="26550" y="44315"/>
                      </a:lnTo>
                      <a:lnTo>
                        <a:pt x="26197" y="44439"/>
                      </a:lnTo>
                      <a:lnTo>
                        <a:pt x="25826" y="44598"/>
                      </a:lnTo>
                      <a:lnTo>
                        <a:pt x="25472" y="44774"/>
                      </a:lnTo>
                      <a:lnTo>
                        <a:pt x="25118" y="44969"/>
                      </a:lnTo>
                      <a:lnTo>
                        <a:pt x="24429" y="45393"/>
                      </a:lnTo>
                      <a:lnTo>
                        <a:pt x="23740" y="45817"/>
                      </a:lnTo>
                      <a:lnTo>
                        <a:pt x="23386" y="46012"/>
                      </a:lnTo>
                      <a:lnTo>
                        <a:pt x="23015" y="46206"/>
                      </a:lnTo>
                      <a:lnTo>
                        <a:pt x="22644" y="46365"/>
                      </a:lnTo>
                      <a:lnTo>
                        <a:pt x="22255" y="46489"/>
                      </a:lnTo>
                      <a:lnTo>
                        <a:pt x="21848" y="46595"/>
                      </a:lnTo>
                      <a:lnTo>
                        <a:pt x="21654" y="46630"/>
                      </a:lnTo>
                      <a:lnTo>
                        <a:pt x="21442" y="46666"/>
                      </a:lnTo>
                      <a:lnTo>
                        <a:pt x="21035" y="46683"/>
                      </a:lnTo>
                      <a:lnTo>
                        <a:pt x="20629" y="46683"/>
                      </a:lnTo>
                      <a:lnTo>
                        <a:pt x="20205" y="46648"/>
                      </a:lnTo>
                      <a:lnTo>
                        <a:pt x="19798" y="46595"/>
                      </a:lnTo>
                      <a:lnTo>
                        <a:pt x="19391" y="46524"/>
                      </a:lnTo>
                      <a:lnTo>
                        <a:pt x="18985" y="46454"/>
                      </a:lnTo>
                      <a:lnTo>
                        <a:pt x="18172" y="46277"/>
                      </a:lnTo>
                      <a:lnTo>
                        <a:pt x="17288" y="46065"/>
                      </a:lnTo>
                      <a:lnTo>
                        <a:pt x="16846" y="45976"/>
                      </a:lnTo>
                      <a:lnTo>
                        <a:pt x="16387" y="45923"/>
                      </a:lnTo>
                      <a:lnTo>
                        <a:pt x="15945" y="45870"/>
                      </a:lnTo>
                      <a:lnTo>
                        <a:pt x="15503" y="45853"/>
                      </a:lnTo>
                      <a:lnTo>
                        <a:pt x="15061" y="45870"/>
                      </a:lnTo>
                      <a:lnTo>
                        <a:pt x="14601" y="45923"/>
                      </a:lnTo>
                      <a:lnTo>
                        <a:pt x="14336" y="45976"/>
                      </a:lnTo>
                      <a:lnTo>
                        <a:pt x="14089" y="46029"/>
                      </a:lnTo>
                      <a:lnTo>
                        <a:pt x="13859" y="46100"/>
                      </a:lnTo>
                      <a:lnTo>
                        <a:pt x="13629" y="46171"/>
                      </a:lnTo>
                      <a:lnTo>
                        <a:pt x="13399" y="46259"/>
                      </a:lnTo>
                      <a:lnTo>
                        <a:pt x="13187" y="46365"/>
                      </a:lnTo>
                      <a:lnTo>
                        <a:pt x="12781" y="46577"/>
                      </a:lnTo>
                      <a:lnTo>
                        <a:pt x="12409" y="46807"/>
                      </a:lnTo>
                      <a:lnTo>
                        <a:pt x="12056" y="47072"/>
                      </a:lnTo>
                      <a:lnTo>
                        <a:pt x="11720" y="47355"/>
                      </a:lnTo>
                      <a:lnTo>
                        <a:pt x="11384" y="47656"/>
                      </a:lnTo>
                      <a:lnTo>
                        <a:pt x="10748" y="48274"/>
                      </a:lnTo>
                      <a:lnTo>
                        <a:pt x="10094" y="48911"/>
                      </a:lnTo>
                      <a:lnTo>
                        <a:pt x="9758" y="49229"/>
                      </a:lnTo>
                      <a:lnTo>
                        <a:pt x="9404" y="49547"/>
                      </a:lnTo>
                      <a:lnTo>
                        <a:pt x="9033" y="49830"/>
                      </a:lnTo>
                      <a:lnTo>
                        <a:pt x="8627" y="50113"/>
                      </a:lnTo>
                      <a:lnTo>
                        <a:pt x="8344" y="50289"/>
                      </a:lnTo>
                      <a:lnTo>
                        <a:pt x="8061" y="50448"/>
                      </a:lnTo>
                      <a:lnTo>
                        <a:pt x="7778" y="50590"/>
                      </a:lnTo>
                      <a:lnTo>
                        <a:pt x="7478" y="50714"/>
                      </a:lnTo>
                      <a:lnTo>
                        <a:pt x="6859" y="50943"/>
                      </a:lnTo>
                      <a:lnTo>
                        <a:pt x="6258" y="51173"/>
                      </a:lnTo>
                      <a:lnTo>
                        <a:pt x="5639" y="51385"/>
                      </a:lnTo>
                      <a:lnTo>
                        <a:pt x="5021" y="51615"/>
                      </a:lnTo>
                      <a:lnTo>
                        <a:pt x="4738" y="51739"/>
                      </a:lnTo>
                      <a:lnTo>
                        <a:pt x="4438" y="51880"/>
                      </a:lnTo>
                      <a:lnTo>
                        <a:pt x="4155" y="52039"/>
                      </a:lnTo>
                      <a:lnTo>
                        <a:pt x="3872" y="52198"/>
                      </a:lnTo>
                      <a:lnTo>
                        <a:pt x="3483" y="52481"/>
                      </a:lnTo>
                      <a:lnTo>
                        <a:pt x="3112" y="52764"/>
                      </a:lnTo>
                      <a:lnTo>
                        <a:pt x="2758" y="53065"/>
                      </a:lnTo>
                      <a:lnTo>
                        <a:pt x="2440" y="53383"/>
                      </a:lnTo>
                      <a:lnTo>
                        <a:pt x="2140" y="53719"/>
                      </a:lnTo>
                      <a:lnTo>
                        <a:pt x="1857" y="54072"/>
                      </a:lnTo>
                      <a:lnTo>
                        <a:pt x="1592" y="54426"/>
                      </a:lnTo>
                      <a:lnTo>
                        <a:pt x="1362" y="54797"/>
                      </a:lnTo>
                      <a:lnTo>
                        <a:pt x="1132" y="55168"/>
                      </a:lnTo>
                      <a:lnTo>
                        <a:pt x="938" y="55557"/>
                      </a:lnTo>
                      <a:lnTo>
                        <a:pt x="761" y="55963"/>
                      </a:lnTo>
                      <a:lnTo>
                        <a:pt x="602" y="56370"/>
                      </a:lnTo>
                      <a:lnTo>
                        <a:pt x="460" y="56777"/>
                      </a:lnTo>
                      <a:lnTo>
                        <a:pt x="354" y="57201"/>
                      </a:lnTo>
                      <a:lnTo>
                        <a:pt x="248" y="57625"/>
                      </a:lnTo>
                      <a:lnTo>
                        <a:pt x="160" y="58067"/>
                      </a:lnTo>
                      <a:lnTo>
                        <a:pt x="89" y="58509"/>
                      </a:lnTo>
                      <a:lnTo>
                        <a:pt x="54" y="58951"/>
                      </a:lnTo>
                      <a:lnTo>
                        <a:pt x="18" y="59393"/>
                      </a:lnTo>
                      <a:lnTo>
                        <a:pt x="1" y="59834"/>
                      </a:lnTo>
                      <a:lnTo>
                        <a:pt x="1" y="60294"/>
                      </a:lnTo>
                      <a:lnTo>
                        <a:pt x="36" y="60736"/>
                      </a:lnTo>
                      <a:lnTo>
                        <a:pt x="72" y="61196"/>
                      </a:lnTo>
                      <a:lnTo>
                        <a:pt x="107" y="61637"/>
                      </a:lnTo>
                      <a:lnTo>
                        <a:pt x="178" y="62097"/>
                      </a:lnTo>
                      <a:lnTo>
                        <a:pt x="266" y="62539"/>
                      </a:lnTo>
                      <a:lnTo>
                        <a:pt x="354" y="62981"/>
                      </a:lnTo>
                      <a:lnTo>
                        <a:pt x="460" y="63423"/>
                      </a:lnTo>
                      <a:lnTo>
                        <a:pt x="584" y="63847"/>
                      </a:lnTo>
                      <a:lnTo>
                        <a:pt x="726" y="64289"/>
                      </a:lnTo>
                      <a:lnTo>
                        <a:pt x="885" y="64713"/>
                      </a:lnTo>
                      <a:lnTo>
                        <a:pt x="1044" y="65120"/>
                      </a:lnTo>
                      <a:lnTo>
                        <a:pt x="1238" y="65562"/>
                      </a:lnTo>
                      <a:lnTo>
                        <a:pt x="1433" y="66003"/>
                      </a:lnTo>
                      <a:lnTo>
                        <a:pt x="1645" y="66428"/>
                      </a:lnTo>
                      <a:lnTo>
                        <a:pt x="1874" y="66834"/>
                      </a:lnTo>
                      <a:lnTo>
                        <a:pt x="2104" y="67258"/>
                      </a:lnTo>
                      <a:lnTo>
                        <a:pt x="2352" y="67647"/>
                      </a:lnTo>
                      <a:lnTo>
                        <a:pt x="2617" y="68036"/>
                      </a:lnTo>
                      <a:lnTo>
                        <a:pt x="2900" y="68425"/>
                      </a:lnTo>
                      <a:lnTo>
                        <a:pt x="3183" y="68796"/>
                      </a:lnTo>
                      <a:lnTo>
                        <a:pt x="3465" y="69150"/>
                      </a:lnTo>
                      <a:lnTo>
                        <a:pt x="3766" y="69503"/>
                      </a:lnTo>
                      <a:lnTo>
                        <a:pt x="4084" y="69839"/>
                      </a:lnTo>
                      <a:lnTo>
                        <a:pt x="4402" y="70175"/>
                      </a:lnTo>
                      <a:lnTo>
                        <a:pt x="4738" y="70511"/>
                      </a:lnTo>
                      <a:lnTo>
                        <a:pt x="5074" y="70829"/>
                      </a:lnTo>
                      <a:lnTo>
                        <a:pt x="5427" y="71130"/>
                      </a:lnTo>
                      <a:lnTo>
                        <a:pt x="5781" y="71430"/>
                      </a:lnTo>
                      <a:lnTo>
                        <a:pt x="6152" y="71713"/>
                      </a:lnTo>
                      <a:lnTo>
                        <a:pt x="6523" y="71978"/>
                      </a:lnTo>
                      <a:lnTo>
                        <a:pt x="6912" y="72243"/>
                      </a:lnTo>
                      <a:lnTo>
                        <a:pt x="7301" y="72508"/>
                      </a:lnTo>
                      <a:lnTo>
                        <a:pt x="7690" y="72756"/>
                      </a:lnTo>
                      <a:lnTo>
                        <a:pt x="8096" y="72986"/>
                      </a:lnTo>
                      <a:lnTo>
                        <a:pt x="8503" y="73198"/>
                      </a:lnTo>
                      <a:lnTo>
                        <a:pt x="8927" y="73427"/>
                      </a:lnTo>
                      <a:lnTo>
                        <a:pt x="9351" y="73622"/>
                      </a:lnTo>
                      <a:lnTo>
                        <a:pt x="9776" y="73816"/>
                      </a:lnTo>
                      <a:lnTo>
                        <a:pt x="10218" y="73993"/>
                      </a:lnTo>
                      <a:lnTo>
                        <a:pt x="10642" y="74170"/>
                      </a:lnTo>
                      <a:lnTo>
                        <a:pt x="11101" y="74329"/>
                      </a:lnTo>
                      <a:lnTo>
                        <a:pt x="11543" y="74470"/>
                      </a:lnTo>
                      <a:lnTo>
                        <a:pt x="12003" y="74612"/>
                      </a:lnTo>
                      <a:lnTo>
                        <a:pt x="13859" y="75160"/>
                      </a:lnTo>
                      <a:lnTo>
                        <a:pt x="14725" y="75442"/>
                      </a:lnTo>
                      <a:lnTo>
                        <a:pt x="15538" y="75725"/>
                      </a:lnTo>
                      <a:lnTo>
                        <a:pt x="16333" y="76008"/>
                      </a:lnTo>
                      <a:lnTo>
                        <a:pt x="17094" y="76309"/>
                      </a:lnTo>
                      <a:lnTo>
                        <a:pt x="17818" y="76627"/>
                      </a:lnTo>
                      <a:lnTo>
                        <a:pt x="18543" y="76980"/>
                      </a:lnTo>
                      <a:lnTo>
                        <a:pt x="19232" y="77351"/>
                      </a:lnTo>
                      <a:lnTo>
                        <a:pt x="19922" y="77758"/>
                      </a:lnTo>
                      <a:lnTo>
                        <a:pt x="20611" y="78218"/>
                      </a:lnTo>
                      <a:lnTo>
                        <a:pt x="21283" y="78713"/>
                      </a:lnTo>
                      <a:lnTo>
                        <a:pt x="21972" y="79261"/>
                      </a:lnTo>
                      <a:lnTo>
                        <a:pt x="22679" y="79861"/>
                      </a:lnTo>
                      <a:lnTo>
                        <a:pt x="23386" y="80533"/>
                      </a:lnTo>
                      <a:lnTo>
                        <a:pt x="24129" y="81258"/>
                      </a:lnTo>
                      <a:lnTo>
                        <a:pt x="24853" y="82036"/>
                      </a:lnTo>
                      <a:lnTo>
                        <a:pt x="25543" y="82796"/>
                      </a:lnTo>
                      <a:lnTo>
                        <a:pt x="26179" y="83556"/>
                      </a:lnTo>
                      <a:lnTo>
                        <a:pt x="26780" y="84316"/>
                      </a:lnTo>
                      <a:lnTo>
                        <a:pt x="27346" y="85094"/>
                      </a:lnTo>
                      <a:lnTo>
                        <a:pt x="27876" y="85854"/>
                      </a:lnTo>
                      <a:lnTo>
                        <a:pt x="28371" y="86649"/>
                      </a:lnTo>
                      <a:lnTo>
                        <a:pt x="28813" y="87445"/>
                      </a:lnTo>
                      <a:lnTo>
                        <a:pt x="29237" y="88258"/>
                      </a:lnTo>
                      <a:lnTo>
                        <a:pt x="29626" y="89088"/>
                      </a:lnTo>
                      <a:lnTo>
                        <a:pt x="29997" y="89955"/>
                      </a:lnTo>
                      <a:lnTo>
                        <a:pt x="30333" y="90838"/>
                      </a:lnTo>
                      <a:lnTo>
                        <a:pt x="30651" y="91740"/>
                      </a:lnTo>
                      <a:lnTo>
                        <a:pt x="30934" y="92694"/>
                      </a:lnTo>
                      <a:lnTo>
                        <a:pt x="31199" y="93667"/>
                      </a:lnTo>
                      <a:lnTo>
                        <a:pt x="31446" y="94692"/>
                      </a:lnTo>
                      <a:lnTo>
                        <a:pt x="31570" y="95187"/>
                      </a:lnTo>
                      <a:lnTo>
                        <a:pt x="31712" y="95664"/>
                      </a:lnTo>
                      <a:lnTo>
                        <a:pt x="31888" y="96141"/>
                      </a:lnTo>
                      <a:lnTo>
                        <a:pt x="32065" y="96618"/>
                      </a:lnTo>
                      <a:lnTo>
                        <a:pt x="32277" y="97113"/>
                      </a:lnTo>
                      <a:lnTo>
                        <a:pt x="32489" y="97591"/>
                      </a:lnTo>
                      <a:lnTo>
                        <a:pt x="32967" y="98563"/>
                      </a:lnTo>
                      <a:lnTo>
                        <a:pt x="33850" y="97785"/>
                      </a:lnTo>
                      <a:lnTo>
                        <a:pt x="34699" y="96990"/>
                      </a:lnTo>
                      <a:lnTo>
                        <a:pt x="35547" y="96194"/>
                      </a:lnTo>
                      <a:lnTo>
                        <a:pt x="36378" y="95381"/>
                      </a:lnTo>
                      <a:lnTo>
                        <a:pt x="37209" y="94550"/>
                      </a:lnTo>
                      <a:lnTo>
                        <a:pt x="38004" y="93702"/>
                      </a:lnTo>
                      <a:lnTo>
                        <a:pt x="38800" y="92853"/>
                      </a:lnTo>
                      <a:lnTo>
                        <a:pt x="39577" y="91987"/>
                      </a:lnTo>
                      <a:lnTo>
                        <a:pt x="40338" y="91103"/>
                      </a:lnTo>
                      <a:lnTo>
                        <a:pt x="41080" y="90202"/>
                      </a:lnTo>
                      <a:lnTo>
                        <a:pt x="41822" y="89283"/>
                      </a:lnTo>
                      <a:lnTo>
                        <a:pt x="42529" y="88364"/>
                      </a:lnTo>
                      <a:lnTo>
                        <a:pt x="43236" y="87427"/>
                      </a:lnTo>
                      <a:lnTo>
                        <a:pt x="43908" y="86490"/>
                      </a:lnTo>
                      <a:lnTo>
                        <a:pt x="44580" y="85518"/>
                      </a:lnTo>
                      <a:lnTo>
                        <a:pt x="45234" y="84546"/>
                      </a:lnTo>
                      <a:lnTo>
                        <a:pt x="45870" y="83573"/>
                      </a:lnTo>
                      <a:lnTo>
                        <a:pt x="46489" y="82566"/>
                      </a:lnTo>
                      <a:lnTo>
                        <a:pt x="47090" y="81576"/>
                      </a:lnTo>
                      <a:lnTo>
                        <a:pt x="47673" y="80551"/>
                      </a:lnTo>
                      <a:lnTo>
                        <a:pt x="48239" y="79526"/>
                      </a:lnTo>
                      <a:lnTo>
                        <a:pt x="48804" y="78483"/>
                      </a:lnTo>
                      <a:lnTo>
                        <a:pt x="49335" y="77440"/>
                      </a:lnTo>
                      <a:lnTo>
                        <a:pt x="49847" y="76379"/>
                      </a:lnTo>
                      <a:lnTo>
                        <a:pt x="50342" y="75301"/>
                      </a:lnTo>
                      <a:lnTo>
                        <a:pt x="50819" y="74223"/>
                      </a:lnTo>
                      <a:lnTo>
                        <a:pt x="51279" y="73145"/>
                      </a:lnTo>
                      <a:lnTo>
                        <a:pt x="51721" y="72031"/>
                      </a:lnTo>
                      <a:lnTo>
                        <a:pt x="52145" y="70935"/>
                      </a:lnTo>
                      <a:lnTo>
                        <a:pt x="52552" y="69804"/>
                      </a:lnTo>
                      <a:lnTo>
                        <a:pt x="52941" y="68690"/>
                      </a:lnTo>
                      <a:lnTo>
                        <a:pt x="53294" y="67541"/>
                      </a:lnTo>
                      <a:lnTo>
                        <a:pt x="53294" y="67488"/>
                      </a:lnTo>
                      <a:lnTo>
                        <a:pt x="53223" y="67241"/>
                      </a:lnTo>
                      <a:lnTo>
                        <a:pt x="53135" y="67011"/>
                      </a:lnTo>
                      <a:lnTo>
                        <a:pt x="53047" y="66799"/>
                      </a:lnTo>
                      <a:lnTo>
                        <a:pt x="52958" y="66622"/>
                      </a:lnTo>
                      <a:lnTo>
                        <a:pt x="52852" y="66445"/>
                      </a:lnTo>
                      <a:lnTo>
                        <a:pt x="52746" y="66304"/>
                      </a:lnTo>
                      <a:lnTo>
                        <a:pt x="52640" y="66180"/>
                      </a:lnTo>
                      <a:lnTo>
                        <a:pt x="52516" y="66074"/>
                      </a:lnTo>
                      <a:lnTo>
                        <a:pt x="52375" y="65968"/>
                      </a:lnTo>
                      <a:lnTo>
                        <a:pt x="52251" y="65880"/>
                      </a:lnTo>
                      <a:lnTo>
                        <a:pt x="52110" y="65809"/>
                      </a:lnTo>
                      <a:lnTo>
                        <a:pt x="51968" y="65738"/>
                      </a:lnTo>
                      <a:lnTo>
                        <a:pt x="51650" y="65632"/>
                      </a:lnTo>
                      <a:lnTo>
                        <a:pt x="51332" y="65526"/>
                      </a:lnTo>
                      <a:lnTo>
                        <a:pt x="50625" y="65367"/>
                      </a:lnTo>
                      <a:lnTo>
                        <a:pt x="50254" y="65261"/>
                      </a:lnTo>
                      <a:lnTo>
                        <a:pt x="49865" y="65120"/>
                      </a:lnTo>
                      <a:lnTo>
                        <a:pt x="49476" y="64943"/>
                      </a:lnTo>
                      <a:lnTo>
                        <a:pt x="49264" y="64837"/>
                      </a:lnTo>
                      <a:lnTo>
                        <a:pt x="49070" y="64713"/>
                      </a:lnTo>
                      <a:lnTo>
                        <a:pt x="48857" y="64572"/>
                      </a:lnTo>
                      <a:lnTo>
                        <a:pt x="48645" y="64413"/>
                      </a:lnTo>
                      <a:lnTo>
                        <a:pt x="48451" y="64236"/>
                      </a:lnTo>
                      <a:lnTo>
                        <a:pt x="48239" y="64041"/>
                      </a:lnTo>
                      <a:lnTo>
                        <a:pt x="48044" y="63829"/>
                      </a:lnTo>
                      <a:lnTo>
                        <a:pt x="47850" y="63617"/>
                      </a:lnTo>
                      <a:lnTo>
                        <a:pt x="47673" y="63405"/>
                      </a:lnTo>
                      <a:lnTo>
                        <a:pt x="47514" y="63175"/>
                      </a:lnTo>
                      <a:lnTo>
                        <a:pt x="47355" y="62945"/>
                      </a:lnTo>
                      <a:lnTo>
                        <a:pt x="47214" y="62698"/>
                      </a:lnTo>
                      <a:lnTo>
                        <a:pt x="47090" y="62468"/>
                      </a:lnTo>
                      <a:lnTo>
                        <a:pt x="46966" y="62203"/>
                      </a:lnTo>
                      <a:lnTo>
                        <a:pt x="46736" y="61690"/>
                      </a:lnTo>
                      <a:lnTo>
                        <a:pt x="46560" y="61160"/>
                      </a:lnTo>
                      <a:lnTo>
                        <a:pt x="46383" y="60612"/>
                      </a:lnTo>
                      <a:lnTo>
                        <a:pt x="46259" y="60064"/>
                      </a:lnTo>
                      <a:lnTo>
                        <a:pt x="46153" y="59499"/>
                      </a:lnTo>
                      <a:lnTo>
                        <a:pt x="46065" y="58933"/>
                      </a:lnTo>
                      <a:lnTo>
                        <a:pt x="45994" y="58367"/>
                      </a:lnTo>
                      <a:lnTo>
                        <a:pt x="45941" y="57784"/>
                      </a:lnTo>
                      <a:lnTo>
                        <a:pt x="45870" y="56670"/>
                      </a:lnTo>
                      <a:lnTo>
                        <a:pt x="45817" y="55575"/>
                      </a:lnTo>
                      <a:lnTo>
                        <a:pt x="46330" y="55910"/>
                      </a:lnTo>
                      <a:lnTo>
                        <a:pt x="46842" y="56264"/>
                      </a:lnTo>
                      <a:lnTo>
                        <a:pt x="47938" y="57059"/>
                      </a:lnTo>
                      <a:lnTo>
                        <a:pt x="49070" y="57908"/>
                      </a:lnTo>
                      <a:lnTo>
                        <a:pt x="50236" y="58756"/>
                      </a:lnTo>
                      <a:lnTo>
                        <a:pt x="50819" y="59180"/>
                      </a:lnTo>
                      <a:lnTo>
                        <a:pt x="51420" y="59587"/>
                      </a:lnTo>
                      <a:lnTo>
                        <a:pt x="52004" y="59958"/>
                      </a:lnTo>
                      <a:lnTo>
                        <a:pt x="52605" y="60329"/>
                      </a:lnTo>
                      <a:lnTo>
                        <a:pt x="53188" y="60665"/>
                      </a:lnTo>
                      <a:lnTo>
                        <a:pt x="53771" y="60966"/>
                      </a:lnTo>
                      <a:lnTo>
                        <a:pt x="54337" y="61213"/>
                      </a:lnTo>
                      <a:lnTo>
                        <a:pt x="54903" y="61425"/>
                      </a:lnTo>
                      <a:lnTo>
                        <a:pt x="55079" y="60577"/>
                      </a:lnTo>
                      <a:lnTo>
                        <a:pt x="55256" y="59711"/>
                      </a:lnTo>
                      <a:lnTo>
                        <a:pt x="55415" y="58845"/>
                      </a:lnTo>
                      <a:lnTo>
                        <a:pt x="55557" y="57979"/>
                      </a:lnTo>
                      <a:lnTo>
                        <a:pt x="55680" y="57095"/>
                      </a:lnTo>
                      <a:lnTo>
                        <a:pt x="55804" y="56211"/>
                      </a:lnTo>
                      <a:lnTo>
                        <a:pt x="55910" y="55345"/>
                      </a:lnTo>
                      <a:lnTo>
                        <a:pt x="56016" y="54461"/>
                      </a:lnTo>
                      <a:lnTo>
                        <a:pt x="56105" y="53559"/>
                      </a:lnTo>
                      <a:lnTo>
                        <a:pt x="56175" y="52676"/>
                      </a:lnTo>
                      <a:lnTo>
                        <a:pt x="56246" y="51774"/>
                      </a:lnTo>
                      <a:lnTo>
                        <a:pt x="56299" y="50873"/>
                      </a:lnTo>
                      <a:lnTo>
                        <a:pt x="56334" y="49971"/>
                      </a:lnTo>
                      <a:lnTo>
                        <a:pt x="56370" y="49070"/>
                      </a:lnTo>
                      <a:lnTo>
                        <a:pt x="56387" y="48168"/>
                      </a:lnTo>
                      <a:lnTo>
                        <a:pt x="56387" y="47249"/>
                      </a:lnTo>
                      <a:lnTo>
                        <a:pt x="56387" y="46118"/>
                      </a:lnTo>
                      <a:lnTo>
                        <a:pt x="56352" y="44987"/>
                      </a:lnTo>
                      <a:lnTo>
                        <a:pt x="56317" y="43855"/>
                      </a:lnTo>
                      <a:lnTo>
                        <a:pt x="56246" y="42742"/>
                      </a:lnTo>
                      <a:lnTo>
                        <a:pt x="56158" y="41628"/>
                      </a:lnTo>
                      <a:lnTo>
                        <a:pt x="56069" y="40515"/>
                      </a:lnTo>
                      <a:lnTo>
                        <a:pt x="55945" y="39401"/>
                      </a:lnTo>
                      <a:lnTo>
                        <a:pt x="55804" y="38305"/>
                      </a:lnTo>
                      <a:lnTo>
                        <a:pt x="55663" y="37209"/>
                      </a:lnTo>
                      <a:lnTo>
                        <a:pt x="55486" y="36113"/>
                      </a:lnTo>
                      <a:lnTo>
                        <a:pt x="55291" y="35035"/>
                      </a:lnTo>
                      <a:lnTo>
                        <a:pt x="55097" y="33957"/>
                      </a:lnTo>
                      <a:lnTo>
                        <a:pt x="54867" y="32878"/>
                      </a:lnTo>
                      <a:lnTo>
                        <a:pt x="54637" y="31818"/>
                      </a:lnTo>
                      <a:lnTo>
                        <a:pt x="54372" y="30757"/>
                      </a:lnTo>
                      <a:lnTo>
                        <a:pt x="54107" y="29714"/>
                      </a:lnTo>
                      <a:lnTo>
                        <a:pt x="53824" y="28672"/>
                      </a:lnTo>
                      <a:lnTo>
                        <a:pt x="53506" y="27629"/>
                      </a:lnTo>
                      <a:lnTo>
                        <a:pt x="53188" y="26586"/>
                      </a:lnTo>
                      <a:lnTo>
                        <a:pt x="52852" y="25561"/>
                      </a:lnTo>
                      <a:lnTo>
                        <a:pt x="52499" y="24553"/>
                      </a:lnTo>
                      <a:lnTo>
                        <a:pt x="52145" y="23545"/>
                      </a:lnTo>
                      <a:lnTo>
                        <a:pt x="51756" y="22538"/>
                      </a:lnTo>
                      <a:lnTo>
                        <a:pt x="51350" y="21548"/>
                      </a:lnTo>
                      <a:lnTo>
                        <a:pt x="50943" y="20558"/>
                      </a:lnTo>
                      <a:lnTo>
                        <a:pt x="50519" y="19568"/>
                      </a:lnTo>
                      <a:lnTo>
                        <a:pt x="50077" y="18596"/>
                      </a:lnTo>
                      <a:lnTo>
                        <a:pt x="49617" y="17642"/>
                      </a:lnTo>
                      <a:lnTo>
                        <a:pt x="49140" y="16687"/>
                      </a:lnTo>
                      <a:lnTo>
                        <a:pt x="48645" y="15733"/>
                      </a:lnTo>
                      <a:lnTo>
                        <a:pt x="48150" y="14796"/>
                      </a:lnTo>
                      <a:lnTo>
                        <a:pt x="47638" y="13877"/>
                      </a:lnTo>
                      <a:lnTo>
                        <a:pt x="47143" y="13028"/>
                      </a:lnTo>
                      <a:lnTo>
                        <a:pt x="46630" y="12180"/>
                      </a:lnTo>
                      <a:lnTo>
                        <a:pt x="46118" y="11331"/>
                      </a:lnTo>
                      <a:lnTo>
                        <a:pt x="45587" y="10501"/>
                      </a:lnTo>
                      <a:lnTo>
                        <a:pt x="45057" y="9687"/>
                      </a:lnTo>
                      <a:lnTo>
                        <a:pt x="44509" y="8874"/>
                      </a:lnTo>
                      <a:lnTo>
                        <a:pt x="43943" y="8061"/>
                      </a:lnTo>
                      <a:lnTo>
                        <a:pt x="43378" y="7266"/>
                      </a:lnTo>
                      <a:lnTo>
                        <a:pt x="42795" y="6488"/>
                      </a:lnTo>
                      <a:lnTo>
                        <a:pt x="42194" y="5710"/>
                      </a:lnTo>
                      <a:lnTo>
                        <a:pt x="41593" y="4933"/>
                      </a:lnTo>
                      <a:lnTo>
                        <a:pt x="40974" y="4172"/>
                      </a:lnTo>
                      <a:lnTo>
                        <a:pt x="40338" y="3412"/>
                      </a:lnTo>
                      <a:lnTo>
                        <a:pt x="39701" y="2670"/>
                      </a:lnTo>
                      <a:lnTo>
                        <a:pt x="39065" y="1945"/>
                      </a:lnTo>
                      <a:lnTo>
                        <a:pt x="38393" y="1221"/>
                      </a:lnTo>
                      <a:lnTo>
                        <a:pt x="38022" y="1256"/>
                      </a:lnTo>
                      <a:lnTo>
                        <a:pt x="37633" y="1274"/>
                      </a:lnTo>
                      <a:lnTo>
                        <a:pt x="37244" y="1291"/>
                      </a:lnTo>
                      <a:lnTo>
                        <a:pt x="36855" y="1291"/>
                      </a:lnTo>
                      <a:lnTo>
                        <a:pt x="36484" y="1274"/>
                      </a:lnTo>
                      <a:lnTo>
                        <a:pt x="36095" y="1256"/>
                      </a:lnTo>
                      <a:lnTo>
                        <a:pt x="35335" y="1168"/>
                      </a:lnTo>
                      <a:lnTo>
                        <a:pt x="34575" y="1062"/>
                      </a:lnTo>
                      <a:lnTo>
                        <a:pt x="33833" y="938"/>
                      </a:lnTo>
                      <a:lnTo>
                        <a:pt x="32313" y="637"/>
                      </a:lnTo>
                      <a:lnTo>
                        <a:pt x="31446" y="461"/>
                      </a:lnTo>
                      <a:lnTo>
                        <a:pt x="30580" y="301"/>
                      </a:lnTo>
                      <a:lnTo>
                        <a:pt x="29714" y="160"/>
                      </a:lnTo>
                      <a:lnTo>
                        <a:pt x="29272" y="107"/>
                      </a:lnTo>
                      <a:lnTo>
                        <a:pt x="28830" y="54"/>
                      </a:lnTo>
                      <a:lnTo>
                        <a:pt x="28389" y="19"/>
                      </a:lnTo>
                      <a:lnTo>
                        <a:pt x="27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8;p24">
                  <a:extLst>
                    <a:ext uri="{FF2B5EF4-FFF2-40B4-BE49-F238E27FC236}">
                      <a16:creationId xmlns:a16="http://schemas.microsoft.com/office/drawing/2014/main" id="{BB687C79-0859-4D68-BCDF-8675DE68DCB8}"/>
                    </a:ext>
                  </a:extLst>
                </p:cNvPr>
                <p:cNvSpPr/>
                <p:nvPr/>
              </p:nvSpPr>
              <p:spPr>
                <a:xfrm>
                  <a:off x="3156850" y="985800"/>
                  <a:ext cx="1409700" cy="2464075"/>
                </a:xfrm>
                <a:custGeom>
                  <a:avLst/>
                  <a:gdLst/>
                  <a:ahLst/>
                  <a:cxnLst/>
                  <a:rect l="l" t="t" r="r" b="b"/>
                  <a:pathLst>
                    <a:path w="56388" h="98563" fill="none" extrusionOk="0">
                      <a:moveTo>
                        <a:pt x="54903" y="61425"/>
                      </a:moveTo>
                      <a:lnTo>
                        <a:pt x="54903" y="61425"/>
                      </a:lnTo>
                      <a:lnTo>
                        <a:pt x="54337" y="61213"/>
                      </a:lnTo>
                      <a:lnTo>
                        <a:pt x="53771" y="60966"/>
                      </a:lnTo>
                      <a:lnTo>
                        <a:pt x="53188" y="60665"/>
                      </a:lnTo>
                      <a:lnTo>
                        <a:pt x="52605" y="60329"/>
                      </a:lnTo>
                      <a:lnTo>
                        <a:pt x="52004" y="59958"/>
                      </a:lnTo>
                      <a:lnTo>
                        <a:pt x="51420" y="59587"/>
                      </a:lnTo>
                      <a:lnTo>
                        <a:pt x="50819" y="59180"/>
                      </a:lnTo>
                      <a:lnTo>
                        <a:pt x="50236" y="58756"/>
                      </a:lnTo>
                      <a:lnTo>
                        <a:pt x="49070" y="57908"/>
                      </a:lnTo>
                      <a:lnTo>
                        <a:pt x="47938" y="57059"/>
                      </a:lnTo>
                      <a:lnTo>
                        <a:pt x="46842" y="56264"/>
                      </a:lnTo>
                      <a:lnTo>
                        <a:pt x="46330" y="55910"/>
                      </a:lnTo>
                      <a:lnTo>
                        <a:pt x="45817" y="55575"/>
                      </a:lnTo>
                      <a:lnTo>
                        <a:pt x="45817" y="55575"/>
                      </a:lnTo>
                      <a:lnTo>
                        <a:pt x="45870" y="56670"/>
                      </a:lnTo>
                      <a:lnTo>
                        <a:pt x="45941" y="57784"/>
                      </a:lnTo>
                      <a:lnTo>
                        <a:pt x="45994" y="58367"/>
                      </a:lnTo>
                      <a:lnTo>
                        <a:pt x="46065" y="58933"/>
                      </a:lnTo>
                      <a:lnTo>
                        <a:pt x="46153" y="59499"/>
                      </a:lnTo>
                      <a:lnTo>
                        <a:pt x="46259" y="60064"/>
                      </a:lnTo>
                      <a:lnTo>
                        <a:pt x="46383" y="60612"/>
                      </a:lnTo>
                      <a:lnTo>
                        <a:pt x="46560" y="61160"/>
                      </a:lnTo>
                      <a:lnTo>
                        <a:pt x="46736" y="61690"/>
                      </a:lnTo>
                      <a:lnTo>
                        <a:pt x="46966" y="62203"/>
                      </a:lnTo>
                      <a:lnTo>
                        <a:pt x="47090" y="62468"/>
                      </a:lnTo>
                      <a:lnTo>
                        <a:pt x="47214" y="62698"/>
                      </a:lnTo>
                      <a:lnTo>
                        <a:pt x="47355" y="62945"/>
                      </a:lnTo>
                      <a:lnTo>
                        <a:pt x="47514" y="63175"/>
                      </a:lnTo>
                      <a:lnTo>
                        <a:pt x="47673" y="63405"/>
                      </a:lnTo>
                      <a:lnTo>
                        <a:pt x="47850" y="63617"/>
                      </a:lnTo>
                      <a:lnTo>
                        <a:pt x="48044" y="63829"/>
                      </a:lnTo>
                      <a:lnTo>
                        <a:pt x="48239" y="64041"/>
                      </a:lnTo>
                      <a:lnTo>
                        <a:pt x="48239" y="64041"/>
                      </a:lnTo>
                      <a:lnTo>
                        <a:pt x="48451" y="64236"/>
                      </a:lnTo>
                      <a:lnTo>
                        <a:pt x="48645" y="64413"/>
                      </a:lnTo>
                      <a:lnTo>
                        <a:pt x="48857" y="64572"/>
                      </a:lnTo>
                      <a:lnTo>
                        <a:pt x="49070" y="64713"/>
                      </a:lnTo>
                      <a:lnTo>
                        <a:pt x="49264" y="64837"/>
                      </a:lnTo>
                      <a:lnTo>
                        <a:pt x="49476" y="64943"/>
                      </a:lnTo>
                      <a:lnTo>
                        <a:pt x="49865" y="65120"/>
                      </a:lnTo>
                      <a:lnTo>
                        <a:pt x="50254" y="65261"/>
                      </a:lnTo>
                      <a:lnTo>
                        <a:pt x="50625" y="65367"/>
                      </a:lnTo>
                      <a:lnTo>
                        <a:pt x="51332" y="65526"/>
                      </a:lnTo>
                      <a:lnTo>
                        <a:pt x="51650" y="65632"/>
                      </a:lnTo>
                      <a:lnTo>
                        <a:pt x="51968" y="65738"/>
                      </a:lnTo>
                      <a:lnTo>
                        <a:pt x="52110" y="65809"/>
                      </a:lnTo>
                      <a:lnTo>
                        <a:pt x="52251" y="65880"/>
                      </a:lnTo>
                      <a:lnTo>
                        <a:pt x="52375" y="65968"/>
                      </a:lnTo>
                      <a:lnTo>
                        <a:pt x="52516" y="66074"/>
                      </a:lnTo>
                      <a:lnTo>
                        <a:pt x="52640" y="66180"/>
                      </a:lnTo>
                      <a:lnTo>
                        <a:pt x="52746" y="66304"/>
                      </a:lnTo>
                      <a:lnTo>
                        <a:pt x="52852" y="66445"/>
                      </a:lnTo>
                      <a:lnTo>
                        <a:pt x="52958" y="66622"/>
                      </a:lnTo>
                      <a:lnTo>
                        <a:pt x="53047" y="66799"/>
                      </a:lnTo>
                      <a:lnTo>
                        <a:pt x="53135" y="67011"/>
                      </a:lnTo>
                      <a:lnTo>
                        <a:pt x="53223" y="67241"/>
                      </a:lnTo>
                      <a:lnTo>
                        <a:pt x="53294" y="67488"/>
                      </a:lnTo>
                      <a:lnTo>
                        <a:pt x="53294" y="67488"/>
                      </a:lnTo>
                      <a:lnTo>
                        <a:pt x="53294" y="67541"/>
                      </a:lnTo>
                      <a:lnTo>
                        <a:pt x="53294" y="67541"/>
                      </a:lnTo>
                      <a:lnTo>
                        <a:pt x="52941" y="68690"/>
                      </a:lnTo>
                      <a:lnTo>
                        <a:pt x="52552" y="69804"/>
                      </a:lnTo>
                      <a:lnTo>
                        <a:pt x="52145" y="70935"/>
                      </a:lnTo>
                      <a:lnTo>
                        <a:pt x="51721" y="72031"/>
                      </a:lnTo>
                      <a:lnTo>
                        <a:pt x="51279" y="73145"/>
                      </a:lnTo>
                      <a:lnTo>
                        <a:pt x="50819" y="74223"/>
                      </a:lnTo>
                      <a:lnTo>
                        <a:pt x="50342" y="75301"/>
                      </a:lnTo>
                      <a:lnTo>
                        <a:pt x="49847" y="76379"/>
                      </a:lnTo>
                      <a:lnTo>
                        <a:pt x="49335" y="77440"/>
                      </a:lnTo>
                      <a:lnTo>
                        <a:pt x="48804" y="78483"/>
                      </a:lnTo>
                      <a:lnTo>
                        <a:pt x="48239" y="79526"/>
                      </a:lnTo>
                      <a:lnTo>
                        <a:pt x="47673" y="80551"/>
                      </a:lnTo>
                      <a:lnTo>
                        <a:pt x="47090" y="81576"/>
                      </a:lnTo>
                      <a:lnTo>
                        <a:pt x="46489" y="82566"/>
                      </a:lnTo>
                      <a:lnTo>
                        <a:pt x="45870" y="83573"/>
                      </a:lnTo>
                      <a:lnTo>
                        <a:pt x="45234" y="84546"/>
                      </a:lnTo>
                      <a:lnTo>
                        <a:pt x="44580" y="85518"/>
                      </a:lnTo>
                      <a:lnTo>
                        <a:pt x="43908" y="86490"/>
                      </a:lnTo>
                      <a:lnTo>
                        <a:pt x="43236" y="87427"/>
                      </a:lnTo>
                      <a:lnTo>
                        <a:pt x="42529" y="88364"/>
                      </a:lnTo>
                      <a:lnTo>
                        <a:pt x="41822" y="89283"/>
                      </a:lnTo>
                      <a:lnTo>
                        <a:pt x="41080" y="90202"/>
                      </a:lnTo>
                      <a:lnTo>
                        <a:pt x="40338" y="91103"/>
                      </a:lnTo>
                      <a:lnTo>
                        <a:pt x="39577" y="91987"/>
                      </a:lnTo>
                      <a:lnTo>
                        <a:pt x="38800" y="92853"/>
                      </a:lnTo>
                      <a:lnTo>
                        <a:pt x="38004" y="93702"/>
                      </a:lnTo>
                      <a:lnTo>
                        <a:pt x="37209" y="94550"/>
                      </a:lnTo>
                      <a:lnTo>
                        <a:pt x="36378" y="95381"/>
                      </a:lnTo>
                      <a:lnTo>
                        <a:pt x="35547" y="96194"/>
                      </a:lnTo>
                      <a:lnTo>
                        <a:pt x="34699" y="96990"/>
                      </a:lnTo>
                      <a:lnTo>
                        <a:pt x="33850" y="97785"/>
                      </a:lnTo>
                      <a:lnTo>
                        <a:pt x="32967" y="98563"/>
                      </a:lnTo>
                      <a:lnTo>
                        <a:pt x="32967" y="98563"/>
                      </a:lnTo>
                      <a:lnTo>
                        <a:pt x="32489" y="97591"/>
                      </a:lnTo>
                      <a:lnTo>
                        <a:pt x="32277" y="97113"/>
                      </a:lnTo>
                      <a:lnTo>
                        <a:pt x="32065" y="96618"/>
                      </a:lnTo>
                      <a:lnTo>
                        <a:pt x="31888" y="96141"/>
                      </a:lnTo>
                      <a:lnTo>
                        <a:pt x="31712" y="95664"/>
                      </a:lnTo>
                      <a:lnTo>
                        <a:pt x="31570" y="95187"/>
                      </a:lnTo>
                      <a:lnTo>
                        <a:pt x="31446" y="94692"/>
                      </a:lnTo>
                      <a:lnTo>
                        <a:pt x="31446" y="94692"/>
                      </a:lnTo>
                      <a:lnTo>
                        <a:pt x="31199" y="93667"/>
                      </a:lnTo>
                      <a:lnTo>
                        <a:pt x="30934" y="92694"/>
                      </a:lnTo>
                      <a:lnTo>
                        <a:pt x="30651" y="91740"/>
                      </a:lnTo>
                      <a:lnTo>
                        <a:pt x="30333" y="90838"/>
                      </a:lnTo>
                      <a:lnTo>
                        <a:pt x="29997" y="89955"/>
                      </a:lnTo>
                      <a:lnTo>
                        <a:pt x="29626" y="89088"/>
                      </a:lnTo>
                      <a:lnTo>
                        <a:pt x="29237" y="88258"/>
                      </a:lnTo>
                      <a:lnTo>
                        <a:pt x="28813" y="87445"/>
                      </a:lnTo>
                      <a:lnTo>
                        <a:pt x="28371" y="86649"/>
                      </a:lnTo>
                      <a:lnTo>
                        <a:pt x="27876" y="85854"/>
                      </a:lnTo>
                      <a:lnTo>
                        <a:pt x="27346" y="85094"/>
                      </a:lnTo>
                      <a:lnTo>
                        <a:pt x="26780" y="84316"/>
                      </a:lnTo>
                      <a:lnTo>
                        <a:pt x="26179" y="83556"/>
                      </a:lnTo>
                      <a:lnTo>
                        <a:pt x="25543" y="82796"/>
                      </a:lnTo>
                      <a:lnTo>
                        <a:pt x="24853" y="82036"/>
                      </a:lnTo>
                      <a:lnTo>
                        <a:pt x="24129" y="81258"/>
                      </a:lnTo>
                      <a:lnTo>
                        <a:pt x="24129" y="81258"/>
                      </a:lnTo>
                      <a:lnTo>
                        <a:pt x="23386" y="80533"/>
                      </a:lnTo>
                      <a:lnTo>
                        <a:pt x="22679" y="79861"/>
                      </a:lnTo>
                      <a:lnTo>
                        <a:pt x="21972" y="79261"/>
                      </a:lnTo>
                      <a:lnTo>
                        <a:pt x="21283" y="78713"/>
                      </a:lnTo>
                      <a:lnTo>
                        <a:pt x="20611" y="78218"/>
                      </a:lnTo>
                      <a:lnTo>
                        <a:pt x="19922" y="77758"/>
                      </a:lnTo>
                      <a:lnTo>
                        <a:pt x="19232" y="77351"/>
                      </a:lnTo>
                      <a:lnTo>
                        <a:pt x="18543" y="76980"/>
                      </a:lnTo>
                      <a:lnTo>
                        <a:pt x="17818" y="76627"/>
                      </a:lnTo>
                      <a:lnTo>
                        <a:pt x="17094" y="76309"/>
                      </a:lnTo>
                      <a:lnTo>
                        <a:pt x="16333" y="76008"/>
                      </a:lnTo>
                      <a:lnTo>
                        <a:pt x="15538" y="75725"/>
                      </a:lnTo>
                      <a:lnTo>
                        <a:pt x="14725" y="75442"/>
                      </a:lnTo>
                      <a:lnTo>
                        <a:pt x="13859" y="75160"/>
                      </a:lnTo>
                      <a:lnTo>
                        <a:pt x="12003" y="74612"/>
                      </a:lnTo>
                      <a:lnTo>
                        <a:pt x="12003" y="74612"/>
                      </a:lnTo>
                      <a:lnTo>
                        <a:pt x="11543" y="74470"/>
                      </a:lnTo>
                      <a:lnTo>
                        <a:pt x="11101" y="74329"/>
                      </a:lnTo>
                      <a:lnTo>
                        <a:pt x="10642" y="74170"/>
                      </a:lnTo>
                      <a:lnTo>
                        <a:pt x="10218" y="73993"/>
                      </a:lnTo>
                      <a:lnTo>
                        <a:pt x="9776" y="73816"/>
                      </a:lnTo>
                      <a:lnTo>
                        <a:pt x="9351" y="73622"/>
                      </a:lnTo>
                      <a:lnTo>
                        <a:pt x="8927" y="73427"/>
                      </a:lnTo>
                      <a:lnTo>
                        <a:pt x="8503" y="73198"/>
                      </a:lnTo>
                      <a:lnTo>
                        <a:pt x="8096" y="72986"/>
                      </a:lnTo>
                      <a:lnTo>
                        <a:pt x="7690" y="72756"/>
                      </a:lnTo>
                      <a:lnTo>
                        <a:pt x="7301" y="72508"/>
                      </a:lnTo>
                      <a:lnTo>
                        <a:pt x="6912" y="72243"/>
                      </a:lnTo>
                      <a:lnTo>
                        <a:pt x="6523" y="71978"/>
                      </a:lnTo>
                      <a:lnTo>
                        <a:pt x="6152" y="71713"/>
                      </a:lnTo>
                      <a:lnTo>
                        <a:pt x="5781" y="71430"/>
                      </a:lnTo>
                      <a:lnTo>
                        <a:pt x="5427" y="71130"/>
                      </a:lnTo>
                      <a:lnTo>
                        <a:pt x="5074" y="70829"/>
                      </a:lnTo>
                      <a:lnTo>
                        <a:pt x="4738" y="70511"/>
                      </a:lnTo>
                      <a:lnTo>
                        <a:pt x="4402" y="70175"/>
                      </a:lnTo>
                      <a:lnTo>
                        <a:pt x="4084" y="69839"/>
                      </a:lnTo>
                      <a:lnTo>
                        <a:pt x="3766" y="69503"/>
                      </a:lnTo>
                      <a:lnTo>
                        <a:pt x="3465" y="69150"/>
                      </a:lnTo>
                      <a:lnTo>
                        <a:pt x="3183" y="68796"/>
                      </a:lnTo>
                      <a:lnTo>
                        <a:pt x="2900" y="68425"/>
                      </a:lnTo>
                      <a:lnTo>
                        <a:pt x="2617" y="68036"/>
                      </a:lnTo>
                      <a:lnTo>
                        <a:pt x="2352" y="67647"/>
                      </a:lnTo>
                      <a:lnTo>
                        <a:pt x="2104" y="67258"/>
                      </a:lnTo>
                      <a:lnTo>
                        <a:pt x="1874" y="66834"/>
                      </a:lnTo>
                      <a:lnTo>
                        <a:pt x="1645" y="66428"/>
                      </a:lnTo>
                      <a:lnTo>
                        <a:pt x="1433" y="66003"/>
                      </a:lnTo>
                      <a:lnTo>
                        <a:pt x="1238" y="65562"/>
                      </a:lnTo>
                      <a:lnTo>
                        <a:pt x="1044" y="65120"/>
                      </a:lnTo>
                      <a:lnTo>
                        <a:pt x="1044" y="65120"/>
                      </a:lnTo>
                      <a:lnTo>
                        <a:pt x="885" y="64713"/>
                      </a:lnTo>
                      <a:lnTo>
                        <a:pt x="726" y="64289"/>
                      </a:lnTo>
                      <a:lnTo>
                        <a:pt x="584" y="63847"/>
                      </a:lnTo>
                      <a:lnTo>
                        <a:pt x="460" y="63423"/>
                      </a:lnTo>
                      <a:lnTo>
                        <a:pt x="354" y="62981"/>
                      </a:lnTo>
                      <a:lnTo>
                        <a:pt x="266" y="62539"/>
                      </a:lnTo>
                      <a:lnTo>
                        <a:pt x="178" y="62097"/>
                      </a:lnTo>
                      <a:lnTo>
                        <a:pt x="107" y="61637"/>
                      </a:lnTo>
                      <a:lnTo>
                        <a:pt x="72" y="61196"/>
                      </a:lnTo>
                      <a:lnTo>
                        <a:pt x="36" y="60736"/>
                      </a:lnTo>
                      <a:lnTo>
                        <a:pt x="1" y="60294"/>
                      </a:lnTo>
                      <a:lnTo>
                        <a:pt x="1" y="59834"/>
                      </a:lnTo>
                      <a:lnTo>
                        <a:pt x="18" y="59393"/>
                      </a:lnTo>
                      <a:lnTo>
                        <a:pt x="54" y="58951"/>
                      </a:lnTo>
                      <a:lnTo>
                        <a:pt x="89" y="58509"/>
                      </a:lnTo>
                      <a:lnTo>
                        <a:pt x="160" y="58067"/>
                      </a:lnTo>
                      <a:lnTo>
                        <a:pt x="248" y="57625"/>
                      </a:lnTo>
                      <a:lnTo>
                        <a:pt x="354" y="57201"/>
                      </a:lnTo>
                      <a:lnTo>
                        <a:pt x="460" y="56777"/>
                      </a:lnTo>
                      <a:lnTo>
                        <a:pt x="602" y="56370"/>
                      </a:lnTo>
                      <a:lnTo>
                        <a:pt x="761" y="55963"/>
                      </a:lnTo>
                      <a:lnTo>
                        <a:pt x="938" y="55557"/>
                      </a:lnTo>
                      <a:lnTo>
                        <a:pt x="1132" y="55168"/>
                      </a:lnTo>
                      <a:lnTo>
                        <a:pt x="1362" y="54797"/>
                      </a:lnTo>
                      <a:lnTo>
                        <a:pt x="1592" y="54426"/>
                      </a:lnTo>
                      <a:lnTo>
                        <a:pt x="1857" y="54072"/>
                      </a:lnTo>
                      <a:lnTo>
                        <a:pt x="2140" y="53719"/>
                      </a:lnTo>
                      <a:lnTo>
                        <a:pt x="2440" y="53383"/>
                      </a:lnTo>
                      <a:lnTo>
                        <a:pt x="2758" y="53065"/>
                      </a:lnTo>
                      <a:lnTo>
                        <a:pt x="3112" y="52764"/>
                      </a:lnTo>
                      <a:lnTo>
                        <a:pt x="3483" y="52481"/>
                      </a:lnTo>
                      <a:lnTo>
                        <a:pt x="3872" y="52198"/>
                      </a:lnTo>
                      <a:lnTo>
                        <a:pt x="3872" y="52198"/>
                      </a:lnTo>
                      <a:lnTo>
                        <a:pt x="4155" y="52039"/>
                      </a:lnTo>
                      <a:lnTo>
                        <a:pt x="4438" y="51880"/>
                      </a:lnTo>
                      <a:lnTo>
                        <a:pt x="4738" y="51739"/>
                      </a:lnTo>
                      <a:lnTo>
                        <a:pt x="5021" y="51615"/>
                      </a:lnTo>
                      <a:lnTo>
                        <a:pt x="5639" y="51385"/>
                      </a:lnTo>
                      <a:lnTo>
                        <a:pt x="6258" y="51173"/>
                      </a:lnTo>
                      <a:lnTo>
                        <a:pt x="6859" y="50943"/>
                      </a:lnTo>
                      <a:lnTo>
                        <a:pt x="7478" y="50714"/>
                      </a:lnTo>
                      <a:lnTo>
                        <a:pt x="7778" y="50590"/>
                      </a:lnTo>
                      <a:lnTo>
                        <a:pt x="8061" y="50448"/>
                      </a:lnTo>
                      <a:lnTo>
                        <a:pt x="8344" y="50289"/>
                      </a:lnTo>
                      <a:lnTo>
                        <a:pt x="8627" y="50113"/>
                      </a:lnTo>
                      <a:lnTo>
                        <a:pt x="8627" y="50113"/>
                      </a:lnTo>
                      <a:lnTo>
                        <a:pt x="9033" y="49830"/>
                      </a:lnTo>
                      <a:lnTo>
                        <a:pt x="9404" y="49547"/>
                      </a:lnTo>
                      <a:lnTo>
                        <a:pt x="9758" y="49229"/>
                      </a:lnTo>
                      <a:lnTo>
                        <a:pt x="10094" y="48911"/>
                      </a:lnTo>
                      <a:lnTo>
                        <a:pt x="10748" y="48274"/>
                      </a:lnTo>
                      <a:lnTo>
                        <a:pt x="11384" y="47656"/>
                      </a:lnTo>
                      <a:lnTo>
                        <a:pt x="11720" y="47355"/>
                      </a:lnTo>
                      <a:lnTo>
                        <a:pt x="12056" y="47072"/>
                      </a:lnTo>
                      <a:lnTo>
                        <a:pt x="12409" y="46807"/>
                      </a:lnTo>
                      <a:lnTo>
                        <a:pt x="12781" y="46577"/>
                      </a:lnTo>
                      <a:lnTo>
                        <a:pt x="13187" y="46365"/>
                      </a:lnTo>
                      <a:lnTo>
                        <a:pt x="13399" y="46259"/>
                      </a:lnTo>
                      <a:lnTo>
                        <a:pt x="13629" y="46171"/>
                      </a:lnTo>
                      <a:lnTo>
                        <a:pt x="13859" y="46100"/>
                      </a:lnTo>
                      <a:lnTo>
                        <a:pt x="14089" y="46029"/>
                      </a:lnTo>
                      <a:lnTo>
                        <a:pt x="14336" y="45976"/>
                      </a:lnTo>
                      <a:lnTo>
                        <a:pt x="14601" y="45923"/>
                      </a:lnTo>
                      <a:lnTo>
                        <a:pt x="14601" y="45923"/>
                      </a:lnTo>
                      <a:lnTo>
                        <a:pt x="15061" y="45870"/>
                      </a:lnTo>
                      <a:lnTo>
                        <a:pt x="15503" y="45853"/>
                      </a:lnTo>
                      <a:lnTo>
                        <a:pt x="15945" y="45870"/>
                      </a:lnTo>
                      <a:lnTo>
                        <a:pt x="16387" y="45923"/>
                      </a:lnTo>
                      <a:lnTo>
                        <a:pt x="16846" y="45976"/>
                      </a:lnTo>
                      <a:lnTo>
                        <a:pt x="17288" y="46065"/>
                      </a:lnTo>
                      <a:lnTo>
                        <a:pt x="18172" y="46277"/>
                      </a:lnTo>
                      <a:lnTo>
                        <a:pt x="18172" y="46277"/>
                      </a:lnTo>
                      <a:lnTo>
                        <a:pt x="18985" y="46454"/>
                      </a:lnTo>
                      <a:lnTo>
                        <a:pt x="19391" y="46524"/>
                      </a:lnTo>
                      <a:lnTo>
                        <a:pt x="19798" y="46595"/>
                      </a:lnTo>
                      <a:lnTo>
                        <a:pt x="20205" y="46648"/>
                      </a:lnTo>
                      <a:lnTo>
                        <a:pt x="20629" y="46683"/>
                      </a:lnTo>
                      <a:lnTo>
                        <a:pt x="21035" y="46683"/>
                      </a:lnTo>
                      <a:lnTo>
                        <a:pt x="21442" y="46666"/>
                      </a:lnTo>
                      <a:lnTo>
                        <a:pt x="21442" y="46666"/>
                      </a:lnTo>
                      <a:lnTo>
                        <a:pt x="21654" y="46630"/>
                      </a:lnTo>
                      <a:lnTo>
                        <a:pt x="21848" y="46595"/>
                      </a:lnTo>
                      <a:lnTo>
                        <a:pt x="22255" y="46489"/>
                      </a:lnTo>
                      <a:lnTo>
                        <a:pt x="22644" y="46365"/>
                      </a:lnTo>
                      <a:lnTo>
                        <a:pt x="23015" y="46206"/>
                      </a:lnTo>
                      <a:lnTo>
                        <a:pt x="23386" y="46012"/>
                      </a:lnTo>
                      <a:lnTo>
                        <a:pt x="23740" y="45817"/>
                      </a:lnTo>
                      <a:lnTo>
                        <a:pt x="24429" y="45393"/>
                      </a:lnTo>
                      <a:lnTo>
                        <a:pt x="25118" y="44969"/>
                      </a:lnTo>
                      <a:lnTo>
                        <a:pt x="25472" y="44774"/>
                      </a:lnTo>
                      <a:lnTo>
                        <a:pt x="25826" y="44598"/>
                      </a:lnTo>
                      <a:lnTo>
                        <a:pt x="26197" y="44439"/>
                      </a:lnTo>
                      <a:lnTo>
                        <a:pt x="26550" y="44315"/>
                      </a:lnTo>
                      <a:lnTo>
                        <a:pt x="26939" y="44227"/>
                      </a:lnTo>
                      <a:lnTo>
                        <a:pt x="27134" y="44191"/>
                      </a:lnTo>
                      <a:lnTo>
                        <a:pt x="27328" y="44173"/>
                      </a:lnTo>
                      <a:lnTo>
                        <a:pt x="27328" y="44173"/>
                      </a:lnTo>
                      <a:lnTo>
                        <a:pt x="27646" y="44156"/>
                      </a:lnTo>
                      <a:lnTo>
                        <a:pt x="27947" y="44173"/>
                      </a:lnTo>
                      <a:lnTo>
                        <a:pt x="28265" y="44227"/>
                      </a:lnTo>
                      <a:lnTo>
                        <a:pt x="28583" y="44297"/>
                      </a:lnTo>
                      <a:lnTo>
                        <a:pt x="28901" y="44403"/>
                      </a:lnTo>
                      <a:lnTo>
                        <a:pt x="29237" y="44527"/>
                      </a:lnTo>
                      <a:lnTo>
                        <a:pt x="29573" y="44668"/>
                      </a:lnTo>
                      <a:lnTo>
                        <a:pt x="29909" y="44827"/>
                      </a:lnTo>
                      <a:lnTo>
                        <a:pt x="30245" y="45004"/>
                      </a:lnTo>
                      <a:lnTo>
                        <a:pt x="30580" y="45199"/>
                      </a:lnTo>
                      <a:lnTo>
                        <a:pt x="31270" y="45623"/>
                      </a:lnTo>
                      <a:lnTo>
                        <a:pt x="31959" y="46082"/>
                      </a:lnTo>
                      <a:lnTo>
                        <a:pt x="32648" y="46560"/>
                      </a:lnTo>
                      <a:lnTo>
                        <a:pt x="32648" y="46560"/>
                      </a:lnTo>
                      <a:lnTo>
                        <a:pt x="33621" y="47214"/>
                      </a:lnTo>
                      <a:lnTo>
                        <a:pt x="34116" y="47532"/>
                      </a:lnTo>
                      <a:lnTo>
                        <a:pt x="34593" y="47832"/>
                      </a:lnTo>
                      <a:lnTo>
                        <a:pt x="35088" y="48098"/>
                      </a:lnTo>
                      <a:lnTo>
                        <a:pt x="35565" y="48345"/>
                      </a:lnTo>
                      <a:lnTo>
                        <a:pt x="36042" y="48557"/>
                      </a:lnTo>
                      <a:lnTo>
                        <a:pt x="36502" y="48734"/>
                      </a:lnTo>
                      <a:lnTo>
                        <a:pt x="36732" y="48805"/>
                      </a:lnTo>
                      <a:lnTo>
                        <a:pt x="36979" y="48858"/>
                      </a:lnTo>
                      <a:lnTo>
                        <a:pt x="37209" y="48911"/>
                      </a:lnTo>
                      <a:lnTo>
                        <a:pt x="37421" y="48946"/>
                      </a:lnTo>
                      <a:lnTo>
                        <a:pt x="37651" y="48964"/>
                      </a:lnTo>
                      <a:lnTo>
                        <a:pt x="37881" y="48964"/>
                      </a:lnTo>
                      <a:lnTo>
                        <a:pt x="38093" y="48946"/>
                      </a:lnTo>
                      <a:lnTo>
                        <a:pt x="38322" y="48911"/>
                      </a:lnTo>
                      <a:lnTo>
                        <a:pt x="38535" y="48875"/>
                      </a:lnTo>
                      <a:lnTo>
                        <a:pt x="38747" y="48805"/>
                      </a:lnTo>
                      <a:lnTo>
                        <a:pt x="38959" y="48716"/>
                      </a:lnTo>
                      <a:lnTo>
                        <a:pt x="39171" y="48628"/>
                      </a:lnTo>
                      <a:lnTo>
                        <a:pt x="39383" y="48504"/>
                      </a:lnTo>
                      <a:lnTo>
                        <a:pt x="39577" y="48363"/>
                      </a:lnTo>
                      <a:lnTo>
                        <a:pt x="39790" y="48186"/>
                      </a:lnTo>
                      <a:lnTo>
                        <a:pt x="39984" y="48009"/>
                      </a:lnTo>
                      <a:lnTo>
                        <a:pt x="39984" y="48009"/>
                      </a:lnTo>
                      <a:lnTo>
                        <a:pt x="39772" y="47585"/>
                      </a:lnTo>
                      <a:lnTo>
                        <a:pt x="39560" y="47161"/>
                      </a:lnTo>
                      <a:lnTo>
                        <a:pt x="39330" y="46754"/>
                      </a:lnTo>
                      <a:lnTo>
                        <a:pt x="39083" y="46348"/>
                      </a:lnTo>
                      <a:lnTo>
                        <a:pt x="38835" y="45959"/>
                      </a:lnTo>
                      <a:lnTo>
                        <a:pt x="38552" y="45570"/>
                      </a:lnTo>
                      <a:lnTo>
                        <a:pt x="38269" y="45181"/>
                      </a:lnTo>
                      <a:lnTo>
                        <a:pt x="37969" y="44810"/>
                      </a:lnTo>
                      <a:lnTo>
                        <a:pt x="37350" y="44067"/>
                      </a:lnTo>
                      <a:lnTo>
                        <a:pt x="36696" y="43325"/>
                      </a:lnTo>
                      <a:lnTo>
                        <a:pt x="35989" y="42583"/>
                      </a:lnTo>
                      <a:lnTo>
                        <a:pt x="35265" y="41858"/>
                      </a:lnTo>
                      <a:lnTo>
                        <a:pt x="33744" y="40355"/>
                      </a:lnTo>
                      <a:lnTo>
                        <a:pt x="32949" y="39578"/>
                      </a:lnTo>
                      <a:lnTo>
                        <a:pt x="32154" y="38765"/>
                      </a:lnTo>
                      <a:lnTo>
                        <a:pt x="31340" y="37934"/>
                      </a:lnTo>
                      <a:lnTo>
                        <a:pt x="30545" y="37050"/>
                      </a:lnTo>
                      <a:lnTo>
                        <a:pt x="29732" y="36131"/>
                      </a:lnTo>
                      <a:lnTo>
                        <a:pt x="29325" y="35654"/>
                      </a:lnTo>
                      <a:lnTo>
                        <a:pt x="28936" y="35159"/>
                      </a:lnTo>
                      <a:lnTo>
                        <a:pt x="28936" y="35159"/>
                      </a:lnTo>
                      <a:lnTo>
                        <a:pt x="28813" y="35017"/>
                      </a:lnTo>
                      <a:lnTo>
                        <a:pt x="28707" y="34911"/>
                      </a:lnTo>
                      <a:lnTo>
                        <a:pt x="28583" y="34805"/>
                      </a:lnTo>
                      <a:lnTo>
                        <a:pt x="28459" y="34734"/>
                      </a:lnTo>
                      <a:lnTo>
                        <a:pt x="28336" y="34681"/>
                      </a:lnTo>
                      <a:lnTo>
                        <a:pt x="28194" y="34646"/>
                      </a:lnTo>
                      <a:lnTo>
                        <a:pt x="28070" y="34611"/>
                      </a:lnTo>
                      <a:lnTo>
                        <a:pt x="27947" y="34611"/>
                      </a:lnTo>
                      <a:lnTo>
                        <a:pt x="27805" y="34628"/>
                      </a:lnTo>
                      <a:lnTo>
                        <a:pt x="27681" y="34646"/>
                      </a:lnTo>
                      <a:lnTo>
                        <a:pt x="27540" y="34699"/>
                      </a:lnTo>
                      <a:lnTo>
                        <a:pt x="27399" y="34752"/>
                      </a:lnTo>
                      <a:lnTo>
                        <a:pt x="27257" y="34823"/>
                      </a:lnTo>
                      <a:lnTo>
                        <a:pt x="27116" y="34894"/>
                      </a:lnTo>
                      <a:lnTo>
                        <a:pt x="26833" y="35106"/>
                      </a:lnTo>
                      <a:lnTo>
                        <a:pt x="26550" y="35335"/>
                      </a:lnTo>
                      <a:lnTo>
                        <a:pt x="26250" y="35618"/>
                      </a:lnTo>
                      <a:lnTo>
                        <a:pt x="25949" y="35936"/>
                      </a:lnTo>
                      <a:lnTo>
                        <a:pt x="25649" y="36272"/>
                      </a:lnTo>
                      <a:lnTo>
                        <a:pt x="25012" y="37015"/>
                      </a:lnTo>
                      <a:lnTo>
                        <a:pt x="24376" y="37810"/>
                      </a:lnTo>
                      <a:lnTo>
                        <a:pt x="24376" y="37810"/>
                      </a:lnTo>
                      <a:lnTo>
                        <a:pt x="23810" y="38482"/>
                      </a:lnTo>
                      <a:lnTo>
                        <a:pt x="23227" y="39136"/>
                      </a:lnTo>
                      <a:lnTo>
                        <a:pt x="22927" y="39436"/>
                      </a:lnTo>
                      <a:lnTo>
                        <a:pt x="22644" y="39737"/>
                      </a:lnTo>
                      <a:lnTo>
                        <a:pt x="22343" y="40002"/>
                      </a:lnTo>
                      <a:lnTo>
                        <a:pt x="22043" y="40249"/>
                      </a:lnTo>
                      <a:lnTo>
                        <a:pt x="21742" y="40462"/>
                      </a:lnTo>
                      <a:lnTo>
                        <a:pt x="21442" y="40638"/>
                      </a:lnTo>
                      <a:lnTo>
                        <a:pt x="21124" y="40797"/>
                      </a:lnTo>
                      <a:lnTo>
                        <a:pt x="20823" y="40903"/>
                      </a:lnTo>
                      <a:lnTo>
                        <a:pt x="20664" y="40939"/>
                      </a:lnTo>
                      <a:lnTo>
                        <a:pt x="20523" y="40974"/>
                      </a:lnTo>
                      <a:lnTo>
                        <a:pt x="20364" y="40992"/>
                      </a:lnTo>
                      <a:lnTo>
                        <a:pt x="20205" y="40992"/>
                      </a:lnTo>
                      <a:lnTo>
                        <a:pt x="20045" y="40992"/>
                      </a:lnTo>
                      <a:lnTo>
                        <a:pt x="19904" y="40956"/>
                      </a:lnTo>
                      <a:lnTo>
                        <a:pt x="19745" y="40921"/>
                      </a:lnTo>
                      <a:lnTo>
                        <a:pt x="19586" y="40886"/>
                      </a:lnTo>
                      <a:lnTo>
                        <a:pt x="19586" y="40886"/>
                      </a:lnTo>
                      <a:lnTo>
                        <a:pt x="19444" y="40815"/>
                      </a:lnTo>
                      <a:lnTo>
                        <a:pt x="19321" y="40709"/>
                      </a:lnTo>
                      <a:lnTo>
                        <a:pt x="19197" y="40585"/>
                      </a:lnTo>
                      <a:lnTo>
                        <a:pt x="19109" y="40426"/>
                      </a:lnTo>
                      <a:lnTo>
                        <a:pt x="19038" y="40249"/>
                      </a:lnTo>
                      <a:lnTo>
                        <a:pt x="18967" y="40055"/>
                      </a:lnTo>
                      <a:lnTo>
                        <a:pt x="18914" y="39825"/>
                      </a:lnTo>
                      <a:lnTo>
                        <a:pt x="18861" y="39578"/>
                      </a:lnTo>
                      <a:lnTo>
                        <a:pt x="18826" y="39330"/>
                      </a:lnTo>
                      <a:lnTo>
                        <a:pt x="18808" y="39047"/>
                      </a:lnTo>
                      <a:lnTo>
                        <a:pt x="18790" y="38464"/>
                      </a:lnTo>
                      <a:lnTo>
                        <a:pt x="18790" y="37845"/>
                      </a:lnTo>
                      <a:lnTo>
                        <a:pt x="18790" y="37209"/>
                      </a:lnTo>
                      <a:lnTo>
                        <a:pt x="18808" y="35936"/>
                      </a:lnTo>
                      <a:lnTo>
                        <a:pt x="18790" y="35318"/>
                      </a:lnTo>
                      <a:lnTo>
                        <a:pt x="18773" y="34752"/>
                      </a:lnTo>
                      <a:lnTo>
                        <a:pt x="18737" y="34487"/>
                      </a:lnTo>
                      <a:lnTo>
                        <a:pt x="18702" y="34240"/>
                      </a:lnTo>
                      <a:lnTo>
                        <a:pt x="18649" y="34010"/>
                      </a:lnTo>
                      <a:lnTo>
                        <a:pt x="18578" y="33798"/>
                      </a:lnTo>
                      <a:lnTo>
                        <a:pt x="18508" y="33603"/>
                      </a:lnTo>
                      <a:lnTo>
                        <a:pt x="18419" y="33444"/>
                      </a:lnTo>
                      <a:lnTo>
                        <a:pt x="18313" y="33303"/>
                      </a:lnTo>
                      <a:lnTo>
                        <a:pt x="18189" y="33197"/>
                      </a:lnTo>
                      <a:lnTo>
                        <a:pt x="18189" y="33197"/>
                      </a:lnTo>
                      <a:lnTo>
                        <a:pt x="17871" y="32967"/>
                      </a:lnTo>
                      <a:lnTo>
                        <a:pt x="17571" y="32755"/>
                      </a:lnTo>
                      <a:lnTo>
                        <a:pt x="17270" y="32578"/>
                      </a:lnTo>
                      <a:lnTo>
                        <a:pt x="16952" y="32419"/>
                      </a:lnTo>
                      <a:lnTo>
                        <a:pt x="16669" y="32277"/>
                      </a:lnTo>
                      <a:lnTo>
                        <a:pt x="16369" y="32154"/>
                      </a:lnTo>
                      <a:lnTo>
                        <a:pt x="16086" y="32048"/>
                      </a:lnTo>
                      <a:lnTo>
                        <a:pt x="15786" y="31959"/>
                      </a:lnTo>
                      <a:lnTo>
                        <a:pt x="15503" y="31889"/>
                      </a:lnTo>
                      <a:lnTo>
                        <a:pt x="15220" y="31818"/>
                      </a:lnTo>
                      <a:lnTo>
                        <a:pt x="14672" y="31730"/>
                      </a:lnTo>
                      <a:lnTo>
                        <a:pt x="14124" y="31676"/>
                      </a:lnTo>
                      <a:lnTo>
                        <a:pt x="13576" y="31641"/>
                      </a:lnTo>
                      <a:lnTo>
                        <a:pt x="12480" y="31606"/>
                      </a:lnTo>
                      <a:lnTo>
                        <a:pt x="11932" y="31588"/>
                      </a:lnTo>
                      <a:lnTo>
                        <a:pt x="11384" y="31535"/>
                      </a:lnTo>
                      <a:lnTo>
                        <a:pt x="10819" y="31447"/>
                      </a:lnTo>
                      <a:lnTo>
                        <a:pt x="10536" y="31394"/>
                      </a:lnTo>
                      <a:lnTo>
                        <a:pt x="10253" y="31323"/>
                      </a:lnTo>
                      <a:lnTo>
                        <a:pt x="9952" y="31252"/>
                      </a:lnTo>
                      <a:lnTo>
                        <a:pt x="9670" y="31146"/>
                      </a:lnTo>
                      <a:lnTo>
                        <a:pt x="9369" y="31040"/>
                      </a:lnTo>
                      <a:lnTo>
                        <a:pt x="9051" y="30899"/>
                      </a:lnTo>
                      <a:lnTo>
                        <a:pt x="9051" y="30899"/>
                      </a:lnTo>
                      <a:lnTo>
                        <a:pt x="8415" y="30616"/>
                      </a:lnTo>
                      <a:lnTo>
                        <a:pt x="7796" y="30368"/>
                      </a:lnTo>
                      <a:lnTo>
                        <a:pt x="6665" y="29909"/>
                      </a:lnTo>
                      <a:lnTo>
                        <a:pt x="6134" y="29697"/>
                      </a:lnTo>
                      <a:lnTo>
                        <a:pt x="5657" y="29467"/>
                      </a:lnTo>
                      <a:lnTo>
                        <a:pt x="5215" y="29237"/>
                      </a:lnTo>
                      <a:lnTo>
                        <a:pt x="5003" y="29096"/>
                      </a:lnTo>
                      <a:lnTo>
                        <a:pt x="4809" y="28972"/>
                      </a:lnTo>
                      <a:lnTo>
                        <a:pt x="4632" y="28831"/>
                      </a:lnTo>
                      <a:lnTo>
                        <a:pt x="4455" y="28672"/>
                      </a:lnTo>
                      <a:lnTo>
                        <a:pt x="4278" y="28512"/>
                      </a:lnTo>
                      <a:lnTo>
                        <a:pt x="4137" y="28336"/>
                      </a:lnTo>
                      <a:lnTo>
                        <a:pt x="3996" y="28141"/>
                      </a:lnTo>
                      <a:lnTo>
                        <a:pt x="3872" y="27947"/>
                      </a:lnTo>
                      <a:lnTo>
                        <a:pt x="3748" y="27717"/>
                      </a:lnTo>
                      <a:lnTo>
                        <a:pt x="3642" y="27487"/>
                      </a:lnTo>
                      <a:lnTo>
                        <a:pt x="3554" y="27240"/>
                      </a:lnTo>
                      <a:lnTo>
                        <a:pt x="3483" y="26975"/>
                      </a:lnTo>
                      <a:lnTo>
                        <a:pt x="3412" y="26674"/>
                      </a:lnTo>
                      <a:lnTo>
                        <a:pt x="3359" y="26374"/>
                      </a:lnTo>
                      <a:lnTo>
                        <a:pt x="3324" y="26038"/>
                      </a:lnTo>
                      <a:lnTo>
                        <a:pt x="3306" y="25684"/>
                      </a:lnTo>
                      <a:lnTo>
                        <a:pt x="3289" y="25295"/>
                      </a:lnTo>
                      <a:lnTo>
                        <a:pt x="3289" y="24889"/>
                      </a:lnTo>
                      <a:lnTo>
                        <a:pt x="3289" y="24889"/>
                      </a:lnTo>
                      <a:lnTo>
                        <a:pt x="3324" y="24571"/>
                      </a:lnTo>
                      <a:lnTo>
                        <a:pt x="3359" y="24253"/>
                      </a:lnTo>
                      <a:lnTo>
                        <a:pt x="3412" y="23952"/>
                      </a:lnTo>
                      <a:lnTo>
                        <a:pt x="3501" y="23634"/>
                      </a:lnTo>
                      <a:lnTo>
                        <a:pt x="3677" y="23033"/>
                      </a:lnTo>
                      <a:lnTo>
                        <a:pt x="3890" y="22414"/>
                      </a:lnTo>
                      <a:lnTo>
                        <a:pt x="4084" y="21813"/>
                      </a:lnTo>
                      <a:lnTo>
                        <a:pt x="4172" y="21495"/>
                      </a:lnTo>
                      <a:lnTo>
                        <a:pt x="4261" y="21195"/>
                      </a:lnTo>
                      <a:lnTo>
                        <a:pt x="4331" y="20876"/>
                      </a:lnTo>
                      <a:lnTo>
                        <a:pt x="4384" y="20541"/>
                      </a:lnTo>
                      <a:lnTo>
                        <a:pt x="4402" y="20222"/>
                      </a:lnTo>
                      <a:lnTo>
                        <a:pt x="4402" y="19887"/>
                      </a:lnTo>
                      <a:lnTo>
                        <a:pt x="4402" y="19887"/>
                      </a:lnTo>
                      <a:lnTo>
                        <a:pt x="4402" y="19710"/>
                      </a:lnTo>
                      <a:lnTo>
                        <a:pt x="4384" y="19533"/>
                      </a:lnTo>
                      <a:lnTo>
                        <a:pt x="4314" y="19197"/>
                      </a:lnTo>
                      <a:lnTo>
                        <a:pt x="4208" y="18897"/>
                      </a:lnTo>
                      <a:lnTo>
                        <a:pt x="4084" y="18596"/>
                      </a:lnTo>
                      <a:lnTo>
                        <a:pt x="3837" y="18013"/>
                      </a:lnTo>
                      <a:lnTo>
                        <a:pt x="3713" y="17748"/>
                      </a:lnTo>
                      <a:lnTo>
                        <a:pt x="3589" y="17465"/>
                      </a:lnTo>
                      <a:lnTo>
                        <a:pt x="3518" y="17200"/>
                      </a:lnTo>
                      <a:lnTo>
                        <a:pt x="3465" y="16935"/>
                      </a:lnTo>
                      <a:lnTo>
                        <a:pt x="3448" y="16811"/>
                      </a:lnTo>
                      <a:lnTo>
                        <a:pt x="3465" y="16669"/>
                      </a:lnTo>
                      <a:lnTo>
                        <a:pt x="3483" y="16528"/>
                      </a:lnTo>
                      <a:lnTo>
                        <a:pt x="3501" y="16404"/>
                      </a:lnTo>
                      <a:lnTo>
                        <a:pt x="3554" y="16263"/>
                      </a:lnTo>
                      <a:lnTo>
                        <a:pt x="3607" y="16122"/>
                      </a:lnTo>
                      <a:lnTo>
                        <a:pt x="3695" y="15980"/>
                      </a:lnTo>
                      <a:lnTo>
                        <a:pt x="3801" y="15839"/>
                      </a:lnTo>
                      <a:lnTo>
                        <a:pt x="3907" y="15697"/>
                      </a:lnTo>
                      <a:lnTo>
                        <a:pt x="4049" y="15538"/>
                      </a:lnTo>
                      <a:lnTo>
                        <a:pt x="4208" y="15379"/>
                      </a:lnTo>
                      <a:lnTo>
                        <a:pt x="4402" y="15238"/>
                      </a:lnTo>
                      <a:lnTo>
                        <a:pt x="4402" y="15238"/>
                      </a:lnTo>
                      <a:lnTo>
                        <a:pt x="4703" y="15026"/>
                      </a:lnTo>
                      <a:lnTo>
                        <a:pt x="5003" y="14849"/>
                      </a:lnTo>
                      <a:lnTo>
                        <a:pt x="5321" y="14725"/>
                      </a:lnTo>
                      <a:lnTo>
                        <a:pt x="5639" y="14637"/>
                      </a:lnTo>
                      <a:lnTo>
                        <a:pt x="5958" y="14566"/>
                      </a:lnTo>
                      <a:lnTo>
                        <a:pt x="6293" y="14548"/>
                      </a:lnTo>
                      <a:lnTo>
                        <a:pt x="6647" y="14566"/>
                      </a:lnTo>
                      <a:lnTo>
                        <a:pt x="6983" y="14601"/>
                      </a:lnTo>
                      <a:lnTo>
                        <a:pt x="7336" y="14672"/>
                      </a:lnTo>
                      <a:lnTo>
                        <a:pt x="7690" y="14760"/>
                      </a:lnTo>
                      <a:lnTo>
                        <a:pt x="8043" y="14867"/>
                      </a:lnTo>
                      <a:lnTo>
                        <a:pt x="8397" y="15008"/>
                      </a:lnTo>
                      <a:lnTo>
                        <a:pt x="8750" y="15167"/>
                      </a:lnTo>
                      <a:lnTo>
                        <a:pt x="9122" y="15344"/>
                      </a:lnTo>
                      <a:lnTo>
                        <a:pt x="9475" y="15538"/>
                      </a:lnTo>
                      <a:lnTo>
                        <a:pt x="9829" y="15733"/>
                      </a:lnTo>
                      <a:lnTo>
                        <a:pt x="10536" y="16175"/>
                      </a:lnTo>
                      <a:lnTo>
                        <a:pt x="11243" y="16652"/>
                      </a:lnTo>
                      <a:lnTo>
                        <a:pt x="11914" y="17147"/>
                      </a:lnTo>
                      <a:lnTo>
                        <a:pt x="12568" y="17624"/>
                      </a:lnTo>
                      <a:lnTo>
                        <a:pt x="13806" y="18525"/>
                      </a:lnTo>
                      <a:lnTo>
                        <a:pt x="14354" y="18914"/>
                      </a:lnTo>
                      <a:lnTo>
                        <a:pt x="14866" y="19233"/>
                      </a:lnTo>
                      <a:lnTo>
                        <a:pt x="14866" y="19233"/>
                      </a:lnTo>
                      <a:lnTo>
                        <a:pt x="15626" y="19674"/>
                      </a:lnTo>
                      <a:lnTo>
                        <a:pt x="16387" y="20063"/>
                      </a:lnTo>
                      <a:lnTo>
                        <a:pt x="17164" y="20434"/>
                      </a:lnTo>
                      <a:lnTo>
                        <a:pt x="17553" y="20594"/>
                      </a:lnTo>
                      <a:lnTo>
                        <a:pt x="17942" y="20753"/>
                      </a:lnTo>
                      <a:lnTo>
                        <a:pt x="18331" y="20894"/>
                      </a:lnTo>
                      <a:lnTo>
                        <a:pt x="18720" y="21018"/>
                      </a:lnTo>
                      <a:lnTo>
                        <a:pt x="19109" y="21142"/>
                      </a:lnTo>
                      <a:lnTo>
                        <a:pt x="19497" y="21248"/>
                      </a:lnTo>
                      <a:lnTo>
                        <a:pt x="19886" y="21336"/>
                      </a:lnTo>
                      <a:lnTo>
                        <a:pt x="20275" y="21407"/>
                      </a:lnTo>
                      <a:lnTo>
                        <a:pt x="20664" y="21460"/>
                      </a:lnTo>
                      <a:lnTo>
                        <a:pt x="21053" y="21513"/>
                      </a:lnTo>
                      <a:lnTo>
                        <a:pt x="21442" y="21530"/>
                      </a:lnTo>
                      <a:lnTo>
                        <a:pt x="21813" y="21530"/>
                      </a:lnTo>
                      <a:lnTo>
                        <a:pt x="22202" y="21513"/>
                      </a:lnTo>
                      <a:lnTo>
                        <a:pt x="22591" y="21477"/>
                      </a:lnTo>
                      <a:lnTo>
                        <a:pt x="22962" y="21424"/>
                      </a:lnTo>
                      <a:lnTo>
                        <a:pt x="23351" y="21354"/>
                      </a:lnTo>
                      <a:lnTo>
                        <a:pt x="23722" y="21248"/>
                      </a:lnTo>
                      <a:lnTo>
                        <a:pt x="24093" y="21124"/>
                      </a:lnTo>
                      <a:lnTo>
                        <a:pt x="24464" y="20982"/>
                      </a:lnTo>
                      <a:lnTo>
                        <a:pt x="24836" y="20806"/>
                      </a:lnTo>
                      <a:lnTo>
                        <a:pt x="25207" y="20611"/>
                      </a:lnTo>
                      <a:lnTo>
                        <a:pt x="25578" y="20399"/>
                      </a:lnTo>
                      <a:lnTo>
                        <a:pt x="25932" y="20152"/>
                      </a:lnTo>
                      <a:lnTo>
                        <a:pt x="26285" y="19869"/>
                      </a:lnTo>
                      <a:lnTo>
                        <a:pt x="26639" y="19568"/>
                      </a:lnTo>
                      <a:lnTo>
                        <a:pt x="26992" y="19233"/>
                      </a:lnTo>
                      <a:lnTo>
                        <a:pt x="26992" y="19233"/>
                      </a:lnTo>
                      <a:lnTo>
                        <a:pt x="27275" y="18950"/>
                      </a:lnTo>
                      <a:lnTo>
                        <a:pt x="27540" y="18667"/>
                      </a:lnTo>
                      <a:lnTo>
                        <a:pt x="27788" y="18366"/>
                      </a:lnTo>
                      <a:lnTo>
                        <a:pt x="28035" y="18066"/>
                      </a:lnTo>
                      <a:lnTo>
                        <a:pt x="28282" y="17765"/>
                      </a:lnTo>
                      <a:lnTo>
                        <a:pt x="28495" y="17447"/>
                      </a:lnTo>
                      <a:lnTo>
                        <a:pt x="28707" y="17147"/>
                      </a:lnTo>
                      <a:lnTo>
                        <a:pt x="28901" y="16829"/>
                      </a:lnTo>
                      <a:lnTo>
                        <a:pt x="29078" y="16528"/>
                      </a:lnTo>
                      <a:lnTo>
                        <a:pt x="29219" y="16228"/>
                      </a:lnTo>
                      <a:lnTo>
                        <a:pt x="29361" y="15927"/>
                      </a:lnTo>
                      <a:lnTo>
                        <a:pt x="29484" y="15644"/>
                      </a:lnTo>
                      <a:lnTo>
                        <a:pt x="29591" y="15361"/>
                      </a:lnTo>
                      <a:lnTo>
                        <a:pt x="29661" y="15096"/>
                      </a:lnTo>
                      <a:lnTo>
                        <a:pt x="29714" y="14831"/>
                      </a:lnTo>
                      <a:lnTo>
                        <a:pt x="29750" y="14584"/>
                      </a:lnTo>
                      <a:lnTo>
                        <a:pt x="29750" y="14336"/>
                      </a:lnTo>
                      <a:lnTo>
                        <a:pt x="29732" y="14124"/>
                      </a:lnTo>
                      <a:lnTo>
                        <a:pt x="29679" y="13912"/>
                      </a:lnTo>
                      <a:lnTo>
                        <a:pt x="29608" y="13735"/>
                      </a:lnTo>
                      <a:lnTo>
                        <a:pt x="29502" y="13576"/>
                      </a:lnTo>
                      <a:lnTo>
                        <a:pt x="29361" y="13417"/>
                      </a:lnTo>
                      <a:lnTo>
                        <a:pt x="29184" y="13311"/>
                      </a:lnTo>
                      <a:lnTo>
                        <a:pt x="28990" y="13205"/>
                      </a:lnTo>
                      <a:lnTo>
                        <a:pt x="28760" y="13134"/>
                      </a:lnTo>
                      <a:lnTo>
                        <a:pt x="28477" y="13081"/>
                      </a:lnTo>
                      <a:lnTo>
                        <a:pt x="28176" y="13064"/>
                      </a:lnTo>
                      <a:lnTo>
                        <a:pt x="27841" y="13081"/>
                      </a:lnTo>
                      <a:lnTo>
                        <a:pt x="27452" y="13134"/>
                      </a:lnTo>
                      <a:lnTo>
                        <a:pt x="27045" y="13205"/>
                      </a:lnTo>
                      <a:lnTo>
                        <a:pt x="26586" y="13311"/>
                      </a:lnTo>
                      <a:lnTo>
                        <a:pt x="26073" y="13452"/>
                      </a:lnTo>
                      <a:lnTo>
                        <a:pt x="26073" y="13452"/>
                      </a:lnTo>
                      <a:lnTo>
                        <a:pt x="25808" y="13558"/>
                      </a:lnTo>
                      <a:lnTo>
                        <a:pt x="25560" y="13647"/>
                      </a:lnTo>
                      <a:lnTo>
                        <a:pt x="25083" y="13859"/>
                      </a:lnTo>
                      <a:lnTo>
                        <a:pt x="24659" y="14089"/>
                      </a:lnTo>
                      <a:lnTo>
                        <a:pt x="24252" y="14336"/>
                      </a:lnTo>
                      <a:lnTo>
                        <a:pt x="23545" y="14778"/>
                      </a:lnTo>
                      <a:lnTo>
                        <a:pt x="23209" y="14973"/>
                      </a:lnTo>
                      <a:lnTo>
                        <a:pt x="22891" y="15132"/>
                      </a:lnTo>
                      <a:lnTo>
                        <a:pt x="22732" y="15185"/>
                      </a:lnTo>
                      <a:lnTo>
                        <a:pt x="22555" y="15238"/>
                      </a:lnTo>
                      <a:lnTo>
                        <a:pt x="22396" y="15273"/>
                      </a:lnTo>
                      <a:lnTo>
                        <a:pt x="22237" y="15291"/>
                      </a:lnTo>
                      <a:lnTo>
                        <a:pt x="22061" y="15291"/>
                      </a:lnTo>
                      <a:lnTo>
                        <a:pt x="21884" y="15273"/>
                      </a:lnTo>
                      <a:lnTo>
                        <a:pt x="21707" y="15255"/>
                      </a:lnTo>
                      <a:lnTo>
                        <a:pt x="21513" y="15202"/>
                      </a:lnTo>
                      <a:lnTo>
                        <a:pt x="21318" y="15114"/>
                      </a:lnTo>
                      <a:lnTo>
                        <a:pt x="21124" y="15026"/>
                      </a:lnTo>
                      <a:lnTo>
                        <a:pt x="20912" y="14902"/>
                      </a:lnTo>
                      <a:lnTo>
                        <a:pt x="20699" y="14760"/>
                      </a:lnTo>
                      <a:lnTo>
                        <a:pt x="20470" y="14584"/>
                      </a:lnTo>
                      <a:lnTo>
                        <a:pt x="20222" y="14389"/>
                      </a:lnTo>
                      <a:lnTo>
                        <a:pt x="19975" y="14159"/>
                      </a:lnTo>
                      <a:lnTo>
                        <a:pt x="19692" y="13894"/>
                      </a:lnTo>
                      <a:lnTo>
                        <a:pt x="19692" y="13894"/>
                      </a:lnTo>
                      <a:lnTo>
                        <a:pt x="19073" y="13293"/>
                      </a:lnTo>
                      <a:lnTo>
                        <a:pt x="18437" y="12692"/>
                      </a:lnTo>
                      <a:lnTo>
                        <a:pt x="17801" y="12074"/>
                      </a:lnTo>
                      <a:lnTo>
                        <a:pt x="17164" y="11402"/>
                      </a:lnTo>
                      <a:lnTo>
                        <a:pt x="16864" y="11066"/>
                      </a:lnTo>
                      <a:lnTo>
                        <a:pt x="16563" y="10695"/>
                      </a:lnTo>
                      <a:lnTo>
                        <a:pt x="16263" y="10306"/>
                      </a:lnTo>
                      <a:lnTo>
                        <a:pt x="15962" y="9917"/>
                      </a:lnTo>
                      <a:lnTo>
                        <a:pt x="15679" y="9493"/>
                      </a:lnTo>
                      <a:lnTo>
                        <a:pt x="15414" y="9033"/>
                      </a:lnTo>
                      <a:lnTo>
                        <a:pt x="15149" y="8556"/>
                      </a:lnTo>
                      <a:lnTo>
                        <a:pt x="14884" y="8044"/>
                      </a:lnTo>
                      <a:lnTo>
                        <a:pt x="14884" y="8044"/>
                      </a:lnTo>
                      <a:lnTo>
                        <a:pt x="14813" y="7867"/>
                      </a:lnTo>
                      <a:lnTo>
                        <a:pt x="14743" y="7690"/>
                      </a:lnTo>
                      <a:lnTo>
                        <a:pt x="14690" y="7496"/>
                      </a:lnTo>
                      <a:lnTo>
                        <a:pt x="14654" y="7319"/>
                      </a:lnTo>
                      <a:lnTo>
                        <a:pt x="14637" y="7142"/>
                      </a:lnTo>
                      <a:lnTo>
                        <a:pt x="14619" y="6965"/>
                      </a:lnTo>
                      <a:lnTo>
                        <a:pt x="14619" y="6806"/>
                      </a:lnTo>
                      <a:lnTo>
                        <a:pt x="14637" y="6629"/>
                      </a:lnTo>
                      <a:lnTo>
                        <a:pt x="14654" y="6453"/>
                      </a:lnTo>
                      <a:lnTo>
                        <a:pt x="14690" y="6294"/>
                      </a:lnTo>
                      <a:lnTo>
                        <a:pt x="14743" y="6117"/>
                      </a:lnTo>
                      <a:lnTo>
                        <a:pt x="14796" y="5958"/>
                      </a:lnTo>
                      <a:lnTo>
                        <a:pt x="14937" y="5622"/>
                      </a:lnTo>
                      <a:lnTo>
                        <a:pt x="15132" y="5304"/>
                      </a:lnTo>
                      <a:lnTo>
                        <a:pt x="15344" y="5003"/>
                      </a:lnTo>
                      <a:lnTo>
                        <a:pt x="15609" y="4685"/>
                      </a:lnTo>
                      <a:lnTo>
                        <a:pt x="15892" y="4385"/>
                      </a:lnTo>
                      <a:lnTo>
                        <a:pt x="16210" y="4102"/>
                      </a:lnTo>
                      <a:lnTo>
                        <a:pt x="16563" y="3819"/>
                      </a:lnTo>
                      <a:lnTo>
                        <a:pt x="16934" y="3554"/>
                      </a:lnTo>
                      <a:lnTo>
                        <a:pt x="17341" y="3289"/>
                      </a:lnTo>
                      <a:lnTo>
                        <a:pt x="17748" y="3024"/>
                      </a:lnTo>
                      <a:lnTo>
                        <a:pt x="18189" y="2776"/>
                      </a:lnTo>
                      <a:lnTo>
                        <a:pt x="18649" y="2529"/>
                      </a:lnTo>
                      <a:lnTo>
                        <a:pt x="19109" y="2299"/>
                      </a:lnTo>
                      <a:lnTo>
                        <a:pt x="19586" y="2087"/>
                      </a:lnTo>
                      <a:lnTo>
                        <a:pt x="20063" y="1875"/>
                      </a:lnTo>
                      <a:lnTo>
                        <a:pt x="20558" y="1680"/>
                      </a:lnTo>
                      <a:lnTo>
                        <a:pt x="21548" y="1291"/>
                      </a:lnTo>
                      <a:lnTo>
                        <a:pt x="22538" y="973"/>
                      </a:lnTo>
                      <a:lnTo>
                        <a:pt x="23510" y="673"/>
                      </a:lnTo>
                      <a:lnTo>
                        <a:pt x="24429" y="425"/>
                      </a:lnTo>
                      <a:lnTo>
                        <a:pt x="25295" y="231"/>
                      </a:lnTo>
                      <a:lnTo>
                        <a:pt x="25295" y="231"/>
                      </a:lnTo>
                      <a:lnTo>
                        <a:pt x="25737" y="142"/>
                      </a:lnTo>
                      <a:lnTo>
                        <a:pt x="26197" y="72"/>
                      </a:lnTo>
                      <a:lnTo>
                        <a:pt x="26639" y="36"/>
                      </a:lnTo>
                      <a:lnTo>
                        <a:pt x="27081" y="1"/>
                      </a:lnTo>
                      <a:lnTo>
                        <a:pt x="27522" y="1"/>
                      </a:lnTo>
                      <a:lnTo>
                        <a:pt x="27964" y="1"/>
                      </a:lnTo>
                      <a:lnTo>
                        <a:pt x="28389" y="19"/>
                      </a:lnTo>
                      <a:lnTo>
                        <a:pt x="28830" y="54"/>
                      </a:lnTo>
                      <a:lnTo>
                        <a:pt x="29272" y="107"/>
                      </a:lnTo>
                      <a:lnTo>
                        <a:pt x="29714" y="160"/>
                      </a:lnTo>
                      <a:lnTo>
                        <a:pt x="30580" y="301"/>
                      </a:lnTo>
                      <a:lnTo>
                        <a:pt x="31446" y="461"/>
                      </a:lnTo>
                      <a:lnTo>
                        <a:pt x="32313" y="637"/>
                      </a:lnTo>
                      <a:lnTo>
                        <a:pt x="32313" y="637"/>
                      </a:lnTo>
                      <a:lnTo>
                        <a:pt x="33833" y="938"/>
                      </a:lnTo>
                      <a:lnTo>
                        <a:pt x="34575" y="1062"/>
                      </a:lnTo>
                      <a:lnTo>
                        <a:pt x="35335" y="1168"/>
                      </a:lnTo>
                      <a:lnTo>
                        <a:pt x="36095" y="1256"/>
                      </a:lnTo>
                      <a:lnTo>
                        <a:pt x="36484" y="1274"/>
                      </a:lnTo>
                      <a:lnTo>
                        <a:pt x="36855" y="1291"/>
                      </a:lnTo>
                      <a:lnTo>
                        <a:pt x="37244" y="1291"/>
                      </a:lnTo>
                      <a:lnTo>
                        <a:pt x="37633" y="1274"/>
                      </a:lnTo>
                      <a:lnTo>
                        <a:pt x="38022" y="1256"/>
                      </a:lnTo>
                      <a:lnTo>
                        <a:pt x="38393" y="1221"/>
                      </a:lnTo>
                      <a:lnTo>
                        <a:pt x="38393" y="1221"/>
                      </a:lnTo>
                      <a:lnTo>
                        <a:pt x="39065" y="1945"/>
                      </a:lnTo>
                      <a:lnTo>
                        <a:pt x="39701" y="2670"/>
                      </a:lnTo>
                      <a:lnTo>
                        <a:pt x="40338" y="3412"/>
                      </a:lnTo>
                      <a:lnTo>
                        <a:pt x="40974" y="4172"/>
                      </a:lnTo>
                      <a:lnTo>
                        <a:pt x="41593" y="4933"/>
                      </a:lnTo>
                      <a:lnTo>
                        <a:pt x="42194" y="5710"/>
                      </a:lnTo>
                      <a:lnTo>
                        <a:pt x="42795" y="6488"/>
                      </a:lnTo>
                      <a:lnTo>
                        <a:pt x="43378" y="7266"/>
                      </a:lnTo>
                      <a:lnTo>
                        <a:pt x="43943" y="8061"/>
                      </a:lnTo>
                      <a:lnTo>
                        <a:pt x="44509" y="8874"/>
                      </a:lnTo>
                      <a:lnTo>
                        <a:pt x="45057" y="9687"/>
                      </a:lnTo>
                      <a:lnTo>
                        <a:pt x="45587" y="10501"/>
                      </a:lnTo>
                      <a:lnTo>
                        <a:pt x="46118" y="11331"/>
                      </a:lnTo>
                      <a:lnTo>
                        <a:pt x="46630" y="12180"/>
                      </a:lnTo>
                      <a:lnTo>
                        <a:pt x="47143" y="13028"/>
                      </a:lnTo>
                      <a:lnTo>
                        <a:pt x="47638" y="13877"/>
                      </a:lnTo>
                      <a:lnTo>
                        <a:pt x="47638" y="13877"/>
                      </a:lnTo>
                      <a:lnTo>
                        <a:pt x="48150" y="14796"/>
                      </a:lnTo>
                      <a:lnTo>
                        <a:pt x="48645" y="15733"/>
                      </a:lnTo>
                      <a:lnTo>
                        <a:pt x="49140" y="16687"/>
                      </a:lnTo>
                      <a:lnTo>
                        <a:pt x="49617" y="17642"/>
                      </a:lnTo>
                      <a:lnTo>
                        <a:pt x="50077" y="18596"/>
                      </a:lnTo>
                      <a:lnTo>
                        <a:pt x="50519" y="19568"/>
                      </a:lnTo>
                      <a:lnTo>
                        <a:pt x="50943" y="20558"/>
                      </a:lnTo>
                      <a:lnTo>
                        <a:pt x="51350" y="21548"/>
                      </a:lnTo>
                      <a:lnTo>
                        <a:pt x="51756" y="22538"/>
                      </a:lnTo>
                      <a:lnTo>
                        <a:pt x="52145" y="23545"/>
                      </a:lnTo>
                      <a:lnTo>
                        <a:pt x="52499" y="24553"/>
                      </a:lnTo>
                      <a:lnTo>
                        <a:pt x="52852" y="25561"/>
                      </a:lnTo>
                      <a:lnTo>
                        <a:pt x="53188" y="26586"/>
                      </a:lnTo>
                      <a:lnTo>
                        <a:pt x="53506" y="27629"/>
                      </a:lnTo>
                      <a:lnTo>
                        <a:pt x="53824" y="28672"/>
                      </a:lnTo>
                      <a:lnTo>
                        <a:pt x="54107" y="29714"/>
                      </a:lnTo>
                      <a:lnTo>
                        <a:pt x="54372" y="30757"/>
                      </a:lnTo>
                      <a:lnTo>
                        <a:pt x="54637" y="31818"/>
                      </a:lnTo>
                      <a:lnTo>
                        <a:pt x="54867" y="32878"/>
                      </a:lnTo>
                      <a:lnTo>
                        <a:pt x="55097" y="33957"/>
                      </a:lnTo>
                      <a:lnTo>
                        <a:pt x="55291" y="35035"/>
                      </a:lnTo>
                      <a:lnTo>
                        <a:pt x="55486" y="36113"/>
                      </a:lnTo>
                      <a:lnTo>
                        <a:pt x="55663" y="37209"/>
                      </a:lnTo>
                      <a:lnTo>
                        <a:pt x="55804" y="38305"/>
                      </a:lnTo>
                      <a:lnTo>
                        <a:pt x="55945" y="39401"/>
                      </a:lnTo>
                      <a:lnTo>
                        <a:pt x="56069" y="40515"/>
                      </a:lnTo>
                      <a:lnTo>
                        <a:pt x="56158" y="41628"/>
                      </a:lnTo>
                      <a:lnTo>
                        <a:pt x="56246" y="42742"/>
                      </a:lnTo>
                      <a:lnTo>
                        <a:pt x="56317" y="43855"/>
                      </a:lnTo>
                      <a:lnTo>
                        <a:pt x="56352" y="44987"/>
                      </a:lnTo>
                      <a:lnTo>
                        <a:pt x="56387" y="46118"/>
                      </a:lnTo>
                      <a:lnTo>
                        <a:pt x="56387" y="47249"/>
                      </a:lnTo>
                      <a:lnTo>
                        <a:pt x="56387" y="47249"/>
                      </a:lnTo>
                      <a:lnTo>
                        <a:pt x="56387" y="48168"/>
                      </a:lnTo>
                      <a:lnTo>
                        <a:pt x="56370" y="49070"/>
                      </a:lnTo>
                      <a:lnTo>
                        <a:pt x="56334" y="49971"/>
                      </a:lnTo>
                      <a:lnTo>
                        <a:pt x="56299" y="50873"/>
                      </a:lnTo>
                      <a:lnTo>
                        <a:pt x="56246" y="51774"/>
                      </a:lnTo>
                      <a:lnTo>
                        <a:pt x="56175" y="52676"/>
                      </a:lnTo>
                      <a:lnTo>
                        <a:pt x="56105" y="53559"/>
                      </a:lnTo>
                      <a:lnTo>
                        <a:pt x="56016" y="54461"/>
                      </a:lnTo>
                      <a:lnTo>
                        <a:pt x="55910" y="55345"/>
                      </a:lnTo>
                      <a:lnTo>
                        <a:pt x="55804" y="56211"/>
                      </a:lnTo>
                      <a:lnTo>
                        <a:pt x="55680" y="57095"/>
                      </a:lnTo>
                      <a:lnTo>
                        <a:pt x="55557" y="57979"/>
                      </a:lnTo>
                      <a:lnTo>
                        <a:pt x="55415" y="58845"/>
                      </a:lnTo>
                      <a:lnTo>
                        <a:pt x="55256" y="59711"/>
                      </a:lnTo>
                      <a:lnTo>
                        <a:pt x="55079" y="60577"/>
                      </a:lnTo>
                      <a:lnTo>
                        <a:pt x="54903" y="61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9;p24">
                  <a:extLst>
                    <a:ext uri="{FF2B5EF4-FFF2-40B4-BE49-F238E27FC236}">
                      <a16:creationId xmlns:a16="http://schemas.microsoft.com/office/drawing/2014/main" id="{9E00DD59-5732-4BA8-9AE5-7A44F6C7CBB4}"/>
                    </a:ext>
                  </a:extLst>
                </p:cNvPr>
                <p:cNvSpPr/>
                <p:nvPr/>
              </p:nvSpPr>
              <p:spPr>
                <a:xfrm>
                  <a:off x="1185975" y="897875"/>
                  <a:ext cx="1769400" cy="2521950"/>
                </a:xfrm>
                <a:custGeom>
                  <a:avLst/>
                  <a:gdLst/>
                  <a:ahLst/>
                  <a:cxnLst/>
                  <a:rect l="l" t="t" r="r" b="b"/>
                  <a:pathLst>
                    <a:path w="70776" h="100878" extrusionOk="0">
                      <a:moveTo>
                        <a:pt x="48893" y="0"/>
                      </a:moveTo>
                      <a:lnTo>
                        <a:pt x="48168" y="89"/>
                      </a:lnTo>
                      <a:lnTo>
                        <a:pt x="47443" y="213"/>
                      </a:lnTo>
                      <a:lnTo>
                        <a:pt x="46736" y="354"/>
                      </a:lnTo>
                      <a:lnTo>
                        <a:pt x="46047" y="531"/>
                      </a:lnTo>
                      <a:lnTo>
                        <a:pt x="45357" y="725"/>
                      </a:lnTo>
                      <a:lnTo>
                        <a:pt x="44686" y="955"/>
                      </a:lnTo>
                      <a:lnTo>
                        <a:pt x="44014" y="1185"/>
                      </a:lnTo>
                      <a:lnTo>
                        <a:pt x="43360" y="1450"/>
                      </a:lnTo>
                      <a:lnTo>
                        <a:pt x="42706" y="1733"/>
                      </a:lnTo>
                      <a:lnTo>
                        <a:pt x="42052" y="2015"/>
                      </a:lnTo>
                      <a:lnTo>
                        <a:pt x="40762" y="2634"/>
                      </a:lnTo>
                      <a:lnTo>
                        <a:pt x="38181" y="3907"/>
                      </a:lnTo>
                      <a:lnTo>
                        <a:pt x="36891" y="4525"/>
                      </a:lnTo>
                      <a:lnTo>
                        <a:pt x="36237" y="4826"/>
                      </a:lnTo>
                      <a:lnTo>
                        <a:pt x="35583" y="5109"/>
                      </a:lnTo>
                      <a:lnTo>
                        <a:pt x="34929" y="5392"/>
                      </a:lnTo>
                      <a:lnTo>
                        <a:pt x="34257" y="5639"/>
                      </a:lnTo>
                      <a:lnTo>
                        <a:pt x="33567" y="5869"/>
                      </a:lnTo>
                      <a:lnTo>
                        <a:pt x="32878" y="6099"/>
                      </a:lnTo>
                      <a:lnTo>
                        <a:pt x="32189" y="6275"/>
                      </a:lnTo>
                      <a:lnTo>
                        <a:pt x="31482" y="6452"/>
                      </a:lnTo>
                      <a:lnTo>
                        <a:pt x="30757" y="6576"/>
                      </a:lnTo>
                      <a:lnTo>
                        <a:pt x="30032" y="6682"/>
                      </a:lnTo>
                      <a:lnTo>
                        <a:pt x="29290" y="6753"/>
                      </a:lnTo>
                      <a:lnTo>
                        <a:pt x="28530" y="6788"/>
                      </a:lnTo>
                      <a:lnTo>
                        <a:pt x="27752" y="6770"/>
                      </a:lnTo>
                      <a:lnTo>
                        <a:pt x="26957" y="6717"/>
                      </a:lnTo>
                      <a:lnTo>
                        <a:pt x="26356" y="6664"/>
                      </a:lnTo>
                      <a:lnTo>
                        <a:pt x="25737" y="6576"/>
                      </a:lnTo>
                      <a:lnTo>
                        <a:pt x="25154" y="6470"/>
                      </a:lnTo>
                      <a:lnTo>
                        <a:pt x="24553" y="6364"/>
                      </a:lnTo>
                      <a:lnTo>
                        <a:pt x="23969" y="6240"/>
                      </a:lnTo>
                      <a:lnTo>
                        <a:pt x="23386" y="6099"/>
                      </a:lnTo>
                      <a:lnTo>
                        <a:pt x="22219" y="5798"/>
                      </a:lnTo>
                      <a:lnTo>
                        <a:pt x="21088" y="5480"/>
                      </a:lnTo>
                      <a:lnTo>
                        <a:pt x="19939" y="5144"/>
                      </a:lnTo>
                      <a:lnTo>
                        <a:pt x="18808" y="4791"/>
                      </a:lnTo>
                      <a:lnTo>
                        <a:pt x="17659" y="4455"/>
                      </a:lnTo>
                      <a:lnTo>
                        <a:pt x="16634" y="5604"/>
                      </a:lnTo>
                      <a:lnTo>
                        <a:pt x="15609" y="6753"/>
                      </a:lnTo>
                      <a:lnTo>
                        <a:pt x="14636" y="7937"/>
                      </a:lnTo>
                      <a:lnTo>
                        <a:pt x="13664" y="9157"/>
                      </a:lnTo>
                      <a:lnTo>
                        <a:pt x="12745" y="10376"/>
                      </a:lnTo>
                      <a:lnTo>
                        <a:pt x="11826" y="11631"/>
                      </a:lnTo>
                      <a:lnTo>
                        <a:pt x="10960" y="12904"/>
                      </a:lnTo>
                      <a:lnTo>
                        <a:pt x="10111" y="14194"/>
                      </a:lnTo>
                      <a:lnTo>
                        <a:pt x="9281" y="15502"/>
                      </a:lnTo>
                      <a:lnTo>
                        <a:pt x="8503" y="16828"/>
                      </a:lnTo>
                      <a:lnTo>
                        <a:pt x="7743" y="18189"/>
                      </a:lnTo>
                      <a:lnTo>
                        <a:pt x="7000" y="19550"/>
                      </a:lnTo>
                      <a:lnTo>
                        <a:pt x="6311" y="20947"/>
                      </a:lnTo>
                      <a:lnTo>
                        <a:pt x="5639" y="22343"/>
                      </a:lnTo>
                      <a:lnTo>
                        <a:pt x="5003" y="23775"/>
                      </a:lnTo>
                      <a:lnTo>
                        <a:pt x="4402" y="25224"/>
                      </a:lnTo>
                      <a:lnTo>
                        <a:pt x="4826" y="25790"/>
                      </a:lnTo>
                      <a:lnTo>
                        <a:pt x="5268" y="26373"/>
                      </a:lnTo>
                      <a:lnTo>
                        <a:pt x="6117" y="27557"/>
                      </a:lnTo>
                      <a:lnTo>
                        <a:pt x="6947" y="28777"/>
                      </a:lnTo>
                      <a:lnTo>
                        <a:pt x="7778" y="30014"/>
                      </a:lnTo>
                      <a:lnTo>
                        <a:pt x="8609" y="31252"/>
                      </a:lnTo>
                      <a:lnTo>
                        <a:pt x="9457" y="32471"/>
                      </a:lnTo>
                      <a:lnTo>
                        <a:pt x="10306" y="33673"/>
                      </a:lnTo>
                      <a:lnTo>
                        <a:pt x="10730" y="34257"/>
                      </a:lnTo>
                      <a:lnTo>
                        <a:pt x="11172" y="34840"/>
                      </a:lnTo>
                      <a:lnTo>
                        <a:pt x="11172" y="34840"/>
                      </a:lnTo>
                      <a:lnTo>
                        <a:pt x="10836" y="34805"/>
                      </a:lnTo>
                      <a:lnTo>
                        <a:pt x="10483" y="34805"/>
                      </a:lnTo>
                      <a:lnTo>
                        <a:pt x="10129" y="34840"/>
                      </a:lnTo>
                      <a:lnTo>
                        <a:pt x="9740" y="34893"/>
                      </a:lnTo>
                      <a:lnTo>
                        <a:pt x="9369" y="34999"/>
                      </a:lnTo>
                      <a:lnTo>
                        <a:pt x="9015" y="35140"/>
                      </a:lnTo>
                      <a:lnTo>
                        <a:pt x="8680" y="35282"/>
                      </a:lnTo>
                      <a:lnTo>
                        <a:pt x="8361" y="35459"/>
                      </a:lnTo>
                      <a:lnTo>
                        <a:pt x="7690" y="35777"/>
                      </a:lnTo>
                      <a:lnTo>
                        <a:pt x="7354" y="35936"/>
                      </a:lnTo>
                      <a:lnTo>
                        <a:pt x="7000" y="36060"/>
                      </a:lnTo>
                      <a:lnTo>
                        <a:pt x="6612" y="36166"/>
                      </a:lnTo>
                      <a:lnTo>
                        <a:pt x="6240" y="36236"/>
                      </a:lnTo>
                      <a:lnTo>
                        <a:pt x="5869" y="36272"/>
                      </a:lnTo>
                      <a:lnTo>
                        <a:pt x="5516" y="36289"/>
                      </a:lnTo>
                      <a:lnTo>
                        <a:pt x="5144" y="36272"/>
                      </a:lnTo>
                      <a:lnTo>
                        <a:pt x="4791" y="36219"/>
                      </a:lnTo>
                      <a:lnTo>
                        <a:pt x="4437" y="36148"/>
                      </a:lnTo>
                      <a:lnTo>
                        <a:pt x="4084" y="36060"/>
                      </a:lnTo>
                      <a:lnTo>
                        <a:pt x="3730" y="35954"/>
                      </a:lnTo>
                      <a:lnTo>
                        <a:pt x="3377" y="35812"/>
                      </a:lnTo>
                      <a:lnTo>
                        <a:pt x="3041" y="35671"/>
                      </a:lnTo>
                      <a:lnTo>
                        <a:pt x="2687" y="35494"/>
                      </a:lnTo>
                      <a:lnTo>
                        <a:pt x="2352" y="35317"/>
                      </a:lnTo>
                      <a:lnTo>
                        <a:pt x="2016" y="35123"/>
                      </a:lnTo>
                      <a:lnTo>
                        <a:pt x="1344" y="34681"/>
                      </a:lnTo>
                      <a:lnTo>
                        <a:pt x="1132" y="35565"/>
                      </a:lnTo>
                      <a:lnTo>
                        <a:pt x="938" y="36448"/>
                      </a:lnTo>
                      <a:lnTo>
                        <a:pt x="743" y="37332"/>
                      </a:lnTo>
                      <a:lnTo>
                        <a:pt x="584" y="38234"/>
                      </a:lnTo>
                      <a:lnTo>
                        <a:pt x="425" y="39135"/>
                      </a:lnTo>
                      <a:lnTo>
                        <a:pt x="266" y="40037"/>
                      </a:lnTo>
                      <a:lnTo>
                        <a:pt x="124" y="40938"/>
                      </a:lnTo>
                      <a:lnTo>
                        <a:pt x="1" y="41857"/>
                      </a:lnTo>
                      <a:lnTo>
                        <a:pt x="354" y="41893"/>
                      </a:lnTo>
                      <a:lnTo>
                        <a:pt x="708" y="41910"/>
                      </a:lnTo>
                      <a:lnTo>
                        <a:pt x="1432" y="41946"/>
                      </a:lnTo>
                      <a:lnTo>
                        <a:pt x="2970" y="41946"/>
                      </a:lnTo>
                      <a:lnTo>
                        <a:pt x="4261" y="41928"/>
                      </a:lnTo>
                      <a:lnTo>
                        <a:pt x="4915" y="41946"/>
                      </a:lnTo>
                      <a:lnTo>
                        <a:pt x="5551" y="41981"/>
                      </a:lnTo>
                      <a:lnTo>
                        <a:pt x="6170" y="42052"/>
                      </a:lnTo>
                      <a:lnTo>
                        <a:pt x="6470" y="42087"/>
                      </a:lnTo>
                      <a:lnTo>
                        <a:pt x="6771" y="42140"/>
                      </a:lnTo>
                      <a:lnTo>
                        <a:pt x="7071" y="42211"/>
                      </a:lnTo>
                      <a:lnTo>
                        <a:pt x="7354" y="42299"/>
                      </a:lnTo>
                      <a:lnTo>
                        <a:pt x="7637" y="42388"/>
                      </a:lnTo>
                      <a:lnTo>
                        <a:pt x="7902" y="42494"/>
                      </a:lnTo>
                      <a:lnTo>
                        <a:pt x="8167" y="42600"/>
                      </a:lnTo>
                      <a:lnTo>
                        <a:pt x="8414" y="42741"/>
                      </a:lnTo>
                      <a:lnTo>
                        <a:pt x="8662" y="42883"/>
                      </a:lnTo>
                      <a:lnTo>
                        <a:pt x="8874" y="43024"/>
                      </a:lnTo>
                      <a:lnTo>
                        <a:pt x="9068" y="43201"/>
                      </a:lnTo>
                      <a:lnTo>
                        <a:pt x="9263" y="43360"/>
                      </a:lnTo>
                      <a:lnTo>
                        <a:pt x="9440" y="43537"/>
                      </a:lnTo>
                      <a:lnTo>
                        <a:pt x="9599" y="43731"/>
                      </a:lnTo>
                      <a:lnTo>
                        <a:pt x="9740" y="43925"/>
                      </a:lnTo>
                      <a:lnTo>
                        <a:pt x="9882" y="44138"/>
                      </a:lnTo>
                      <a:lnTo>
                        <a:pt x="10005" y="44332"/>
                      </a:lnTo>
                      <a:lnTo>
                        <a:pt x="10111" y="44562"/>
                      </a:lnTo>
                      <a:lnTo>
                        <a:pt x="10200" y="44774"/>
                      </a:lnTo>
                      <a:lnTo>
                        <a:pt x="10270" y="45004"/>
                      </a:lnTo>
                      <a:lnTo>
                        <a:pt x="10341" y="45234"/>
                      </a:lnTo>
                      <a:lnTo>
                        <a:pt x="10412" y="45463"/>
                      </a:lnTo>
                      <a:lnTo>
                        <a:pt x="10447" y="45711"/>
                      </a:lnTo>
                      <a:lnTo>
                        <a:pt x="10500" y="45958"/>
                      </a:lnTo>
                      <a:lnTo>
                        <a:pt x="10536" y="46435"/>
                      </a:lnTo>
                      <a:lnTo>
                        <a:pt x="10536" y="46948"/>
                      </a:lnTo>
                      <a:lnTo>
                        <a:pt x="10500" y="47443"/>
                      </a:lnTo>
                      <a:lnTo>
                        <a:pt x="10447" y="47938"/>
                      </a:lnTo>
                      <a:lnTo>
                        <a:pt x="10341" y="48433"/>
                      </a:lnTo>
                      <a:lnTo>
                        <a:pt x="10217" y="48928"/>
                      </a:lnTo>
                      <a:lnTo>
                        <a:pt x="10076" y="49387"/>
                      </a:lnTo>
                      <a:lnTo>
                        <a:pt x="9740" y="50324"/>
                      </a:lnTo>
                      <a:lnTo>
                        <a:pt x="9387" y="51279"/>
                      </a:lnTo>
                      <a:lnTo>
                        <a:pt x="9228" y="51756"/>
                      </a:lnTo>
                      <a:lnTo>
                        <a:pt x="9068" y="52233"/>
                      </a:lnTo>
                      <a:lnTo>
                        <a:pt x="8927" y="52710"/>
                      </a:lnTo>
                      <a:lnTo>
                        <a:pt x="8821" y="53188"/>
                      </a:lnTo>
                      <a:lnTo>
                        <a:pt x="8715" y="53665"/>
                      </a:lnTo>
                      <a:lnTo>
                        <a:pt x="8662" y="54142"/>
                      </a:lnTo>
                      <a:lnTo>
                        <a:pt x="8644" y="54602"/>
                      </a:lnTo>
                      <a:lnTo>
                        <a:pt x="8644" y="54832"/>
                      </a:lnTo>
                      <a:lnTo>
                        <a:pt x="8662" y="55079"/>
                      </a:lnTo>
                      <a:lnTo>
                        <a:pt x="8680" y="55309"/>
                      </a:lnTo>
                      <a:lnTo>
                        <a:pt x="8715" y="55539"/>
                      </a:lnTo>
                      <a:lnTo>
                        <a:pt x="8768" y="55768"/>
                      </a:lnTo>
                      <a:lnTo>
                        <a:pt x="8839" y="55981"/>
                      </a:lnTo>
                      <a:lnTo>
                        <a:pt x="8909" y="56210"/>
                      </a:lnTo>
                      <a:lnTo>
                        <a:pt x="8998" y="56440"/>
                      </a:lnTo>
                      <a:lnTo>
                        <a:pt x="9104" y="56652"/>
                      </a:lnTo>
                      <a:lnTo>
                        <a:pt x="9228" y="56882"/>
                      </a:lnTo>
                      <a:lnTo>
                        <a:pt x="9422" y="57183"/>
                      </a:lnTo>
                      <a:lnTo>
                        <a:pt x="9634" y="57483"/>
                      </a:lnTo>
                      <a:lnTo>
                        <a:pt x="10076" y="58084"/>
                      </a:lnTo>
                      <a:lnTo>
                        <a:pt x="10288" y="58385"/>
                      </a:lnTo>
                      <a:lnTo>
                        <a:pt x="10465" y="58685"/>
                      </a:lnTo>
                      <a:lnTo>
                        <a:pt x="10624" y="59003"/>
                      </a:lnTo>
                      <a:lnTo>
                        <a:pt x="10677" y="59162"/>
                      </a:lnTo>
                      <a:lnTo>
                        <a:pt x="10730" y="59321"/>
                      </a:lnTo>
                      <a:lnTo>
                        <a:pt x="10765" y="59516"/>
                      </a:lnTo>
                      <a:lnTo>
                        <a:pt x="10783" y="59710"/>
                      </a:lnTo>
                      <a:lnTo>
                        <a:pt x="10783" y="59905"/>
                      </a:lnTo>
                      <a:lnTo>
                        <a:pt x="10765" y="60099"/>
                      </a:lnTo>
                      <a:lnTo>
                        <a:pt x="10730" y="60294"/>
                      </a:lnTo>
                      <a:lnTo>
                        <a:pt x="10695" y="60488"/>
                      </a:lnTo>
                      <a:lnTo>
                        <a:pt x="10642" y="60682"/>
                      </a:lnTo>
                      <a:lnTo>
                        <a:pt x="10571" y="60877"/>
                      </a:lnTo>
                      <a:lnTo>
                        <a:pt x="10412" y="61266"/>
                      </a:lnTo>
                      <a:lnTo>
                        <a:pt x="10235" y="61655"/>
                      </a:lnTo>
                      <a:lnTo>
                        <a:pt x="9846" y="62432"/>
                      </a:lnTo>
                      <a:lnTo>
                        <a:pt x="9652" y="62804"/>
                      </a:lnTo>
                      <a:lnTo>
                        <a:pt x="9457" y="63192"/>
                      </a:lnTo>
                      <a:lnTo>
                        <a:pt x="9316" y="63581"/>
                      </a:lnTo>
                      <a:lnTo>
                        <a:pt x="9263" y="63758"/>
                      </a:lnTo>
                      <a:lnTo>
                        <a:pt x="9210" y="63952"/>
                      </a:lnTo>
                      <a:lnTo>
                        <a:pt x="9175" y="64147"/>
                      </a:lnTo>
                      <a:lnTo>
                        <a:pt x="9139" y="64324"/>
                      </a:lnTo>
                      <a:lnTo>
                        <a:pt x="9139" y="64518"/>
                      </a:lnTo>
                      <a:lnTo>
                        <a:pt x="9157" y="64695"/>
                      </a:lnTo>
                      <a:lnTo>
                        <a:pt x="9175" y="64889"/>
                      </a:lnTo>
                      <a:lnTo>
                        <a:pt x="9228" y="65066"/>
                      </a:lnTo>
                      <a:lnTo>
                        <a:pt x="9298" y="65261"/>
                      </a:lnTo>
                      <a:lnTo>
                        <a:pt x="9387" y="65437"/>
                      </a:lnTo>
                      <a:lnTo>
                        <a:pt x="9493" y="65632"/>
                      </a:lnTo>
                      <a:lnTo>
                        <a:pt x="9616" y="65808"/>
                      </a:lnTo>
                      <a:lnTo>
                        <a:pt x="9776" y="65968"/>
                      </a:lnTo>
                      <a:lnTo>
                        <a:pt x="9935" y="66127"/>
                      </a:lnTo>
                      <a:lnTo>
                        <a:pt x="10270" y="66462"/>
                      </a:lnTo>
                      <a:lnTo>
                        <a:pt x="10624" y="66763"/>
                      </a:lnTo>
                      <a:lnTo>
                        <a:pt x="10871" y="67010"/>
                      </a:lnTo>
                      <a:lnTo>
                        <a:pt x="11101" y="67276"/>
                      </a:lnTo>
                      <a:lnTo>
                        <a:pt x="11313" y="67523"/>
                      </a:lnTo>
                      <a:lnTo>
                        <a:pt x="11525" y="67788"/>
                      </a:lnTo>
                      <a:lnTo>
                        <a:pt x="11720" y="68036"/>
                      </a:lnTo>
                      <a:lnTo>
                        <a:pt x="11914" y="68301"/>
                      </a:lnTo>
                      <a:lnTo>
                        <a:pt x="12073" y="68584"/>
                      </a:lnTo>
                      <a:lnTo>
                        <a:pt x="12250" y="68849"/>
                      </a:lnTo>
                      <a:lnTo>
                        <a:pt x="12392" y="69132"/>
                      </a:lnTo>
                      <a:lnTo>
                        <a:pt x="12533" y="69414"/>
                      </a:lnTo>
                      <a:lnTo>
                        <a:pt x="12780" y="69980"/>
                      </a:lnTo>
                      <a:lnTo>
                        <a:pt x="13010" y="70563"/>
                      </a:lnTo>
                      <a:lnTo>
                        <a:pt x="13187" y="71164"/>
                      </a:lnTo>
                      <a:lnTo>
                        <a:pt x="13346" y="71765"/>
                      </a:lnTo>
                      <a:lnTo>
                        <a:pt x="13470" y="72384"/>
                      </a:lnTo>
                      <a:lnTo>
                        <a:pt x="13576" y="73003"/>
                      </a:lnTo>
                      <a:lnTo>
                        <a:pt x="13664" y="73621"/>
                      </a:lnTo>
                      <a:lnTo>
                        <a:pt x="13735" y="74258"/>
                      </a:lnTo>
                      <a:lnTo>
                        <a:pt x="13806" y="74894"/>
                      </a:lnTo>
                      <a:lnTo>
                        <a:pt x="13894" y="76184"/>
                      </a:lnTo>
                      <a:lnTo>
                        <a:pt x="14000" y="77475"/>
                      </a:lnTo>
                      <a:lnTo>
                        <a:pt x="14106" y="78747"/>
                      </a:lnTo>
                      <a:lnTo>
                        <a:pt x="14177" y="79384"/>
                      </a:lnTo>
                      <a:lnTo>
                        <a:pt x="14265" y="80020"/>
                      </a:lnTo>
                      <a:lnTo>
                        <a:pt x="14371" y="80639"/>
                      </a:lnTo>
                      <a:lnTo>
                        <a:pt x="14513" y="81257"/>
                      </a:lnTo>
                      <a:lnTo>
                        <a:pt x="14654" y="81876"/>
                      </a:lnTo>
                      <a:lnTo>
                        <a:pt x="14849" y="82477"/>
                      </a:lnTo>
                      <a:lnTo>
                        <a:pt x="15061" y="83060"/>
                      </a:lnTo>
                      <a:lnTo>
                        <a:pt x="15308" y="83644"/>
                      </a:lnTo>
                      <a:lnTo>
                        <a:pt x="15450" y="83944"/>
                      </a:lnTo>
                      <a:lnTo>
                        <a:pt x="15609" y="84227"/>
                      </a:lnTo>
                      <a:lnTo>
                        <a:pt x="15768" y="84492"/>
                      </a:lnTo>
                      <a:lnTo>
                        <a:pt x="15944" y="84775"/>
                      </a:lnTo>
                      <a:lnTo>
                        <a:pt x="16121" y="85040"/>
                      </a:lnTo>
                      <a:lnTo>
                        <a:pt x="16316" y="85323"/>
                      </a:lnTo>
                      <a:lnTo>
                        <a:pt x="16528" y="85588"/>
                      </a:lnTo>
                      <a:lnTo>
                        <a:pt x="16758" y="85835"/>
                      </a:lnTo>
                      <a:lnTo>
                        <a:pt x="17129" y="86242"/>
                      </a:lnTo>
                      <a:lnTo>
                        <a:pt x="17553" y="86649"/>
                      </a:lnTo>
                      <a:lnTo>
                        <a:pt x="17977" y="87020"/>
                      </a:lnTo>
                      <a:lnTo>
                        <a:pt x="18437" y="87373"/>
                      </a:lnTo>
                      <a:lnTo>
                        <a:pt x="18914" y="87727"/>
                      </a:lnTo>
                      <a:lnTo>
                        <a:pt x="19391" y="88063"/>
                      </a:lnTo>
                      <a:lnTo>
                        <a:pt x="19904" y="88399"/>
                      </a:lnTo>
                      <a:lnTo>
                        <a:pt x="20417" y="88717"/>
                      </a:lnTo>
                      <a:lnTo>
                        <a:pt x="21459" y="89353"/>
                      </a:lnTo>
                      <a:lnTo>
                        <a:pt x="22520" y="89972"/>
                      </a:lnTo>
                      <a:lnTo>
                        <a:pt x="23581" y="90590"/>
                      </a:lnTo>
                      <a:lnTo>
                        <a:pt x="24093" y="90926"/>
                      </a:lnTo>
                      <a:lnTo>
                        <a:pt x="24606" y="91244"/>
                      </a:lnTo>
                      <a:lnTo>
                        <a:pt x="24853" y="91421"/>
                      </a:lnTo>
                      <a:lnTo>
                        <a:pt x="25083" y="91633"/>
                      </a:lnTo>
                      <a:lnTo>
                        <a:pt x="25313" y="91881"/>
                      </a:lnTo>
                      <a:lnTo>
                        <a:pt x="25525" y="92146"/>
                      </a:lnTo>
                      <a:lnTo>
                        <a:pt x="25737" y="92429"/>
                      </a:lnTo>
                      <a:lnTo>
                        <a:pt x="25931" y="92729"/>
                      </a:lnTo>
                      <a:lnTo>
                        <a:pt x="26126" y="93065"/>
                      </a:lnTo>
                      <a:lnTo>
                        <a:pt x="26303" y="93419"/>
                      </a:lnTo>
                      <a:lnTo>
                        <a:pt x="26656" y="94143"/>
                      </a:lnTo>
                      <a:lnTo>
                        <a:pt x="26992" y="94903"/>
                      </a:lnTo>
                      <a:lnTo>
                        <a:pt x="27664" y="96494"/>
                      </a:lnTo>
                      <a:lnTo>
                        <a:pt x="28017" y="97290"/>
                      </a:lnTo>
                      <a:lnTo>
                        <a:pt x="28371" y="98032"/>
                      </a:lnTo>
                      <a:lnTo>
                        <a:pt x="28565" y="98385"/>
                      </a:lnTo>
                      <a:lnTo>
                        <a:pt x="28760" y="98739"/>
                      </a:lnTo>
                      <a:lnTo>
                        <a:pt x="28972" y="99057"/>
                      </a:lnTo>
                      <a:lnTo>
                        <a:pt x="29184" y="99358"/>
                      </a:lnTo>
                      <a:lnTo>
                        <a:pt x="29396" y="99641"/>
                      </a:lnTo>
                      <a:lnTo>
                        <a:pt x="29626" y="99906"/>
                      </a:lnTo>
                      <a:lnTo>
                        <a:pt x="29873" y="100153"/>
                      </a:lnTo>
                      <a:lnTo>
                        <a:pt x="30138" y="100348"/>
                      </a:lnTo>
                      <a:lnTo>
                        <a:pt x="30403" y="100524"/>
                      </a:lnTo>
                      <a:lnTo>
                        <a:pt x="30686" y="100666"/>
                      </a:lnTo>
                      <a:lnTo>
                        <a:pt x="30987" y="100772"/>
                      </a:lnTo>
                      <a:lnTo>
                        <a:pt x="31305" y="100842"/>
                      </a:lnTo>
                      <a:lnTo>
                        <a:pt x="31446" y="100860"/>
                      </a:lnTo>
                      <a:lnTo>
                        <a:pt x="31570" y="100878"/>
                      </a:lnTo>
                      <a:lnTo>
                        <a:pt x="31676" y="100860"/>
                      </a:lnTo>
                      <a:lnTo>
                        <a:pt x="31782" y="100842"/>
                      </a:lnTo>
                      <a:lnTo>
                        <a:pt x="31888" y="100825"/>
                      </a:lnTo>
                      <a:lnTo>
                        <a:pt x="31977" y="100772"/>
                      </a:lnTo>
                      <a:lnTo>
                        <a:pt x="32047" y="100736"/>
                      </a:lnTo>
                      <a:lnTo>
                        <a:pt x="32118" y="100666"/>
                      </a:lnTo>
                      <a:lnTo>
                        <a:pt x="32189" y="100613"/>
                      </a:lnTo>
                      <a:lnTo>
                        <a:pt x="32242" y="100524"/>
                      </a:lnTo>
                      <a:lnTo>
                        <a:pt x="32330" y="100348"/>
                      </a:lnTo>
                      <a:lnTo>
                        <a:pt x="32383" y="100135"/>
                      </a:lnTo>
                      <a:lnTo>
                        <a:pt x="32436" y="99888"/>
                      </a:lnTo>
                      <a:lnTo>
                        <a:pt x="32436" y="99623"/>
                      </a:lnTo>
                      <a:lnTo>
                        <a:pt x="32436" y="99340"/>
                      </a:lnTo>
                      <a:lnTo>
                        <a:pt x="32401" y="99022"/>
                      </a:lnTo>
                      <a:lnTo>
                        <a:pt x="32366" y="98686"/>
                      </a:lnTo>
                      <a:lnTo>
                        <a:pt x="32242" y="97944"/>
                      </a:lnTo>
                      <a:lnTo>
                        <a:pt x="32065" y="97166"/>
                      </a:lnTo>
                      <a:lnTo>
                        <a:pt x="31658" y="95540"/>
                      </a:lnTo>
                      <a:lnTo>
                        <a:pt x="31464" y="94727"/>
                      </a:lnTo>
                      <a:lnTo>
                        <a:pt x="31287" y="93949"/>
                      </a:lnTo>
                      <a:lnTo>
                        <a:pt x="31146" y="93206"/>
                      </a:lnTo>
                      <a:lnTo>
                        <a:pt x="31093" y="92853"/>
                      </a:lnTo>
                      <a:lnTo>
                        <a:pt x="31057" y="92535"/>
                      </a:lnTo>
                      <a:lnTo>
                        <a:pt x="31040" y="92217"/>
                      </a:lnTo>
                      <a:lnTo>
                        <a:pt x="31057" y="91934"/>
                      </a:lnTo>
                      <a:lnTo>
                        <a:pt x="31075" y="91686"/>
                      </a:lnTo>
                      <a:lnTo>
                        <a:pt x="31128" y="91456"/>
                      </a:lnTo>
                      <a:lnTo>
                        <a:pt x="31535" y="90166"/>
                      </a:lnTo>
                      <a:lnTo>
                        <a:pt x="31941" y="88876"/>
                      </a:lnTo>
                      <a:lnTo>
                        <a:pt x="32366" y="87585"/>
                      </a:lnTo>
                      <a:lnTo>
                        <a:pt x="32825" y="86313"/>
                      </a:lnTo>
                      <a:lnTo>
                        <a:pt x="33302" y="85040"/>
                      </a:lnTo>
                      <a:lnTo>
                        <a:pt x="33567" y="84404"/>
                      </a:lnTo>
                      <a:lnTo>
                        <a:pt x="33833" y="83767"/>
                      </a:lnTo>
                      <a:lnTo>
                        <a:pt x="34115" y="83149"/>
                      </a:lnTo>
                      <a:lnTo>
                        <a:pt x="34398" y="82512"/>
                      </a:lnTo>
                      <a:lnTo>
                        <a:pt x="34716" y="81894"/>
                      </a:lnTo>
                      <a:lnTo>
                        <a:pt x="35035" y="81293"/>
                      </a:lnTo>
                      <a:lnTo>
                        <a:pt x="35530" y="80427"/>
                      </a:lnTo>
                      <a:lnTo>
                        <a:pt x="36042" y="79578"/>
                      </a:lnTo>
                      <a:lnTo>
                        <a:pt x="36590" y="78730"/>
                      </a:lnTo>
                      <a:lnTo>
                        <a:pt x="37173" y="77899"/>
                      </a:lnTo>
                      <a:lnTo>
                        <a:pt x="37774" y="77086"/>
                      </a:lnTo>
                      <a:lnTo>
                        <a:pt x="38411" y="76273"/>
                      </a:lnTo>
                      <a:lnTo>
                        <a:pt x="39082" y="75477"/>
                      </a:lnTo>
                      <a:lnTo>
                        <a:pt x="39754" y="74700"/>
                      </a:lnTo>
                      <a:lnTo>
                        <a:pt x="40479" y="73939"/>
                      </a:lnTo>
                      <a:lnTo>
                        <a:pt x="41204" y="73179"/>
                      </a:lnTo>
                      <a:lnTo>
                        <a:pt x="41964" y="72437"/>
                      </a:lnTo>
                      <a:lnTo>
                        <a:pt x="42741" y="71712"/>
                      </a:lnTo>
                      <a:lnTo>
                        <a:pt x="43537" y="70988"/>
                      </a:lnTo>
                      <a:lnTo>
                        <a:pt x="44350" y="70281"/>
                      </a:lnTo>
                      <a:lnTo>
                        <a:pt x="45181" y="69591"/>
                      </a:lnTo>
                      <a:lnTo>
                        <a:pt x="46047" y="68919"/>
                      </a:lnTo>
                      <a:lnTo>
                        <a:pt x="46683" y="68407"/>
                      </a:lnTo>
                      <a:lnTo>
                        <a:pt x="47319" y="67912"/>
                      </a:lnTo>
                      <a:lnTo>
                        <a:pt x="47920" y="67382"/>
                      </a:lnTo>
                      <a:lnTo>
                        <a:pt x="48221" y="67116"/>
                      </a:lnTo>
                      <a:lnTo>
                        <a:pt x="48486" y="66834"/>
                      </a:lnTo>
                      <a:lnTo>
                        <a:pt x="48751" y="66551"/>
                      </a:lnTo>
                      <a:lnTo>
                        <a:pt x="48999" y="66268"/>
                      </a:lnTo>
                      <a:lnTo>
                        <a:pt x="49211" y="65985"/>
                      </a:lnTo>
                      <a:lnTo>
                        <a:pt x="49405" y="65685"/>
                      </a:lnTo>
                      <a:lnTo>
                        <a:pt x="49582" y="65367"/>
                      </a:lnTo>
                      <a:lnTo>
                        <a:pt x="49723" y="65048"/>
                      </a:lnTo>
                      <a:lnTo>
                        <a:pt x="49829" y="64730"/>
                      </a:lnTo>
                      <a:lnTo>
                        <a:pt x="49900" y="64394"/>
                      </a:lnTo>
                      <a:lnTo>
                        <a:pt x="49935" y="64041"/>
                      </a:lnTo>
                      <a:lnTo>
                        <a:pt x="49953" y="63687"/>
                      </a:lnTo>
                      <a:lnTo>
                        <a:pt x="49953" y="62980"/>
                      </a:lnTo>
                      <a:lnTo>
                        <a:pt x="49971" y="62627"/>
                      </a:lnTo>
                      <a:lnTo>
                        <a:pt x="50024" y="62273"/>
                      </a:lnTo>
                      <a:lnTo>
                        <a:pt x="50077" y="62114"/>
                      </a:lnTo>
                      <a:lnTo>
                        <a:pt x="50130" y="61937"/>
                      </a:lnTo>
                      <a:lnTo>
                        <a:pt x="50201" y="61778"/>
                      </a:lnTo>
                      <a:lnTo>
                        <a:pt x="50289" y="61619"/>
                      </a:lnTo>
                      <a:lnTo>
                        <a:pt x="50377" y="61478"/>
                      </a:lnTo>
                      <a:lnTo>
                        <a:pt x="50483" y="61336"/>
                      </a:lnTo>
                      <a:lnTo>
                        <a:pt x="50713" y="61089"/>
                      </a:lnTo>
                      <a:lnTo>
                        <a:pt x="50978" y="60859"/>
                      </a:lnTo>
                      <a:lnTo>
                        <a:pt x="51261" y="60629"/>
                      </a:lnTo>
                      <a:lnTo>
                        <a:pt x="51562" y="60400"/>
                      </a:lnTo>
                      <a:lnTo>
                        <a:pt x="51827" y="60152"/>
                      </a:lnTo>
                      <a:lnTo>
                        <a:pt x="52092" y="59922"/>
                      </a:lnTo>
                      <a:lnTo>
                        <a:pt x="52216" y="59781"/>
                      </a:lnTo>
                      <a:lnTo>
                        <a:pt x="52322" y="59657"/>
                      </a:lnTo>
                      <a:lnTo>
                        <a:pt x="52445" y="59480"/>
                      </a:lnTo>
                      <a:lnTo>
                        <a:pt x="52552" y="59286"/>
                      </a:lnTo>
                      <a:lnTo>
                        <a:pt x="52640" y="59109"/>
                      </a:lnTo>
                      <a:lnTo>
                        <a:pt x="52711" y="58915"/>
                      </a:lnTo>
                      <a:lnTo>
                        <a:pt x="52746" y="58720"/>
                      </a:lnTo>
                      <a:lnTo>
                        <a:pt x="52781" y="58526"/>
                      </a:lnTo>
                      <a:lnTo>
                        <a:pt x="52781" y="58349"/>
                      </a:lnTo>
                      <a:lnTo>
                        <a:pt x="52764" y="58155"/>
                      </a:lnTo>
                      <a:lnTo>
                        <a:pt x="52746" y="57960"/>
                      </a:lnTo>
                      <a:lnTo>
                        <a:pt x="52711" y="57766"/>
                      </a:lnTo>
                      <a:lnTo>
                        <a:pt x="52640" y="57571"/>
                      </a:lnTo>
                      <a:lnTo>
                        <a:pt x="52569" y="57377"/>
                      </a:lnTo>
                      <a:lnTo>
                        <a:pt x="52481" y="57200"/>
                      </a:lnTo>
                      <a:lnTo>
                        <a:pt x="52392" y="57006"/>
                      </a:lnTo>
                      <a:lnTo>
                        <a:pt x="52163" y="56617"/>
                      </a:lnTo>
                      <a:lnTo>
                        <a:pt x="51880" y="56246"/>
                      </a:lnTo>
                      <a:lnTo>
                        <a:pt x="51562" y="55892"/>
                      </a:lnTo>
                      <a:lnTo>
                        <a:pt x="51226" y="55521"/>
                      </a:lnTo>
                      <a:lnTo>
                        <a:pt x="50855" y="55185"/>
                      </a:lnTo>
                      <a:lnTo>
                        <a:pt x="50466" y="54849"/>
                      </a:lnTo>
                      <a:lnTo>
                        <a:pt x="50059" y="54513"/>
                      </a:lnTo>
                      <a:lnTo>
                        <a:pt x="49653" y="54213"/>
                      </a:lnTo>
                      <a:lnTo>
                        <a:pt x="49228" y="53930"/>
                      </a:lnTo>
                      <a:lnTo>
                        <a:pt x="47779" y="52923"/>
                      </a:lnTo>
                      <a:lnTo>
                        <a:pt x="46294" y="51933"/>
                      </a:lnTo>
                      <a:lnTo>
                        <a:pt x="45552" y="51455"/>
                      </a:lnTo>
                      <a:lnTo>
                        <a:pt x="44774" y="50996"/>
                      </a:lnTo>
                      <a:lnTo>
                        <a:pt x="44014" y="50536"/>
                      </a:lnTo>
                      <a:lnTo>
                        <a:pt x="43219" y="50094"/>
                      </a:lnTo>
                      <a:lnTo>
                        <a:pt x="42423" y="49670"/>
                      </a:lnTo>
                      <a:lnTo>
                        <a:pt x="41610" y="49264"/>
                      </a:lnTo>
                      <a:lnTo>
                        <a:pt x="40779" y="48875"/>
                      </a:lnTo>
                      <a:lnTo>
                        <a:pt x="39931" y="48521"/>
                      </a:lnTo>
                      <a:lnTo>
                        <a:pt x="39065" y="48203"/>
                      </a:lnTo>
                      <a:lnTo>
                        <a:pt x="38199" y="47903"/>
                      </a:lnTo>
                      <a:lnTo>
                        <a:pt x="37297" y="47637"/>
                      </a:lnTo>
                      <a:lnTo>
                        <a:pt x="36360" y="47408"/>
                      </a:lnTo>
                      <a:lnTo>
                        <a:pt x="35706" y="47266"/>
                      </a:lnTo>
                      <a:lnTo>
                        <a:pt x="35017" y="47143"/>
                      </a:lnTo>
                      <a:lnTo>
                        <a:pt x="34345" y="47001"/>
                      </a:lnTo>
                      <a:lnTo>
                        <a:pt x="33674" y="46860"/>
                      </a:lnTo>
                      <a:lnTo>
                        <a:pt x="33020" y="46683"/>
                      </a:lnTo>
                      <a:lnTo>
                        <a:pt x="32701" y="46577"/>
                      </a:lnTo>
                      <a:lnTo>
                        <a:pt x="32401" y="46471"/>
                      </a:lnTo>
                      <a:lnTo>
                        <a:pt x="32100" y="46347"/>
                      </a:lnTo>
                      <a:lnTo>
                        <a:pt x="31800" y="46206"/>
                      </a:lnTo>
                      <a:lnTo>
                        <a:pt x="31535" y="46064"/>
                      </a:lnTo>
                      <a:lnTo>
                        <a:pt x="31252" y="45905"/>
                      </a:lnTo>
                      <a:lnTo>
                        <a:pt x="30704" y="45534"/>
                      </a:lnTo>
                      <a:lnTo>
                        <a:pt x="30191" y="45180"/>
                      </a:lnTo>
                      <a:lnTo>
                        <a:pt x="29696" y="44827"/>
                      </a:lnTo>
                      <a:lnTo>
                        <a:pt x="29237" y="44491"/>
                      </a:lnTo>
                      <a:lnTo>
                        <a:pt x="28813" y="44138"/>
                      </a:lnTo>
                      <a:lnTo>
                        <a:pt x="28406" y="43802"/>
                      </a:lnTo>
                      <a:lnTo>
                        <a:pt x="28053" y="43448"/>
                      </a:lnTo>
                      <a:lnTo>
                        <a:pt x="27734" y="43112"/>
                      </a:lnTo>
                      <a:lnTo>
                        <a:pt x="27434" y="42759"/>
                      </a:lnTo>
                      <a:lnTo>
                        <a:pt x="27186" y="42405"/>
                      </a:lnTo>
                      <a:lnTo>
                        <a:pt x="26992" y="42052"/>
                      </a:lnTo>
                      <a:lnTo>
                        <a:pt x="26904" y="41875"/>
                      </a:lnTo>
                      <a:lnTo>
                        <a:pt x="26833" y="41698"/>
                      </a:lnTo>
                      <a:lnTo>
                        <a:pt x="26762" y="41522"/>
                      </a:lnTo>
                      <a:lnTo>
                        <a:pt x="26709" y="41327"/>
                      </a:lnTo>
                      <a:lnTo>
                        <a:pt x="26656" y="41150"/>
                      </a:lnTo>
                      <a:lnTo>
                        <a:pt x="26638" y="40956"/>
                      </a:lnTo>
                      <a:lnTo>
                        <a:pt x="26621" y="40761"/>
                      </a:lnTo>
                      <a:lnTo>
                        <a:pt x="26603" y="40567"/>
                      </a:lnTo>
                      <a:lnTo>
                        <a:pt x="26603" y="40373"/>
                      </a:lnTo>
                      <a:lnTo>
                        <a:pt x="26621" y="40178"/>
                      </a:lnTo>
                      <a:lnTo>
                        <a:pt x="26674" y="39789"/>
                      </a:lnTo>
                      <a:lnTo>
                        <a:pt x="26745" y="39418"/>
                      </a:lnTo>
                      <a:lnTo>
                        <a:pt x="26833" y="39029"/>
                      </a:lnTo>
                      <a:lnTo>
                        <a:pt x="26921" y="38658"/>
                      </a:lnTo>
                      <a:lnTo>
                        <a:pt x="27027" y="38269"/>
                      </a:lnTo>
                      <a:lnTo>
                        <a:pt x="27151" y="37880"/>
                      </a:lnTo>
                      <a:lnTo>
                        <a:pt x="27292" y="37491"/>
                      </a:lnTo>
                      <a:lnTo>
                        <a:pt x="27452" y="37103"/>
                      </a:lnTo>
                      <a:lnTo>
                        <a:pt x="27611" y="36731"/>
                      </a:lnTo>
                      <a:lnTo>
                        <a:pt x="27787" y="36342"/>
                      </a:lnTo>
                      <a:lnTo>
                        <a:pt x="27964" y="35954"/>
                      </a:lnTo>
                      <a:lnTo>
                        <a:pt x="28159" y="35565"/>
                      </a:lnTo>
                      <a:lnTo>
                        <a:pt x="28601" y="34805"/>
                      </a:lnTo>
                      <a:lnTo>
                        <a:pt x="29078" y="34027"/>
                      </a:lnTo>
                      <a:lnTo>
                        <a:pt x="29590" y="33267"/>
                      </a:lnTo>
                      <a:lnTo>
                        <a:pt x="30138" y="32507"/>
                      </a:lnTo>
                      <a:lnTo>
                        <a:pt x="30739" y="31764"/>
                      </a:lnTo>
                      <a:lnTo>
                        <a:pt x="31358" y="31022"/>
                      </a:lnTo>
                      <a:lnTo>
                        <a:pt x="32012" y="30280"/>
                      </a:lnTo>
                      <a:lnTo>
                        <a:pt x="32684" y="29555"/>
                      </a:lnTo>
                      <a:lnTo>
                        <a:pt x="33408" y="28848"/>
                      </a:lnTo>
                      <a:lnTo>
                        <a:pt x="34133" y="28158"/>
                      </a:lnTo>
                      <a:lnTo>
                        <a:pt x="34893" y="27487"/>
                      </a:lnTo>
                      <a:lnTo>
                        <a:pt x="35653" y="26815"/>
                      </a:lnTo>
                      <a:lnTo>
                        <a:pt x="36449" y="26179"/>
                      </a:lnTo>
                      <a:lnTo>
                        <a:pt x="37244" y="25542"/>
                      </a:lnTo>
                      <a:lnTo>
                        <a:pt x="38057" y="24941"/>
                      </a:lnTo>
                      <a:lnTo>
                        <a:pt x="38870" y="24358"/>
                      </a:lnTo>
                      <a:lnTo>
                        <a:pt x="39701" y="23810"/>
                      </a:lnTo>
                      <a:lnTo>
                        <a:pt x="40532" y="23262"/>
                      </a:lnTo>
                      <a:lnTo>
                        <a:pt x="41363" y="22767"/>
                      </a:lnTo>
                      <a:lnTo>
                        <a:pt x="42193" y="22290"/>
                      </a:lnTo>
                      <a:lnTo>
                        <a:pt x="43006" y="21830"/>
                      </a:lnTo>
                      <a:lnTo>
                        <a:pt x="43837" y="21406"/>
                      </a:lnTo>
                      <a:lnTo>
                        <a:pt x="44633" y="21035"/>
                      </a:lnTo>
                      <a:lnTo>
                        <a:pt x="45446" y="20681"/>
                      </a:lnTo>
                      <a:lnTo>
                        <a:pt x="46224" y="20363"/>
                      </a:lnTo>
                      <a:lnTo>
                        <a:pt x="46984" y="20080"/>
                      </a:lnTo>
                      <a:lnTo>
                        <a:pt x="47372" y="19957"/>
                      </a:lnTo>
                      <a:lnTo>
                        <a:pt x="47744" y="19833"/>
                      </a:lnTo>
                      <a:lnTo>
                        <a:pt x="48133" y="19745"/>
                      </a:lnTo>
                      <a:lnTo>
                        <a:pt x="48504" y="19674"/>
                      </a:lnTo>
                      <a:lnTo>
                        <a:pt x="48893" y="19603"/>
                      </a:lnTo>
                      <a:lnTo>
                        <a:pt x="49264" y="19532"/>
                      </a:lnTo>
                      <a:lnTo>
                        <a:pt x="50024" y="19462"/>
                      </a:lnTo>
                      <a:lnTo>
                        <a:pt x="50802" y="19409"/>
                      </a:lnTo>
                      <a:lnTo>
                        <a:pt x="51562" y="19373"/>
                      </a:lnTo>
                      <a:lnTo>
                        <a:pt x="54160" y="19373"/>
                      </a:lnTo>
                      <a:lnTo>
                        <a:pt x="55221" y="19338"/>
                      </a:lnTo>
                      <a:lnTo>
                        <a:pt x="55769" y="19320"/>
                      </a:lnTo>
                      <a:lnTo>
                        <a:pt x="56299" y="19267"/>
                      </a:lnTo>
                      <a:lnTo>
                        <a:pt x="56829" y="19214"/>
                      </a:lnTo>
                      <a:lnTo>
                        <a:pt x="57377" y="19144"/>
                      </a:lnTo>
                      <a:lnTo>
                        <a:pt x="57907" y="19055"/>
                      </a:lnTo>
                      <a:lnTo>
                        <a:pt x="58455" y="18931"/>
                      </a:lnTo>
                      <a:lnTo>
                        <a:pt x="59003" y="18790"/>
                      </a:lnTo>
                      <a:lnTo>
                        <a:pt x="59551" y="18613"/>
                      </a:lnTo>
                      <a:lnTo>
                        <a:pt x="60099" y="18401"/>
                      </a:lnTo>
                      <a:lnTo>
                        <a:pt x="60647" y="18171"/>
                      </a:lnTo>
                      <a:lnTo>
                        <a:pt x="61195" y="17889"/>
                      </a:lnTo>
                      <a:lnTo>
                        <a:pt x="61743" y="17570"/>
                      </a:lnTo>
                      <a:lnTo>
                        <a:pt x="63299" y="16333"/>
                      </a:lnTo>
                      <a:lnTo>
                        <a:pt x="64748" y="15166"/>
                      </a:lnTo>
                      <a:lnTo>
                        <a:pt x="66392" y="13805"/>
                      </a:lnTo>
                      <a:lnTo>
                        <a:pt x="67223" y="13116"/>
                      </a:lnTo>
                      <a:lnTo>
                        <a:pt x="68018" y="12427"/>
                      </a:lnTo>
                      <a:lnTo>
                        <a:pt x="68778" y="11773"/>
                      </a:lnTo>
                      <a:lnTo>
                        <a:pt x="69432" y="11172"/>
                      </a:lnTo>
                      <a:lnTo>
                        <a:pt x="69998" y="10624"/>
                      </a:lnTo>
                      <a:lnTo>
                        <a:pt x="70422" y="10182"/>
                      </a:lnTo>
                      <a:lnTo>
                        <a:pt x="70581" y="9987"/>
                      </a:lnTo>
                      <a:lnTo>
                        <a:pt x="70687" y="9828"/>
                      </a:lnTo>
                      <a:lnTo>
                        <a:pt x="70758" y="9687"/>
                      </a:lnTo>
                      <a:lnTo>
                        <a:pt x="70776" y="9652"/>
                      </a:lnTo>
                      <a:lnTo>
                        <a:pt x="70776" y="9599"/>
                      </a:lnTo>
                      <a:lnTo>
                        <a:pt x="70740" y="9369"/>
                      </a:lnTo>
                      <a:lnTo>
                        <a:pt x="70687" y="9139"/>
                      </a:lnTo>
                      <a:lnTo>
                        <a:pt x="70599" y="8909"/>
                      </a:lnTo>
                      <a:lnTo>
                        <a:pt x="70493" y="8679"/>
                      </a:lnTo>
                      <a:lnTo>
                        <a:pt x="70369" y="8467"/>
                      </a:lnTo>
                      <a:lnTo>
                        <a:pt x="70210" y="8237"/>
                      </a:lnTo>
                      <a:lnTo>
                        <a:pt x="70033" y="8008"/>
                      </a:lnTo>
                      <a:lnTo>
                        <a:pt x="69839" y="7778"/>
                      </a:lnTo>
                      <a:lnTo>
                        <a:pt x="69627" y="7548"/>
                      </a:lnTo>
                      <a:lnTo>
                        <a:pt x="69397" y="7336"/>
                      </a:lnTo>
                      <a:lnTo>
                        <a:pt x="69149" y="7106"/>
                      </a:lnTo>
                      <a:lnTo>
                        <a:pt x="68884" y="6876"/>
                      </a:lnTo>
                      <a:lnTo>
                        <a:pt x="68601" y="6664"/>
                      </a:lnTo>
                      <a:lnTo>
                        <a:pt x="68301" y="6434"/>
                      </a:lnTo>
                      <a:lnTo>
                        <a:pt x="67647" y="6010"/>
                      </a:lnTo>
                      <a:lnTo>
                        <a:pt x="66940" y="5586"/>
                      </a:lnTo>
                      <a:lnTo>
                        <a:pt x="66197" y="5162"/>
                      </a:lnTo>
                      <a:lnTo>
                        <a:pt x="65402" y="4755"/>
                      </a:lnTo>
                      <a:lnTo>
                        <a:pt x="64571" y="4349"/>
                      </a:lnTo>
                      <a:lnTo>
                        <a:pt x="63687" y="3960"/>
                      </a:lnTo>
                      <a:lnTo>
                        <a:pt x="62804" y="3589"/>
                      </a:lnTo>
                      <a:lnTo>
                        <a:pt x="61884" y="3217"/>
                      </a:lnTo>
                      <a:lnTo>
                        <a:pt x="60965" y="2864"/>
                      </a:lnTo>
                      <a:lnTo>
                        <a:pt x="60029" y="2528"/>
                      </a:lnTo>
                      <a:lnTo>
                        <a:pt x="59074" y="2210"/>
                      </a:lnTo>
                      <a:lnTo>
                        <a:pt x="58137" y="1909"/>
                      </a:lnTo>
                      <a:lnTo>
                        <a:pt x="57218" y="1627"/>
                      </a:lnTo>
                      <a:lnTo>
                        <a:pt x="56299" y="1361"/>
                      </a:lnTo>
                      <a:lnTo>
                        <a:pt x="55397" y="1114"/>
                      </a:lnTo>
                      <a:lnTo>
                        <a:pt x="54531" y="902"/>
                      </a:lnTo>
                      <a:lnTo>
                        <a:pt x="53700" y="690"/>
                      </a:lnTo>
                      <a:lnTo>
                        <a:pt x="52905" y="513"/>
                      </a:lnTo>
                      <a:lnTo>
                        <a:pt x="52145" y="372"/>
                      </a:lnTo>
                      <a:lnTo>
                        <a:pt x="51456" y="230"/>
                      </a:lnTo>
                      <a:lnTo>
                        <a:pt x="50802" y="142"/>
                      </a:lnTo>
                      <a:lnTo>
                        <a:pt x="50218" y="53"/>
                      </a:lnTo>
                      <a:lnTo>
                        <a:pt x="49706" y="18"/>
                      </a:lnTo>
                      <a:lnTo>
                        <a:pt x="492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0;p24">
                  <a:extLst>
                    <a:ext uri="{FF2B5EF4-FFF2-40B4-BE49-F238E27FC236}">
                      <a16:creationId xmlns:a16="http://schemas.microsoft.com/office/drawing/2014/main" id="{A2C33071-40E1-4C62-A2E8-8BEA5B122C0D}"/>
                    </a:ext>
                  </a:extLst>
                </p:cNvPr>
                <p:cNvSpPr/>
                <p:nvPr/>
              </p:nvSpPr>
              <p:spPr>
                <a:xfrm>
                  <a:off x="1185975" y="897875"/>
                  <a:ext cx="1769400" cy="2521950"/>
                </a:xfrm>
                <a:custGeom>
                  <a:avLst/>
                  <a:gdLst/>
                  <a:ahLst/>
                  <a:cxnLst/>
                  <a:rect l="l" t="t" r="r" b="b"/>
                  <a:pathLst>
                    <a:path w="70776" h="100878" fill="none" extrusionOk="0">
                      <a:moveTo>
                        <a:pt x="48893" y="0"/>
                      </a:moveTo>
                      <a:lnTo>
                        <a:pt x="48893" y="0"/>
                      </a:lnTo>
                      <a:lnTo>
                        <a:pt x="48168" y="89"/>
                      </a:lnTo>
                      <a:lnTo>
                        <a:pt x="47443" y="213"/>
                      </a:lnTo>
                      <a:lnTo>
                        <a:pt x="46736" y="354"/>
                      </a:lnTo>
                      <a:lnTo>
                        <a:pt x="46047" y="531"/>
                      </a:lnTo>
                      <a:lnTo>
                        <a:pt x="45357" y="725"/>
                      </a:lnTo>
                      <a:lnTo>
                        <a:pt x="44686" y="955"/>
                      </a:lnTo>
                      <a:lnTo>
                        <a:pt x="44014" y="1185"/>
                      </a:lnTo>
                      <a:lnTo>
                        <a:pt x="43360" y="1450"/>
                      </a:lnTo>
                      <a:lnTo>
                        <a:pt x="42706" y="1733"/>
                      </a:lnTo>
                      <a:lnTo>
                        <a:pt x="42052" y="2015"/>
                      </a:lnTo>
                      <a:lnTo>
                        <a:pt x="40762" y="2634"/>
                      </a:lnTo>
                      <a:lnTo>
                        <a:pt x="38181" y="3907"/>
                      </a:lnTo>
                      <a:lnTo>
                        <a:pt x="36891" y="4525"/>
                      </a:lnTo>
                      <a:lnTo>
                        <a:pt x="36237" y="4826"/>
                      </a:lnTo>
                      <a:lnTo>
                        <a:pt x="35583" y="5109"/>
                      </a:lnTo>
                      <a:lnTo>
                        <a:pt x="34929" y="5392"/>
                      </a:lnTo>
                      <a:lnTo>
                        <a:pt x="34257" y="5639"/>
                      </a:lnTo>
                      <a:lnTo>
                        <a:pt x="33567" y="5869"/>
                      </a:lnTo>
                      <a:lnTo>
                        <a:pt x="32878" y="6099"/>
                      </a:lnTo>
                      <a:lnTo>
                        <a:pt x="32189" y="6275"/>
                      </a:lnTo>
                      <a:lnTo>
                        <a:pt x="31482" y="6452"/>
                      </a:lnTo>
                      <a:lnTo>
                        <a:pt x="30757" y="6576"/>
                      </a:lnTo>
                      <a:lnTo>
                        <a:pt x="30032" y="6682"/>
                      </a:lnTo>
                      <a:lnTo>
                        <a:pt x="29290" y="6753"/>
                      </a:lnTo>
                      <a:lnTo>
                        <a:pt x="28530" y="6788"/>
                      </a:lnTo>
                      <a:lnTo>
                        <a:pt x="27752" y="6770"/>
                      </a:lnTo>
                      <a:lnTo>
                        <a:pt x="26957" y="6717"/>
                      </a:lnTo>
                      <a:lnTo>
                        <a:pt x="26957" y="6717"/>
                      </a:lnTo>
                      <a:lnTo>
                        <a:pt x="26356" y="6664"/>
                      </a:lnTo>
                      <a:lnTo>
                        <a:pt x="25737" y="6576"/>
                      </a:lnTo>
                      <a:lnTo>
                        <a:pt x="25154" y="6470"/>
                      </a:lnTo>
                      <a:lnTo>
                        <a:pt x="24553" y="6364"/>
                      </a:lnTo>
                      <a:lnTo>
                        <a:pt x="23969" y="6240"/>
                      </a:lnTo>
                      <a:lnTo>
                        <a:pt x="23386" y="6099"/>
                      </a:lnTo>
                      <a:lnTo>
                        <a:pt x="22219" y="5798"/>
                      </a:lnTo>
                      <a:lnTo>
                        <a:pt x="21088" y="5480"/>
                      </a:lnTo>
                      <a:lnTo>
                        <a:pt x="19939" y="5144"/>
                      </a:lnTo>
                      <a:lnTo>
                        <a:pt x="18808" y="4791"/>
                      </a:lnTo>
                      <a:lnTo>
                        <a:pt x="17659" y="4455"/>
                      </a:lnTo>
                      <a:lnTo>
                        <a:pt x="17659" y="4455"/>
                      </a:lnTo>
                      <a:lnTo>
                        <a:pt x="16634" y="5604"/>
                      </a:lnTo>
                      <a:lnTo>
                        <a:pt x="15609" y="6753"/>
                      </a:lnTo>
                      <a:lnTo>
                        <a:pt x="14636" y="7937"/>
                      </a:lnTo>
                      <a:lnTo>
                        <a:pt x="13664" y="9157"/>
                      </a:lnTo>
                      <a:lnTo>
                        <a:pt x="12745" y="10376"/>
                      </a:lnTo>
                      <a:lnTo>
                        <a:pt x="11826" y="11631"/>
                      </a:lnTo>
                      <a:lnTo>
                        <a:pt x="10960" y="12904"/>
                      </a:lnTo>
                      <a:lnTo>
                        <a:pt x="10111" y="14194"/>
                      </a:lnTo>
                      <a:lnTo>
                        <a:pt x="9281" y="15502"/>
                      </a:lnTo>
                      <a:lnTo>
                        <a:pt x="8503" y="16828"/>
                      </a:lnTo>
                      <a:lnTo>
                        <a:pt x="7743" y="18189"/>
                      </a:lnTo>
                      <a:lnTo>
                        <a:pt x="7000" y="19550"/>
                      </a:lnTo>
                      <a:lnTo>
                        <a:pt x="6311" y="20947"/>
                      </a:lnTo>
                      <a:lnTo>
                        <a:pt x="5639" y="22343"/>
                      </a:lnTo>
                      <a:lnTo>
                        <a:pt x="5003" y="23775"/>
                      </a:lnTo>
                      <a:lnTo>
                        <a:pt x="4402" y="25224"/>
                      </a:lnTo>
                      <a:lnTo>
                        <a:pt x="4402" y="25224"/>
                      </a:lnTo>
                      <a:lnTo>
                        <a:pt x="4826" y="25790"/>
                      </a:lnTo>
                      <a:lnTo>
                        <a:pt x="5268" y="26373"/>
                      </a:lnTo>
                      <a:lnTo>
                        <a:pt x="6117" y="27557"/>
                      </a:lnTo>
                      <a:lnTo>
                        <a:pt x="6947" y="28777"/>
                      </a:lnTo>
                      <a:lnTo>
                        <a:pt x="7778" y="30014"/>
                      </a:lnTo>
                      <a:lnTo>
                        <a:pt x="8609" y="31252"/>
                      </a:lnTo>
                      <a:lnTo>
                        <a:pt x="9457" y="32471"/>
                      </a:lnTo>
                      <a:lnTo>
                        <a:pt x="10306" y="33673"/>
                      </a:lnTo>
                      <a:lnTo>
                        <a:pt x="10730" y="34257"/>
                      </a:lnTo>
                      <a:lnTo>
                        <a:pt x="11172" y="34840"/>
                      </a:lnTo>
                      <a:lnTo>
                        <a:pt x="11172" y="34840"/>
                      </a:lnTo>
                      <a:lnTo>
                        <a:pt x="10836" y="34805"/>
                      </a:lnTo>
                      <a:lnTo>
                        <a:pt x="10483" y="34805"/>
                      </a:lnTo>
                      <a:lnTo>
                        <a:pt x="10129" y="34840"/>
                      </a:lnTo>
                      <a:lnTo>
                        <a:pt x="9740" y="34893"/>
                      </a:lnTo>
                      <a:lnTo>
                        <a:pt x="9740" y="34893"/>
                      </a:lnTo>
                      <a:lnTo>
                        <a:pt x="9369" y="34999"/>
                      </a:lnTo>
                      <a:lnTo>
                        <a:pt x="9015" y="35140"/>
                      </a:lnTo>
                      <a:lnTo>
                        <a:pt x="8680" y="35282"/>
                      </a:lnTo>
                      <a:lnTo>
                        <a:pt x="8361" y="35459"/>
                      </a:lnTo>
                      <a:lnTo>
                        <a:pt x="7690" y="35777"/>
                      </a:lnTo>
                      <a:lnTo>
                        <a:pt x="7354" y="35936"/>
                      </a:lnTo>
                      <a:lnTo>
                        <a:pt x="7000" y="36060"/>
                      </a:lnTo>
                      <a:lnTo>
                        <a:pt x="7000" y="36060"/>
                      </a:lnTo>
                      <a:lnTo>
                        <a:pt x="6612" y="36166"/>
                      </a:lnTo>
                      <a:lnTo>
                        <a:pt x="6240" y="36236"/>
                      </a:lnTo>
                      <a:lnTo>
                        <a:pt x="5869" y="36272"/>
                      </a:lnTo>
                      <a:lnTo>
                        <a:pt x="5516" y="36289"/>
                      </a:lnTo>
                      <a:lnTo>
                        <a:pt x="5144" y="36272"/>
                      </a:lnTo>
                      <a:lnTo>
                        <a:pt x="4791" y="36219"/>
                      </a:lnTo>
                      <a:lnTo>
                        <a:pt x="4437" y="36148"/>
                      </a:lnTo>
                      <a:lnTo>
                        <a:pt x="4084" y="36060"/>
                      </a:lnTo>
                      <a:lnTo>
                        <a:pt x="3730" y="35954"/>
                      </a:lnTo>
                      <a:lnTo>
                        <a:pt x="3377" y="35812"/>
                      </a:lnTo>
                      <a:lnTo>
                        <a:pt x="3041" y="35671"/>
                      </a:lnTo>
                      <a:lnTo>
                        <a:pt x="2687" y="35494"/>
                      </a:lnTo>
                      <a:lnTo>
                        <a:pt x="2352" y="35317"/>
                      </a:lnTo>
                      <a:lnTo>
                        <a:pt x="2016" y="35123"/>
                      </a:lnTo>
                      <a:lnTo>
                        <a:pt x="1344" y="34681"/>
                      </a:lnTo>
                      <a:lnTo>
                        <a:pt x="1344" y="34681"/>
                      </a:lnTo>
                      <a:lnTo>
                        <a:pt x="1132" y="35565"/>
                      </a:lnTo>
                      <a:lnTo>
                        <a:pt x="938" y="36448"/>
                      </a:lnTo>
                      <a:lnTo>
                        <a:pt x="743" y="37332"/>
                      </a:lnTo>
                      <a:lnTo>
                        <a:pt x="584" y="38234"/>
                      </a:lnTo>
                      <a:lnTo>
                        <a:pt x="425" y="39135"/>
                      </a:lnTo>
                      <a:lnTo>
                        <a:pt x="266" y="40037"/>
                      </a:lnTo>
                      <a:lnTo>
                        <a:pt x="124" y="40938"/>
                      </a:lnTo>
                      <a:lnTo>
                        <a:pt x="1" y="41857"/>
                      </a:lnTo>
                      <a:lnTo>
                        <a:pt x="1" y="41857"/>
                      </a:lnTo>
                      <a:lnTo>
                        <a:pt x="354" y="41893"/>
                      </a:lnTo>
                      <a:lnTo>
                        <a:pt x="708" y="41910"/>
                      </a:lnTo>
                      <a:lnTo>
                        <a:pt x="1432" y="41946"/>
                      </a:lnTo>
                      <a:lnTo>
                        <a:pt x="2193" y="41946"/>
                      </a:lnTo>
                      <a:lnTo>
                        <a:pt x="2970" y="41946"/>
                      </a:lnTo>
                      <a:lnTo>
                        <a:pt x="2970" y="41946"/>
                      </a:lnTo>
                      <a:lnTo>
                        <a:pt x="4261" y="41928"/>
                      </a:lnTo>
                      <a:lnTo>
                        <a:pt x="4915" y="41946"/>
                      </a:lnTo>
                      <a:lnTo>
                        <a:pt x="5551" y="41981"/>
                      </a:lnTo>
                      <a:lnTo>
                        <a:pt x="6170" y="42052"/>
                      </a:lnTo>
                      <a:lnTo>
                        <a:pt x="6470" y="42087"/>
                      </a:lnTo>
                      <a:lnTo>
                        <a:pt x="6771" y="42140"/>
                      </a:lnTo>
                      <a:lnTo>
                        <a:pt x="7071" y="42211"/>
                      </a:lnTo>
                      <a:lnTo>
                        <a:pt x="7354" y="42299"/>
                      </a:lnTo>
                      <a:lnTo>
                        <a:pt x="7637" y="42388"/>
                      </a:lnTo>
                      <a:lnTo>
                        <a:pt x="7902" y="42494"/>
                      </a:lnTo>
                      <a:lnTo>
                        <a:pt x="7902" y="42494"/>
                      </a:lnTo>
                      <a:lnTo>
                        <a:pt x="8167" y="42600"/>
                      </a:lnTo>
                      <a:lnTo>
                        <a:pt x="8414" y="42741"/>
                      </a:lnTo>
                      <a:lnTo>
                        <a:pt x="8662" y="42883"/>
                      </a:lnTo>
                      <a:lnTo>
                        <a:pt x="8874" y="43024"/>
                      </a:lnTo>
                      <a:lnTo>
                        <a:pt x="9068" y="43201"/>
                      </a:lnTo>
                      <a:lnTo>
                        <a:pt x="9263" y="43360"/>
                      </a:lnTo>
                      <a:lnTo>
                        <a:pt x="9440" y="43537"/>
                      </a:lnTo>
                      <a:lnTo>
                        <a:pt x="9599" y="43731"/>
                      </a:lnTo>
                      <a:lnTo>
                        <a:pt x="9740" y="43925"/>
                      </a:lnTo>
                      <a:lnTo>
                        <a:pt x="9882" y="44138"/>
                      </a:lnTo>
                      <a:lnTo>
                        <a:pt x="10005" y="44332"/>
                      </a:lnTo>
                      <a:lnTo>
                        <a:pt x="10111" y="44562"/>
                      </a:lnTo>
                      <a:lnTo>
                        <a:pt x="10200" y="44774"/>
                      </a:lnTo>
                      <a:lnTo>
                        <a:pt x="10270" y="45004"/>
                      </a:lnTo>
                      <a:lnTo>
                        <a:pt x="10341" y="45234"/>
                      </a:lnTo>
                      <a:lnTo>
                        <a:pt x="10412" y="45463"/>
                      </a:lnTo>
                      <a:lnTo>
                        <a:pt x="10447" y="45711"/>
                      </a:lnTo>
                      <a:lnTo>
                        <a:pt x="10500" y="45958"/>
                      </a:lnTo>
                      <a:lnTo>
                        <a:pt x="10536" y="46435"/>
                      </a:lnTo>
                      <a:lnTo>
                        <a:pt x="10536" y="46948"/>
                      </a:lnTo>
                      <a:lnTo>
                        <a:pt x="10500" y="47443"/>
                      </a:lnTo>
                      <a:lnTo>
                        <a:pt x="10447" y="47938"/>
                      </a:lnTo>
                      <a:lnTo>
                        <a:pt x="10341" y="48433"/>
                      </a:lnTo>
                      <a:lnTo>
                        <a:pt x="10217" y="48928"/>
                      </a:lnTo>
                      <a:lnTo>
                        <a:pt x="10076" y="49387"/>
                      </a:lnTo>
                      <a:lnTo>
                        <a:pt x="10076" y="49387"/>
                      </a:lnTo>
                      <a:lnTo>
                        <a:pt x="9740" y="50324"/>
                      </a:lnTo>
                      <a:lnTo>
                        <a:pt x="9387" y="51279"/>
                      </a:lnTo>
                      <a:lnTo>
                        <a:pt x="9228" y="51756"/>
                      </a:lnTo>
                      <a:lnTo>
                        <a:pt x="9068" y="52233"/>
                      </a:lnTo>
                      <a:lnTo>
                        <a:pt x="8927" y="52710"/>
                      </a:lnTo>
                      <a:lnTo>
                        <a:pt x="8821" y="53188"/>
                      </a:lnTo>
                      <a:lnTo>
                        <a:pt x="8715" y="53665"/>
                      </a:lnTo>
                      <a:lnTo>
                        <a:pt x="8662" y="54142"/>
                      </a:lnTo>
                      <a:lnTo>
                        <a:pt x="8644" y="54602"/>
                      </a:lnTo>
                      <a:lnTo>
                        <a:pt x="8644" y="54832"/>
                      </a:lnTo>
                      <a:lnTo>
                        <a:pt x="8662" y="55079"/>
                      </a:lnTo>
                      <a:lnTo>
                        <a:pt x="8680" y="55309"/>
                      </a:lnTo>
                      <a:lnTo>
                        <a:pt x="8715" y="55539"/>
                      </a:lnTo>
                      <a:lnTo>
                        <a:pt x="8768" y="55768"/>
                      </a:lnTo>
                      <a:lnTo>
                        <a:pt x="8839" y="55981"/>
                      </a:lnTo>
                      <a:lnTo>
                        <a:pt x="8909" y="56210"/>
                      </a:lnTo>
                      <a:lnTo>
                        <a:pt x="8998" y="56440"/>
                      </a:lnTo>
                      <a:lnTo>
                        <a:pt x="9104" y="56652"/>
                      </a:lnTo>
                      <a:lnTo>
                        <a:pt x="9228" y="56882"/>
                      </a:lnTo>
                      <a:lnTo>
                        <a:pt x="9228" y="56882"/>
                      </a:lnTo>
                      <a:lnTo>
                        <a:pt x="9422" y="57183"/>
                      </a:lnTo>
                      <a:lnTo>
                        <a:pt x="9634" y="57483"/>
                      </a:lnTo>
                      <a:lnTo>
                        <a:pt x="10076" y="58084"/>
                      </a:lnTo>
                      <a:lnTo>
                        <a:pt x="10288" y="58385"/>
                      </a:lnTo>
                      <a:lnTo>
                        <a:pt x="10465" y="58685"/>
                      </a:lnTo>
                      <a:lnTo>
                        <a:pt x="10624" y="59003"/>
                      </a:lnTo>
                      <a:lnTo>
                        <a:pt x="10677" y="59162"/>
                      </a:lnTo>
                      <a:lnTo>
                        <a:pt x="10730" y="59321"/>
                      </a:lnTo>
                      <a:lnTo>
                        <a:pt x="10730" y="59321"/>
                      </a:lnTo>
                      <a:lnTo>
                        <a:pt x="10765" y="59516"/>
                      </a:lnTo>
                      <a:lnTo>
                        <a:pt x="10783" y="59710"/>
                      </a:lnTo>
                      <a:lnTo>
                        <a:pt x="10783" y="59905"/>
                      </a:lnTo>
                      <a:lnTo>
                        <a:pt x="10765" y="60099"/>
                      </a:lnTo>
                      <a:lnTo>
                        <a:pt x="10730" y="60294"/>
                      </a:lnTo>
                      <a:lnTo>
                        <a:pt x="10695" y="60488"/>
                      </a:lnTo>
                      <a:lnTo>
                        <a:pt x="10642" y="60682"/>
                      </a:lnTo>
                      <a:lnTo>
                        <a:pt x="10571" y="60877"/>
                      </a:lnTo>
                      <a:lnTo>
                        <a:pt x="10412" y="61266"/>
                      </a:lnTo>
                      <a:lnTo>
                        <a:pt x="10235" y="61655"/>
                      </a:lnTo>
                      <a:lnTo>
                        <a:pt x="9846" y="62432"/>
                      </a:lnTo>
                      <a:lnTo>
                        <a:pt x="9652" y="62804"/>
                      </a:lnTo>
                      <a:lnTo>
                        <a:pt x="9457" y="63192"/>
                      </a:lnTo>
                      <a:lnTo>
                        <a:pt x="9316" y="63581"/>
                      </a:lnTo>
                      <a:lnTo>
                        <a:pt x="9263" y="63758"/>
                      </a:lnTo>
                      <a:lnTo>
                        <a:pt x="9210" y="63952"/>
                      </a:lnTo>
                      <a:lnTo>
                        <a:pt x="9175" y="64147"/>
                      </a:lnTo>
                      <a:lnTo>
                        <a:pt x="9139" y="64324"/>
                      </a:lnTo>
                      <a:lnTo>
                        <a:pt x="9139" y="64518"/>
                      </a:lnTo>
                      <a:lnTo>
                        <a:pt x="9157" y="64695"/>
                      </a:lnTo>
                      <a:lnTo>
                        <a:pt x="9175" y="64889"/>
                      </a:lnTo>
                      <a:lnTo>
                        <a:pt x="9228" y="65066"/>
                      </a:lnTo>
                      <a:lnTo>
                        <a:pt x="9298" y="65261"/>
                      </a:lnTo>
                      <a:lnTo>
                        <a:pt x="9387" y="65437"/>
                      </a:lnTo>
                      <a:lnTo>
                        <a:pt x="9387" y="65437"/>
                      </a:lnTo>
                      <a:lnTo>
                        <a:pt x="9493" y="65632"/>
                      </a:lnTo>
                      <a:lnTo>
                        <a:pt x="9616" y="65808"/>
                      </a:lnTo>
                      <a:lnTo>
                        <a:pt x="9776" y="65968"/>
                      </a:lnTo>
                      <a:lnTo>
                        <a:pt x="9935" y="66127"/>
                      </a:lnTo>
                      <a:lnTo>
                        <a:pt x="10270" y="66462"/>
                      </a:lnTo>
                      <a:lnTo>
                        <a:pt x="10624" y="66763"/>
                      </a:lnTo>
                      <a:lnTo>
                        <a:pt x="10624" y="66763"/>
                      </a:lnTo>
                      <a:lnTo>
                        <a:pt x="10871" y="67010"/>
                      </a:lnTo>
                      <a:lnTo>
                        <a:pt x="11101" y="67276"/>
                      </a:lnTo>
                      <a:lnTo>
                        <a:pt x="11313" y="67523"/>
                      </a:lnTo>
                      <a:lnTo>
                        <a:pt x="11525" y="67788"/>
                      </a:lnTo>
                      <a:lnTo>
                        <a:pt x="11720" y="68036"/>
                      </a:lnTo>
                      <a:lnTo>
                        <a:pt x="11914" y="68301"/>
                      </a:lnTo>
                      <a:lnTo>
                        <a:pt x="12073" y="68584"/>
                      </a:lnTo>
                      <a:lnTo>
                        <a:pt x="12250" y="68849"/>
                      </a:lnTo>
                      <a:lnTo>
                        <a:pt x="12392" y="69132"/>
                      </a:lnTo>
                      <a:lnTo>
                        <a:pt x="12533" y="69414"/>
                      </a:lnTo>
                      <a:lnTo>
                        <a:pt x="12780" y="69980"/>
                      </a:lnTo>
                      <a:lnTo>
                        <a:pt x="13010" y="70563"/>
                      </a:lnTo>
                      <a:lnTo>
                        <a:pt x="13187" y="71164"/>
                      </a:lnTo>
                      <a:lnTo>
                        <a:pt x="13346" y="71765"/>
                      </a:lnTo>
                      <a:lnTo>
                        <a:pt x="13470" y="72384"/>
                      </a:lnTo>
                      <a:lnTo>
                        <a:pt x="13576" y="73003"/>
                      </a:lnTo>
                      <a:lnTo>
                        <a:pt x="13664" y="73621"/>
                      </a:lnTo>
                      <a:lnTo>
                        <a:pt x="13735" y="74258"/>
                      </a:lnTo>
                      <a:lnTo>
                        <a:pt x="13806" y="74894"/>
                      </a:lnTo>
                      <a:lnTo>
                        <a:pt x="13894" y="76184"/>
                      </a:lnTo>
                      <a:lnTo>
                        <a:pt x="14000" y="77475"/>
                      </a:lnTo>
                      <a:lnTo>
                        <a:pt x="14106" y="78747"/>
                      </a:lnTo>
                      <a:lnTo>
                        <a:pt x="14177" y="79384"/>
                      </a:lnTo>
                      <a:lnTo>
                        <a:pt x="14265" y="80020"/>
                      </a:lnTo>
                      <a:lnTo>
                        <a:pt x="14371" y="80639"/>
                      </a:lnTo>
                      <a:lnTo>
                        <a:pt x="14513" y="81257"/>
                      </a:lnTo>
                      <a:lnTo>
                        <a:pt x="14654" y="81876"/>
                      </a:lnTo>
                      <a:lnTo>
                        <a:pt x="14849" y="82477"/>
                      </a:lnTo>
                      <a:lnTo>
                        <a:pt x="15061" y="83060"/>
                      </a:lnTo>
                      <a:lnTo>
                        <a:pt x="15308" y="83644"/>
                      </a:lnTo>
                      <a:lnTo>
                        <a:pt x="15450" y="83944"/>
                      </a:lnTo>
                      <a:lnTo>
                        <a:pt x="15609" y="84227"/>
                      </a:lnTo>
                      <a:lnTo>
                        <a:pt x="15768" y="84492"/>
                      </a:lnTo>
                      <a:lnTo>
                        <a:pt x="15944" y="84775"/>
                      </a:lnTo>
                      <a:lnTo>
                        <a:pt x="16121" y="85040"/>
                      </a:lnTo>
                      <a:lnTo>
                        <a:pt x="16316" y="85323"/>
                      </a:lnTo>
                      <a:lnTo>
                        <a:pt x="16528" y="85588"/>
                      </a:lnTo>
                      <a:lnTo>
                        <a:pt x="16758" y="85835"/>
                      </a:lnTo>
                      <a:lnTo>
                        <a:pt x="16758" y="85835"/>
                      </a:lnTo>
                      <a:lnTo>
                        <a:pt x="17129" y="86242"/>
                      </a:lnTo>
                      <a:lnTo>
                        <a:pt x="17553" y="86649"/>
                      </a:lnTo>
                      <a:lnTo>
                        <a:pt x="17977" y="87020"/>
                      </a:lnTo>
                      <a:lnTo>
                        <a:pt x="18437" y="87373"/>
                      </a:lnTo>
                      <a:lnTo>
                        <a:pt x="18914" y="87727"/>
                      </a:lnTo>
                      <a:lnTo>
                        <a:pt x="19391" y="88063"/>
                      </a:lnTo>
                      <a:lnTo>
                        <a:pt x="19904" y="88399"/>
                      </a:lnTo>
                      <a:lnTo>
                        <a:pt x="20417" y="88717"/>
                      </a:lnTo>
                      <a:lnTo>
                        <a:pt x="21459" y="89353"/>
                      </a:lnTo>
                      <a:lnTo>
                        <a:pt x="22520" y="89972"/>
                      </a:lnTo>
                      <a:lnTo>
                        <a:pt x="23581" y="90590"/>
                      </a:lnTo>
                      <a:lnTo>
                        <a:pt x="24093" y="90926"/>
                      </a:lnTo>
                      <a:lnTo>
                        <a:pt x="24606" y="91244"/>
                      </a:lnTo>
                      <a:lnTo>
                        <a:pt x="24606" y="91244"/>
                      </a:lnTo>
                      <a:lnTo>
                        <a:pt x="24853" y="91421"/>
                      </a:lnTo>
                      <a:lnTo>
                        <a:pt x="25083" y="91633"/>
                      </a:lnTo>
                      <a:lnTo>
                        <a:pt x="25313" y="91881"/>
                      </a:lnTo>
                      <a:lnTo>
                        <a:pt x="25525" y="92146"/>
                      </a:lnTo>
                      <a:lnTo>
                        <a:pt x="25737" y="92429"/>
                      </a:lnTo>
                      <a:lnTo>
                        <a:pt x="25931" y="92729"/>
                      </a:lnTo>
                      <a:lnTo>
                        <a:pt x="26126" y="93065"/>
                      </a:lnTo>
                      <a:lnTo>
                        <a:pt x="26303" y="93419"/>
                      </a:lnTo>
                      <a:lnTo>
                        <a:pt x="26656" y="94143"/>
                      </a:lnTo>
                      <a:lnTo>
                        <a:pt x="26992" y="94903"/>
                      </a:lnTo>
                      <a:lnTo>
                        <a:pt x="27664" y="96494"/>
                      </a:lnTo>
                      <a:lnTo>
                        <a:pt x="28017" y="97290"/>
                      </a:lnTo>
                      <a:lnTo>
                        <a:pt x="28371" y="98032"/>
                      </a:lnTo>
                      <a:lnTo>
                        <a:pt x="28565" y="98385"/>
                      </a:lnTo>
                      <a:lnTo>
                        <a:pt x="28760" y="98739"/>
                      </a:lnTo>
                      <a:lnTo>
                        <a:pt x="28972" y="99057"/>
                      </a:lnTo>
                      <a:lnTo>
                        <a:pt x="29184" y="99358"/>
                      </a:lnTo>
                      <a:lnTo>
                        <a:pt x="29396" y="99641"/>
                      </a:lnTo>
                      <a:lnTo>
                        <a:pt x="29626" y="99906"/>
                      </a:lnTo>
                      <a:lnTo>
                        <a:pt x="29873" y="100153"/>
                      </a:lnTo>
                      <a:lnTo>
                        <a:pt x="30138" y="100348"/>
                      </a:lnTo>
                      <a:lnTo>
                        <a:pt x="30403" y="100524"/>
                      </a:lnTo>
                      <a:lnTo>
                        <a:pt x="30686" y="100666"/>
                      </a:lnTo>
                      <a:lnTo>
                        <a:pt x="30987" y="100772"/>
                      </a:lnTo>
                      <a:lnTo>
                        <a:pt x="31305" y="100842"/>
                      </a:lnTo>
                      <a:lnTo>
                        <a:pt x="31305" y="100842"/>
                      </a:lnTo>
                      <a:lnTo>
                        <a:pt x="31446" y="100860"/>
                      </a:lnTo>
                      <a:lnTo>
                        <a:pt x="31570" y="100878"/>
                      </a:lnTo>
                      <a:lnTo>
                        <a:pt x="31676" y="100860"/>
                      </a:lnTo>
                      <a:lnTo>
                        <a:pt x="31782" y="100842"/>
                      </a:lnTo>
                      <a:lnTo>
                        <a:pt x="31888" y="100825"/>
                      </a:lnTo>
                      <a:lnTo>
                        <a:pt x="31977" y="100772"/>
                      </a:lnTo>
                      <a:lnTo>
                        <a:pt x="32047" y="100736"/>
                      </a:lnTo>
                      <a:lnTo>
                        <a:pt x="32118" y="100666"/>
                      </a:lnTo>
                      <a:lnTo>
                        <a:pt x="32189" y="100613"/>
                      </a:lnTo>
                      <a:lnTo>
                        <a:pt x="32242" y="100524"/>
                      </a:lnTo>
                      <a:lnTo>
                        <a:pt x="32330" y="100348"/>
                      </a:lnTo>
                      <a:lnTo>
                        <a:pt x="32383" y="100135"/>
                      </a:lnTo>
                      <a:lnTo>
                        <a:pt x="32436" y="99888"/>
                      </a:lnTo>
                      <a:lnTo>
                        <a:pt x="32436" y="99623"/>
                      </a:lnTo>
                      <a:lnTo>
                        <a:pt x="32436" y="99340"/>
                      </a:lnTo>
                      <a:lnTo>
                        <a:pt x="32401" y="99022"/>
                      </a:lnTo>
                      <a:lnTo>
                        <a:pt x="32366" y="98686"/>
                      </a:lnTo>
                      <a:lnTo>
                        <a:pt x="32242" y="97944"/>
                      </a:lnTo>
                      <a:lnTo>
                        <a:pt x="32065" y="97166"/>
                      </a:lnTo>
                      <a:lnTo>
                        <a:pt x="31658" y="95540"/>
                      </a:lnTo>
                      <a:lnTo>
                        <a:pt x="31464" y="94727"/>
                      </a:lnTo>
                      <a:lnTo>
                        <a:pt x="31287" y="93949"/>
                      </a:lnTo>
                      <a:lnTo>
                        <a:pt x="31146" y="93206"/>
                      </a:lnTo>
                      <a:lnTo>
                        <a:pt x="31093" y="92853"/>
                      </a:lnTo>
                      <a:lnTo>
                        <a:pt x="31057" y="92535"/>
                      </a:lnTo>
                      <a:lnTo>
                        <a:pt x="31040" y="92217"/>
                      </a:lnTo>
                      <a:lnTo>
                        <a:pt x="31057" y="91934"/>
                      </a:lnTo>
                      <a:lnTo>
                        <a:pt x="31075" y="91686"/>
                      </a:lnTo>
                      <a:lnTo>
                        <a:pt x="31128" y="91456"/>
                      </a:lnTo>
                      <a:lnTo>
                        <a:pt x="31128" y="91456"/>
                      </a:lnTo>
                      <a:lnTo>
                        <a:pt x="31535" y="90166"/>
                      </a:lnTo>
                      <a:lnTo>
                        <a:pt x="31941" y="88876"/>
                      </a:lnTo>
                      <a:lnTo>
                        <a:pt x="32366" y="87585"/>
                      </a:lnTo>
                      <a:lnTo>
                        <a:pt x="32825" y="86313"/>
                      </a:lnTo>
                      <a:lnTo>
                        <a:pt x="33302" y="85040"/>
                      </a:lnTo>
                      <a:lnTo>
                        <a:pt x="33567" y="84404"/>
                      </a:lnTo>
                      <a:lnTo>
                        <a:pt x="33833" y="83767"/>
                      </a:lnTo>
                      <a:lnTo>
                        <a:pt x="34115" y="83149"/>
                      </a:lnTo>
                      <a:lnTo>
                        <a:pt x="34398" y="82512"/>
                      </a:lnTo>
                      <a:lnTo>
                        <a:pt x="34716" y="81894"/>
                      </a:lnTo>
                      <a:lnTo>
                        <a:pt x="35035" y="81293"/>
                      </a:lnTo>
                      <a:lnTo>
                        <a:pt x="35035" y="81293"/>
                      </a:lnTo>
                      <a:lnTo>
                        <a:pt x="35530" y="80427"/>
                      </a:lnTo>
                      <a:lnTo>
                        <a:pt x="36042" y="79578"/>
                      </a:lnTo>
                      <a:lnTo>
                        <a:pt x="36590" y="78730"/>
                      </a:lnTo>
                      <a:lnTo>
                        <a:pt x="37173" y="77899"/>
                      </a:lnTo>
                      <a:lnTo>
                        <a:pt x="37774" y="77086"/>
                      </a:lnTo>
                      <a:lnTo>
                        <a:pt x="38411" y="76273"/>
                      </a:lnTo>
                      <a:lnTo>
                        <a:pt x="39082" y="75477"/>
                      </a:lnTo>
                      <a:lnTo>
                        <a:pt x="39754" y="74700"/>
                      </a:lnTo>
                      <a:lnTo>
                        <a:pt x="40479" y="73939"/>
                      </a:lnTo>
                      <a:lnTo>
                        <a:pt x="41204" y="73179"/>
                      </a:lnTo>
                      <a:lnTo>
                        <a:pt x="41964" y="72437"/>
                      </a:lnTo>
                      <a:lnTo>
                        <a:pt x="42741" y="71712"/>
                      </a:lnTo>
                      <a:lnTo>
                        <a:pt x="43537" y="70988"/>
                      </a:lnTo>
                      <a:lnTo>
                        <a:pt x="44350" y="70281"/>
                      </a:lnTo>
                      <a:lnTo>
                        <a:pt x="45181" y="69591"/>
                      </a:lnTo>
                      <a:lnTo>
                        <a:pt x="46047" y="68919"/>
                      </a:lnTo>
                      <a:lnTo>
                        <a:pt x="46047" y="68919"/>
                      </a:lnTo>
                      <a:lnTo>
                        <a:pt x="46683" y="68407"/>
                      </a:lnTo>
                      <a:lnTo>
                        <a:pt x="47319" y="67912"/>
                      </a:lnTo>
                      <a:lnTo>
                        <a:pt x="47920" y="67382"/>
                      </a:lnTo>
                      <a:lnTo>
                        <a:pt x="48221" y="67116"/>
                      </a:lnTo>
                      <a:lnTo>
                        <a:pt x="48486" y="66834"/>
                      </a:lnTo>
                      <a:lnTo>
                        <a:pt x="48751" y="66551"/>
                      </a:lnTo>
                      <a:lnTo>
                        <a:pt x="48999" y="66268"/>
                      </a:lnTo>
                      <a:lnTo>
                        <a:pt x="49211" y="65985"/>
                      </a:lnTo>
                      <a:lnTo>
                        <a:pt x="49405" y="65685"/>
                      </a:lnTo>
                      <a:lnTo>
                        <a:pt x="49582" y="65367"/>
                      </a:lnTo>
                      <a:lnTo>
                        <a:pt x="49723" y="65048"/>
                      </a:lnTo>
                      <a:lnTo>
                        <a:pt x="49829" y="64730"/>
                      </a:lnTo>
                      <a:lnTo>
                        <a:pt x="49900" y="64394"/>
                      </a:lnTo>
                      <a:lnTo>
                        <a:pt x="49900" y="64394"/>
                      </a:lnTo>
                      <a:lnTo>
                        <a:pt x="49935" y="64041"/>
                      </a:lnTo>
                      <a:lnTo>
                        <a:pt x="49953" y="63687"/>
                      </a:lnTo>
                      <a:lnTo>
                        <a:pt x="49953" y="62980"/>
                      </a:lnTo>
                      <a:lnTo>
                        <a:pt x="49971" y="62627"/>
                      </a:lnTo>
                      <a:lnTo>
                        <a:pt x="50024" y="62273"/>
                      </a:lnTo>
                      <a:lnTo>
                        <a:pt x="50077" y="62114"/>
                      </a:lnTo>
                      <a:lnTo>
                        <a:pt x="50130" y="61937"/>
                      </a:lnTo>
                      <a:lnTo>
                        <a:pt x="50201" y="61778"/>
                      </a:lnTo>
                      <a:lnTo>
                        <a:pt x="50289" y="61619"/>
                      </a:lnTo>
                      <a:lnTo>
                        <a:pt x="50289" y="61619"/>
                      </a:lnTo>
                      <a:lnTo>
                        <a:pt x="50377" y="61478"/>
                      </a:lnTo>
                      <a:lnTo>
                        <a:pt x="50483" y="61336"/>
                      </a:lnTo>
                      <a:lnTo>
                        <a:pt x="50713" y="61089"/>
                      </a:lnTo>
                      <a:lnTo>
                        <a:pt x="50978" y="60859"/>
                      </a:lnTo>
                      <a:lnTo>
                        <a:pt x="51261" y="60629"/>
                      </a:lnTo>
                      <a:lnTo>
                        <a:pt x="51562" y="60400"/>
                      </a:lnTo>
                      <a:lnTo>
                        <a:pt x="51827" y="60152"/>
                      </a:lnTo>
                      <a:lnTo>
                        <a:pt x="52092" y="59922"/>
                      </a:lnTo>
                      <a:lnTo>
                        <a:pt x="52216" y="59781"/>
                      </a:lnTo>
                      <a:lnTo>
                        <a:pt x="52322" y="59657"/>
                      </a:lnTo>
                      <a:lnTo>
                        <a:pt x="52322" y="59657"/>
                      </a:lnTo>
                      <a:lnTo>
                        <a:pt x="52445" y="59480"/>
                      </a:lnTo>
                      <a:lnTo>
                        <a:pt x="52552" y="59286"/>
                      </a:lnTo>
                      <a:lnTo>
                        <a:pt x="52640" y="59109"/>
                      </a:lnTo>
                      <a:lnTo>
                        <a:pt x="52711" y="58915"/>
                      </a:lnTo>
                      <a:lnTo>
                        <a:pt x="52746" y="58720"/>
                      </a:lnTo>
                      <a:lnTo>
                        <a:pt x="52781" y="58526"/>
                      </a:lnTo>
                      <a:lnTo>
                        <a:pt x="52781" y="58349"/>
                      </a:lnTo>
                      <a:lnTo>
                        <a:pt x="52764" y="58155"/>
                      </a:lnTo>
                      <a:lnTo>
                        <a:pt x="52746" y="57960"/>
                      </a:lnTo>
                      <a:lnTo>
                        <a:pt x="52711" y="57766"/>
                      </a:lnTo>
                      <a:lnTo>
                        <a:pt x="52640" y="57571"/>
                      </a:lnTo>
                      <a:lnTo>
                        <a:pt x="52569" y="57377"/>
                      </a:lnTo>
                      <a:lnTo>
                        <a:pt x="52481" y="57200"/>
                      </a:lnTo>
                      <a:lnTo>
                        <a:pt x="52392" y="57006"/>
                      </a:lnTo>
                      <a:lnTo>
                        <a:pt x="52163" y="56617"/>
                      </a:lnTo>
                      <a:lnTo>
                        <a:pt x="51880" y="56246"/>
                      </a:lnTo>
                      <a:lnTo>
                        <a:pt x="51562" y="55892"/>
                      </a:lnTo>
                      <a:lnTo>
                        <a:pt x="51226" y="55521"/>
                      </a:lnTo>
                      <a:lnTo>
                        <a:pt x="50855" y="55185"/>
                      </a:lnTo>
                      <a:lnTo>
                        <a:pt x="50466" y="54849"/>
                      </a:lnTo>
                      <a:lnTo>
                        <a:pt x="50059" y="54513"/>
                      </a:lnTo>
                      <a:lnTo>
                        <a:pt x="49653" y="54213"/>
                      </a:lnTo>
                      <a:lnTo>
                        <a:pt x="49228" y="53930"/>
                      </a:lnTo>
                      <a:lnTo>
                        <a:pt x="49228" y="53930"/>
                      </a:lnTo>
                      <a:lnTo>
                        <a:pt x="47779" y="52923"/>
                      </a:lnTo>
                      <a:lnTo>
                        <a:pt x="46294" y="51933"/>
                      </a:lnTo>
                      <a:lnTo>
                        <a:pt x="45552" y="51455"/>
                      </a:lnTo>
                      <a:lnTo>
                        <a:pt x="44774" y="50996"/>
                      </a:lnTo>
                      <a:lnTo>
                        <a:pt x="44014" y="50536"/>
                      </a:lnTo>
                      <a:lnTo>
                        <a:pt x="43219" y="50094"/>
                      </a:lnTo>
                      <a:lnTo>
                        <a:pt x="42423" y="49670"/>
                      </a:lnTo>
                      <a:lnTo>
                        <a:pt x="41610" y="49264"/>
                      </a:lnTo>
                      <a:lnTo>
                        <a:pt x="40779" y="48875"/>
                      </a:lnTo>
                      <a:lnTo>
                        <a:pt x="39931" y="48521"/>
                      </a:lnTo>
                      <a:lnTo>
                        <a:pt x="39065" y="48203"/>
                      </a:lnTo>
                      <a:lnTo>
                        <a:pt x="38199" y="47903"/>
                      </a:lnTo>
                      <a:lnTo>
                        <a:pt x="37297" y="47637"/>
                      </a:lnTo>
                      <a:lnTo>
                        <a:pt x="36360" y="47408"/>
                      </a:lnTo>
                      <a:lnTo>
                        <a:pt x="36360" y="47408"/>
                      </a:lnTo>
                      <a:lnTo>
                        <a:pt x="35706" y="47266"/>
                      </a:lnTo>
                      <a:lnTo>
                        <a:pt x="35017" y="47143"/>
                      </a:lnTo>
                      <a:lnTo>
                        <a:pt x="34345" y="47001"/>
                      </a:lnTo>
                      <a:lnTo>
                        <a:pt x="33674" y="46860"/>
                      </a:lnTo>
                      <a:lnTo>
                        <a:pt x="33020" y="46683"/>
                      </a:lnTo>
                      <a:lnTo>
                        <a:pt x="32701" y="46577"/>
                      </a:lnTo>
                      <a:lnTo>
                        <a:pt x="32401" y="46471"/>
                      </a:lnTo>
                      <a:lnTo>
                        <a:pt x="32100" y="46347"/>
                      </a:lnTo>
                      <a:lnTo>
                        <a:pt x="31800" y="46206"/>
                      </a:lnTo>
                      <a:lnTo>
                        <a:pt x="31535" y="46064"/>
                      </a:lnTo>
                      <a:lnTo>
                        <a:pt x="31252" y="45905"/>
                      </a:lnTo>
                      <a:lnTo>
                        <a:pt x="31252" y="45905"/>
                      </a:lnTo>
                      <a:lnTo>
                        <a:pt x="30704" y="45534"/>
                      </a:lnTo>
                      <a:lnTo>
                        <a:pt x="30191" y="45180"/>
                      </a:lnTo>
                      <a:lnTo>
                        <a:pt x="29696" y="44827"/>
                      </a:lnTo>
                      <a:lnTo>
                        <a:pt x="29237" y="44491"/>
                      </a:lnTo>
                      <a:lnTo>
                        <a:pt x="28813" y="44138"/>
                      </a:lnTo>
                      <a:lnTo>
                        <a:pt x="28406" y="43802"/>
                      </a:lnTo>
                      <a:lnTo>
                        <a:pt x="28053" y="43448"/>
                      </a:lnTo>
                      <a:lnTo>
                        <a:pt x="27734" y="43112"/>
                      </a:lnTo>
                      <a:lnTo>
                        <a:pt x="27434" y="42759"/>
                      </a:lnTo>
                      <a:lnTo>
                        <a:pt x="27186" y="42405"/>
                      </a:lnTo>
                      <a:lnTo>
                        <a:pt x="26992" y="42052"/>
                      </a:lnTo>
                      <a:lnTo>
                        <a:pt x="26904" y="41875"/>
                      </a:lnTo>
                      <a:lnTo>
                        <a:pt x="26833" y="41698"/>
                      </a:lnTo>
                      <a:lnTo>
                        <a:pt x="26762" y="41522"/>
                      </a:lnTo>
                      <a:lnTo>
                        <a:pt x="26709" y="41327"/>
                      </a:lnTo>
                      <a:lnTo>
                        <a:pt x="26656" y="41150"/>
                      </a:lnTo>
                      <a:lnTo>
                        <a:pt x="26638" y="40956"/>
                      </a:lnTo>
                      <a:lnTo>
                        <a:pt x="26621" y="40761"/>
                      </a:lnTo>
                      <a:lnTo>
                        <a:pt x="26603" y="40567"/>
                      </a:lnTo>
                      <a:lnTo>
                        <a:pt x="26603" y="40373"/>
                      </a:lnTo>
                      <a:lnTo>
                        <a:pt x="26621" y="40178"/>
                      </a:lnTo>
                      <a:lnTo>
                        <a:pt x="26621" y="40178"/>
                      </a:lnTo>
                      <a:lnTo>
                        <a:pt x="26674" y="39789"/>
                      </a:lnTo>
                      <a:lnTo>
                        <a:pt x="26745" y="39418"/>
                      </a:lnTo>
                      <a:lnTo>
                        <a:pt x="26833" y="39029"/>
                      </a:lnTo>
                      <a:lnTo>
                        <a:pt x="26921" y="38658"/>
                      </a:lnTo>
                      <a:lnTo>
                        <a:pt x="27027" y="38269"/>
                      </a:lnTo>
                      <a:lnTo>
                        <a:pt x="27151" y="37880"/>
                      </a:lnTo>
                      <a:lnTo>
                        <a:pt x="27292" y="37491"/>
                      </a:lnTo>
                      <a:lnTo>
                        <a:pt x="27452" y="37103"/>
                      </a:lnTo>
                      <a:lnTo>
                        <a:pt x="27611" y="36731"/>
                      </a:lnTo>
                      <a:lnTo>
                        <a:pt x="27787" y="36342"/>
                      </a:lnTo>
                      <a:lnTo>
                        <a:pt x="27964" y="35954"/>
                      </a:lnTo>
                      <a:lnTo>
                        <a:pt x="28159" y="35565"/>
                      </a:lnTo>
                      <a:lnTo>
                        <a:pt x="28601" y="34805"/>
                      </a:lnTo>
                      <a:lnTo>
                        <a:pt x="29078" y="34027"/>
                      </a:lnTo>
                      <a:lnTo>
                        <a:pt x="29590" y="33267"/>
                      </a:lnTo>
                      <a:lnTo>
                        <a:pt x="30138" y="32507"/>
                      </a:lnTo>
                      <a:lnTo>
                        <a:pt x="30739" y="31764"/>
                      </a:lnTo>
                      <a:lnTo>
                        <a:pt x="31358" y="31022"/>
                      </a:lnTo>
                      <a:lnTo>
                        <a:pt x="32012" y="30280"/>
                      </a:lnTo>
                      <a:lnTo>
                        <a:pt x="32684" y="29555"/>
                      </a:lnTo>
                      <a:lnTo>
                        <a:pt x="33408" y="28848"/>
                      </a:lnTo>
                      <a:lnTo>
                        <a:pt x="34133" y="28158"/>
                      </a:lnTo>
                      <a:lnTo>
                        <a:pt x="34893" y="27487"/>
                      </a:lnTo>
                      <a:lnTo>
                        <a:pt x="35653" y="26815"/>
                      </a:lnTo>
                      <a:lnTo>
                        <a:pt x="36449" y="26179"/>
                      </a:lnTo>
                      <a:lnTo>
                        <a:pt x="37244" y="25542"/>
                      </a:lnTo>
                      <a:lnTo>
                        <a:pt x="38057" y="24941"/>
                      </a:lnTo>
                      <a:lnTo>
                        <a:pt x="38870" y="24358"/>
                      </a:lnTo>
                      <a:lnTo>
                        <a:pt x="39701" y="23810"/>
                      </a:lnTo>
                      <a:lnTo>
                        <a:pt x="40532" y="23262"/>
                      </a:lnTo>
                      <a:lnTo>
                        <a:pt x="41363" y="22767"/>
                      </a:lnTo>
                      <a:lnTo>
                        <a:pt x="42193" y="22290"/>
                      </a:lnTo>
                      <a:lnTo>
                        <a:pt x="43006" y="21830"/>
                      </a:lnTo>
                      <a:lnTo>
                        <a:pt x="43837" y="21406"/>
                      </a:lnTo>
                      <a:lnTo>
                        <a:pt x="44633" y="21035"/>
                      </a:lnTo>
                      <a:lnTo>
                        <a:pt x="45446" y="20681"/>
                      </a:lnTo>
                      <a:lnTo>
                        <a:pt x="46224" y="20363"/>
                      </a:lnTo>
                      <a:lnTo>
                        <a:pt x="46984" y="20080"/>
                      </a:lnTo>
                      <a:lnTo>
                        <a:pt x="46984" y="20080"/>
                      </a:lnTo>
                      <a:lnTo>
                        <a:pt x="47372" y="19957"/>
                      </a:lnTo>
                      <a:lnTo>
                        <a:pt x="47744" y="19833"/>
                      </a:lnTo>
                      <a:lnTo>
                        <a:pt x="48133" y="19745"/>
                      </a:lnTo>
                      <a:lnTo>
                        <a:pt x="48504" y="19674"/>
                      </a:lnTo>
                      <a:lnTo>
                        <a:pt x="48893" y="19603"/>
                      </a:lnTo>
                      <a:lnTo>
                        <a:pt x="49264" y="19532"/>
                      </a:lnTo>
                      <a:lnTo>
                        <a:pt x="50024" y="19462"/>
                      </a:lnTo>
                      <a:lnTo>
                        <a:pt x="50802" y="19409"/>
                      </a:lnTo>
                      <a:lnTo>
                        <a:pt x="51562" y="19373"/>
                      </a:lnTo>
                      <a:lnTo>
                        <a:pt x="52339" y="19373"/>
                      </a:lnTo>
                      <a:lnTo>
                        <a:pt x="53100" y="19373"/>
                      </a:lnTo>
                      <a:lnTo>
                        <a:pt x="53100" y="19373"/>
                      </a:lnTo>
                      <a:lnTo>
                        <a:pt x="54160" y="19373"/>
                      </a:lnTo>
                      <a:lnTo>
                        <a:pt x="55221" y="19338"/>
                      </a:lnTo>
                      <a:lnTo>
                        <a:pt x="55769" y="19320"/>
                      </a:lnTo>
                      <a:lnTo>
                        <a:pt x="56299" y="19267"/>
                      </a:lnTo>
                      <a:lnTo>
                        <a:pt x="56829" y="19214"/>
                      </a:lnTo>
                      <a:lnTo>
                        <a:pt x="57377" y="19144"/>
                      </a:lnTo>
                      <a:lnTo>
                        <a:pt x="57907" y="19055"/>
                      </a:lnTo>
                      <a:lnTo>
                        <a:pt x="58455" y="18931"/>
                      </a:lnTo>
                      <a:lnTo>
                        <a:pt x="59003" y="18790"/>
                      </a:lnTo>
                      <a:lnTo>
                        <a:pt x="59551" y="18613"/>
                      </a:lnTo>
                      <a:lnTo>
                        <a:pt x="60099" y="18401"/>
                      </a:lnTo>
                      <a:lnTo>
                        <a:pt x="60647" y="18171"/>
                      </a:lnTo>
                      <a:lnTo>
                        <a:pt x="61195" y="17889"/>
                      </a:lnTo>
                      <a:lnTo>
                        <a:pt x="61743" y="17570"/>
                      </a:lnTo>
                      <a:lnTo>
                        <a:pt x="61743" y="17570"/>
                      </a:lnTo>
                      <a:lnTo>
                        <a:pt x="63299" y="16333"/>
                      </a:lnTo>
                      <a:lnTo>
                        <a:pt x="64748" y="15166"/>
                      </a:lnTo>
                      <a:lnTo>
                        <a:pt x="66392" y="13805"/>
                      </a:lnTo>
                      <a:lnTo>
                        <a:pt x="67223" y="13116"/>
                      </a:lnTo>
                      <a:lnTo>
                        <a:pt x="68018" y="12427"/>
                      </a:lnTo>
                      <a:lnTo>
                        <a:pt x="68778" y="11773"/>
                      </a:lnTo>
                      <a:lnTo>
                        <a:pt x="69432" y="11172"/>
                      </a:lnTo>
                      <a:lnTo>
                        <a:pt x="69998" y="10624"/>
                      </a:lnTo>
                      <a:lnTo>
                        <a:pt x="70422" y="10182"/>
                      </a:lnTo>
                      <a:lnTo>
                        <a:pt x="70581" y="9987"/>
                      </a:lnTo>
                      <a:lnTo>
                        <a:pt x="70687" y="9828"/>
                      </a:lnTo>
                      <a:lnTo>
                        <a:pt x="70758" y="9687"/>
                      </a:lnTo>
                      <a:lnTo>
                        <a:pt x="70776" y="9652"/>
                      </a:lnTo>
                      <a:lnTo>
                        <a:pt x="70776" y="9599"/>
                      </a:lnTo>
                      <a:lnTo>
                        <a:pt x="70776" y="9599"/>
                      </a:lnTo>
                      <a:lnTo>
                        <a:pt x="70740" y="9369"/>
                      </a:lnTo>
                      <a:lnTo>
                        <a:pt x="70687" y="9139"/>
                      </a:lnTo>
                      <a:lnTo>
                        <a:pt x="70599" y="8909"/>
                      </a:lnTo>
                      <a:lnTo>
                        <a:pt x="70493" y="8679"/>
                      </a:lnTo>
                      <a:lnTo>
                        <a:pt x="70369" y="8467"/>
                      </a:lnTo>
                      <a:lnTo>
                        <a:pt x="70210" y="8237"/>
                      </a:lnTo>
                      <a:lnTo>
                        <a:pt x="70033" y="8008"/>
                      </a:lnTo>
                      <a:lnTo>
                        <a:pt x="69839" y="7778"/>
                      </a:lnTo>
                      <a:lnTo>
                        <a:pt x="69627" y="7548"/>
                      </a:lnTo>
                      <a:lnTo>
                        <a:pt x="69397" y="7336"/>
                      </a:lnTo>
                      <a:lnTo>
                        <a:pt x="69149" y="7106"/>
                      </a:lnTo>
                      <a:lnTo>
                        <a:pt x="68884" y="6876"/>
                      </a:lnTo>
                      <a:lnTo>
                        <a:pt x="68601" y="6664"/>
                      </a:lnTo>
                      <a:lnTo>
                        <a:pt x="68301" y="6434"/>
                      </a:lnTo>
                      <a:lnTo>
                        <a:pt x="67647" y="6010"/>
                      </a:lnTo>
                      <a:lnTo>
                        <a:pt x="66940" y="5586"/>
                      </a:lnTo>
                      <a:lnTo>
                        <a:pt x="66197" y="5162"/>
                      </a:lnTo>
                      <a:lnTo>
                        <a:pt x="65402" y="4755"/>
                      </a:lnTo>
                      <a:lnTo>
                        <a:pt x="64571" y="4349"/>
                      </a:lnTo>
                      <a:lnTo>
                        <a:pt x="63687" y="3960"/>
                      </a:lnTo>
                      <a:lnTo>
                        <a:pt x="62804" y="3589"/>
                      </a:lnTo>
                      <a:lnTo>
                        <a:pt x="61884" y="3217"/>
                      </a:lnTo>
                      <a:lnTo>
                        <a:pt x="60965" y="2864"/>
                      </a:lnTo>
                      <a:lnTo>
                        <a:pt x="60029" y="2528"/>
                      </a:lnTo>
                      <a:lnTo>
                        <a:pt x="59074" y="2210"/>
                      </a:lnTo>
                      <a:lnTo>
                        <a:pt x="58137" y="1909"/>
                      </a:lnTo>
                      <a:lnTo>
                        <a:pt x="57218" y="1627"/>
                      </a:lnTo>
                      <a:lnTo>
                        <a:pt x="56299" y="1361"/>
                      </a:lnTo>
                      <a:lnTo>
                        <a:pt x="55397" y="1114"/>
                      </a:lnTo>
                      <a:lnTo>
                        <a:pt x="54531" y="902"/>
                      </a:lnTo>
                      <a:lnTo>
                        <a:pt x="53700" y="690"/>
                      </a:lnTo>
                      <a:lnTo>
                        <a:pt x="52905" y="513"/>
                      </a:lnTo>
                      <a:lnTo>
                        <a:pt x="52145" y="372"/>
                      </a:lnTo>
                      <a:lnTo>
                        <a:pt x="51456" y="230"/>
                      </a:lnTo>
                      <a:lnTo>
                        <a:pt x="50802" y="142"/>
                      </a:lnTo>
                      <a:lnTo>
                        <a:pt x="50218" y="53"/>
                      </a:lnTo>
                      <a:lnTo>
                        <a:pt x="49706" y="18"/>
                      </a:lnTo>
                      <a:lnTo>
                        <a:pt x="49246" y="0"/>
                      </a:lnTo>
                      <a:lnTo>
                        <a:pt x="488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2;p24">
                  <a:extLst>
                    <a:ext uri="{FF2B5EF4-FFF2-40B4-BE49-F238E27FC236}">
                      <a16:creationId xmlns:a16="http://schemas.microsoft.com/office/drawing/2014/main" id="{256FA7CB-2FF4-42E7-A5FD-793220590B6A}"/>
                    </a:ext>
                  </a:extLst>
                </p:cNvPr>
                <p:cNvSpPr/>
                <p:nvPr/>
              </p:nvSpPr>
              <p:spPr>
                <a:xfrm>
                  <a:off x="2924425" y="2188225"/>
                  <a:ext cx="42450" cy="57925"/>
                </a:xfrm>
                <a:custGeom>
                  <a:avLst/>
                  <a:gdLst/>
                  <a:ahLst/>
                  <a:cxnLst/>
                  <a:rect l="l" t="t" r="r" b="b"/>
                  <a:pathLst>
                    <a:path w="1698" h="2317" extrusionOk="0">
                      <a:moveTo>
                        <a:pt x="1697" y="1"/>
                      </a:moveTo>
                      <a:lnTo>
                        <a:pt x="1520" y="107"/>
                      </a:lnTo>
                      <a:lnTo>
                        <a:pt x="1344" y="230"/>
                      </a:lnTo>
                      <a:lnTo>
                        <a:pt x="1344" y="230"/>
                      </a:lnTo>
                      <a:lnTo>
                        <a:pt x="1520" y="124"/>
                      </a:lnTo>
                      <a:lnTo>
                        <a:pt x="1697" y="1"/>
                      </a:lnTo>
                      <a:close/>
                      <a:moveTo>
                        <a:pt x="1025" y="513"/>
                      </a:moveTo>
                      <a:lnTo>
                        <a:pt x="866" y="655"/>
                      </a:lnTo>
                      <a:lnTo>
                        <a:pt x="725" y="831"/>
                      </a:lnTo>
                      <a:lnTo>
                        <a:pt x="866" y="672"/>
                      </a:lnTo>
                      <a:lnTo>
                        <a:pt x="1025" y="513"/>
                      </a:lnTo>
                      <a:close/>
                      <a:moveTo>
                        <a:pt x="389" y="1309"/>
                      </a:moveTo>
                      <a:lnTo>
                        <a:pt x="230" y="1627"/>
                      </a:lnTo>
                      <a:lnTo>
                        <a:pt x="89" y="1963"/>
                      </a:lnTo>
                      <a:lnTo>
                        <a:pt x="0" y="2316"/>
                      </a:lnTo>
                      <a:lnTo>
                        <a:pt x="106" y="1963"/>
                      </a:lnTo>
                      <a:lnTo>
                        <a:pt x="230" y="1644"/>
                      </a:lnTo>
                      <a:lnTo>
                        <a:pt x="389" y="1309"/>
                      </a:lnTo>
                      <a:close/>
                    </a:path>
                  </a:pathLst>
                </a:custGeom>
                <a:solidFill>
                  <a:srgbClr val="A3C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3;p24">
                  <a:extLst>
                    <a:ext uri="{FF2B5EF4-FFF2-40B4-BE49-F238E27FC236}">
                      <a16:creationId xmlns:a16="http://schemas.microsoft.com/office/drawing/2014/main" id="{C87D48C1-7CB9-4CED-AE2E-98809125769B}"/>
                    </a:ext>
                  </a:extLst>
                </p:cNvPr>
                <p:cNvSpPr/>
                <p:nvPr/>
              </p:nvSpPr>
              <p:spPr>
                <a:xfrm>
                  <a:off x="2922200" y="2186025"/>
                  <a:ext cx="66325" cy="167950"/>
                </a:xfrm>
                <a:custGeom>
                  <a:avLst/>
                  <a:gdLst/>
                  <a:ahLst/>
                  <a:cxnLst/>
                  <a:rect l="l" t="t" r="r" b="b"/>
                  <a:pathLst>
                    <a:path w="2653" h="6718" fill="none" extrusionOk="0">
                      <a:moveTo>
                        <a:pt x="1963" y="0"/>
                      </a:moveTo>
                      <a:lnTo>
                        <a:pt x="1963" y="0"/>
                      </a:lnTo>
                      <a:lnTo>
                        <a:pt x="1786" y="89"/>
                      </a:lnTo>
                      <a:lnTo>
                        <a:pt x="1609" y="195"/>
                      </a:lnTo>
                      <a:lnTo>
                        <a:pt x="1433" y="318"/>
                      </a:lnTo>
                      <a:lnTo>
                        <a:pt x="1274" y="460"/>
                      </a:lnTo>
                      <a:lnTo>
                        <a:pt x="1114" y="601"/>
                      </a:lnTo>
                      <a:lnTo>
                        <a:pt x="955" y="743"/>
                      </a:lnTo>
                      <a:lnTo>
                        <a:pt x="814" y="919"/>
                      </a:lnTo>
                      <a:lnTo>
                        <a:pt x="690" y="1096"/>
                      </a:lnTo>
                      <a:lnTo>
                        <a:pt x="690" y="1096"/>
                      </a:lnTo>
                      <a:lnTo>
                        <a:pt x="478" y="1397"/>
                      </a:lnTo>
                      <a:lnTo>
                        <a:pt x="319" y="1715"/>
                      </a:lnTo>
                      <a:lnTo>
                        <a:pt x="178" y="2051"/>
                      </a:lnTo>
                      <a:lnTo>
                        <a:pt x="89" y="2404"/>
                      </a:lnTo>
                      <a:lnTo>
                        <a:pt x="19" y="2740"/>
                      </a:lnTo>
                      <a:lnTo>
                        <a:pt x="1" y="3094"/>
                      </a:lnTo>
                      <a:lnTo>
                        <a:pt x="1" y="3447"/>
                      </a:lnTo>
                      <a:lnTo>
                        <a:pt x="36" y="3783"/>
                      </a:lnTo>
                      <a:lnTo>
                        <a:pt x="107" y="4136"/>
                      </a:lnTo>
                      <a:lnTo>
                        <a:pt x="213" y="4455"/>
                      </a:lnTo>
                      <a:lnTo>
                        <a:pt x="354" y="4790"/>
                      </a:lnTo>
                      <a:lnTo>
                        <a:pt x="513" y="5091"/>
                      </a:lnTo>
                      <a:lnTo>
                        <a:pt x="708" y="5391"/>
                      </a:lnTo>
                      <a:lnTo>
                        <a:pt x="938" y="5657"/>
                      </a:lnTo>
                      <a:lnTo>
                        <a:pt x="1203" y="5922"/>
                      </a:lnTo>
                      <a:lnTo>
                        <a:pt x="1486" y="6151"/>
                      </a:lnTo>
                      <a:lnTo>
                        <a:pt x="1486" y="6151"/>
                      </a:lnTo>
                      <a:lnTo>
                        <a:pt x="1768" y="6328"/>
                      </a:lnTo>
                      <a:lnTo>
                        <a:pt x="2051" y="6487"/>
                      </a:lnTo>
                      <a:lnTo>
                        <a:pt x="2352" y="6611"/>
                      </a:lnTo>
                      <a:lnTo>
                        <a:pt x="2652" y="6717"/>
                      </a:lnTo>
                      <a:lnTo>
                        <a:pt x="2652" y="6717"/>
                      </a:lnTo>
                      <a:lnTo>
                        <a:pt x="2352" y="6611"/>
                      </a:lnTo>
                      <a:lnTo>
                        <a:pt x="2051" y="6487"/>
                      </a:lnTo>
                      <a:lnTo>
                        <a:pt x="1768" y="6328"/>
                      </a:lnTo>
                      <a:lnTo>
                        <a:pt x="1486" y="6151"/>
                      </a:lnTo>
                      <a:lnTo>
                        <a:pt x="1486" y="6151"/>
                      </a:lnTo>
                      <a:lnTo>
                        <a:pt x="1203" y="5922"/>
                      </a:lnTo>
                      <a:lnTo>
                        <a:pt x="938" y="5657"/>
                      </a:lnTo>
                      <a:lnTo>
                        <a:pt x="708" y="5391"/>
                      </a:lnTo>
                      <a:lnTo>
                        <a:pt x="513" y="5091"/>
                      </a:lnTo>
                      <a:lnTo>
                        <a:pt x="354" y="4790"/>
                      </a:lnTo>
                      <a:lnTo>
                        <a:pt x="213" y="4455"/>
                      </a:lnTo>
                      <a:lnTo>
                        <a:pt x="107" y="4136"/>
                      </a:lnTo>
                      <a:lnTo>
                        <a:pt x="36" y="3783"/>
                      </a:lnTo>
                      <a:lnTo>
                        <a:pt x="1" y="3447"/>
                      </a:lnTo>
                      <a:lnTo>
                        <a:pt x="1" y="3094"/>
                      </a:lnTo>
                      <a:lnTo>
                        <a:pt x="19" y="2740"/>
                      </a:lnTo>
                      <a:lnTo>
                        <a:pt x="89" y="2404"/>
                      </a:lnTo>
                      <a:lnTo>
                        <a:pt x="195" y="2051"/>
                      </a:lnTo>
                      <a:lnTo>
                        <a:pt x="319" y="1732"/>
                      </a:lnTo>
                      <a:lnTo>
                        <a:pt x="478" y="1397"/>
                      </a:lnTo>
                      <a:lnTo>
                        <a:pt x="690" y="1096"/>
                      </a:lnTo>
                      <a:lnTo>
                        <a:pt x="690" y="1096"/>
                      </a:lnTo>
                      <a:lnTo>
                        <a:pt x="814" y="919"/>
                      </a:lnTo>
                      <a:lnTo>
                        <a:pt x="955" y="760"/>
                      </a:lnTo>
                      <a:lnTo>
                        <a:pt x="1114" y="601"/>
                      </a:lnTo>
                      <a:lnTo>
                        <a:pt x="1274" y="460"/>
                      </a:lnTo>
                      <a:lnTo>
                        <a:pt x="1433" y="318"/>
                      </a:lnTo>
                      <a:lnTo>
                        <a:pt x="1609" y="212"/>
                      </a:lnTo>
                      <a:lnTo>
                        <a:pt x="1786" y="89"/>
                      </a:lnTo>
                      <a:lnTo>
                        <a:pt x="19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5;p24">
                  <a:extLst>
                    <a:ext uri="{FF2B5EF4-FFF2-40B4-BE49-F238E27FC236}">
                      <a16:creationId xmlns:a16="http://schemas.microsoft.com/office/drawing/2014/main" id="{F3CCA8A1-D3C5-43DD-9407-AA96910825C2}"/>
                    </a:ext>
                  </a:extLst>
                </p:cNvPr>
                <p:cNvSpPr/>
                <p:nvPr/>
              </p:nvSpPr>
              <p:spPr>
                <a:xfrm>
                  <a:off x="2955800" y="2232850"/>
                  <a:ext cx="15050" cy="17275"/>
                </a:xfrm>
                <a:custGeom>
                  <a:avLst/>
                  <a:gdLst/>
                  <a:ahLst/>
                  <a:cxnLst/>
                  <a:rect l="l" t="t" r="r" b="b"/>
                  <a:pathLst>
                    <a:path w="602" h="691" extrusionOk="0">
                      <a:moveTo>
                        <a:pt x="318" y="1"/>
                      </a:moveTo>
                      <a:lnTo>
                        <a:pt x="248" y="36"/>
                      </a:lnTo>
                      <a:lnTo>
                        <a:pt x="177" y="107"/>
                      </a:lnTo>
                      <a:lnTo>
                        <a:pt x="36" y="354"/>
                      </a:lnTo>
                      <a:lnTo>
                        <a:pt x="0" y="443"/>
                      </a:lnTo>
                      <a:lnTo>
                        <a:pt x="18" y="531"/>
                      </a:lnTo>
                      <a:lnTo>
                        <a:pt x="53" y="620"/>
                      </a:lnTo>
                      <a:lnTo>
                        <a:pt x="124" y="673"/>
                      </a:lnTo>
                      <a:lnTo>
                        <a:pt x="195" y="690"/>
                      </a:lnTo>
                      <a:lnTo>
                        <a:pt x="301" y="690"/>
                      </a:lnTo>
                      <a:lnTo>
                        <a:pt x="371" y="673"/>
                      </a:lnTo>
                      <a:lnTo>
                        <a:pt x="407" y="620"/>
                      </a:lnTo>
                      <a:lnTo>
                        <a:pt x="460" y="566"/>
                      </a:lnTo>
                      <a:lnTo>
                        <a:pt x="584" y="354"/>
                      </a:lnTo>
                      <a:lnTo>
                        <a:pt x="601" y="266"/>
                      </a:lnTo>
                      <a:lnTo>
                        <a:pt x="601" y="178"/>
                      </a:lnTo>
                      <a:lnTo>
                        <a:pt x="566" y="107"/>
                      </a:lnTo>
                      <a:lnTo>
                        <a:pt x="495" y="36"/>
                      </a:lnTo>
                      <a:lnTo>
                        <a:pt x="407" y="1"/>
                      </a:lnTo>
                      <a:close/>
                    </a:path>
                  </a:pathLst>
                </a:custGeom>
                <a:solidFill>
                  <a:srgbClr val="FE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6;p24">
                  <a:extLst>
                    <a:ext uri="{FF2B5EF4-FFF2-40B4-BE49-F238E27FC236}">
                      <a16:creationId xmlns:a16="http://schemas.microsoft.com/office/drawing/2014/main" id="{6D4C5124-8CF0-49BD-9473-340C8AD0C958}"/>
                    </a:ext>
                  </a:extLst>
                </p:cNvPr>
                <p:cNvSpPr/>
                <p:nvPr/>
              </p:nvSpPr>
              <p:spPr>
                <a:xfrm>
                  <a:off x="2970375" y="2205450"/>
                  <a:ext cx="60125" cy="26100"/>
                </a:xfrm>
                <a:custGeom>
                  <a:avLst/>
                  <a:gdLst/>
                  <a:ahLst/>
                  <a:cxnLst/>
                  <a:rect l="l" t="t" r="r" b="b"/>
                  <a:pathLst>
                    <a:path w="2405" h="1044" extrusionOk="0">
                      <a:moveTo>
                        <a:pt x="1768" y="1"/>
                      </a:moveTo>
                      <a:lnTo>
                        <a:pt x="1485" y="19"/>
                      </a:lnTo>
                      <a:lnTo>
                        <a:pt x="1326" y="36"/>
                      </a:lnTo>
                      <a:lnTo>
                        <a:pt x="1167" y="72"/>
                      </a:lnTo>
                      <a:lnTo>
                        <a:pt x="990" y="125"/>
                      </a:lnTo>
                      <a:lnTo>
                        <a:pt x="796" y="178"/>
                      </a:lnTo>
                      <a:lnTo>
                        <a:pt x="619" y="266"/>
                      </a:lnTo>
                      <a:lnTo>
                        <a:pt x="442" y="372"/>
                      </a:lnTo>
                      <a:lnTo>
                        <a:pt x="248" y="496"/>
                      </a:lnTo>
                      <a:lnTo>
                        <a:pt x="71" y="637"/>
                      </a:lnTo>
                      <a:lnTo>
                        <a:pt x="18" y="708"/>
                      </a:lnTo>
                      <a:lnTo>
                        <a:pt x="1" y="796"/>
                      </a:lnTo>
                      <a:lnTo>
                        <a:pt x="1" y="885"/>
                      </a:lnTo>
                      <a:lnTo>
                        <a:pt x="54" y="973"/>
                      </a:lnTo>
                      <a:lnTo>
                        <a:pt x="89" y="1008"/>
                      </a:lnTo>
                      <a:lnTo>
                        <a:pt x="142" y="1026"/>
                      </a:lnTo>
                      <a:lnTo>
                        <a:pt x="230" y="1044"/>
                      </a:lnTo>
                      <a:lnTo>
                        <a:pt x="319" y="1026"/>
                      </a:lnTo>
                      <a:lnTo>
                        <a:pt x="389" y="991"/>
                      </a:lnTo>
                      <a:lnTo>
                        <a:pt x="531" y="867"/>
                      </a:lnTo>
                      <a:lnTo>
                        <a:pt x="672" y="779"/>
                      </a:lnTo>
                      <a:lnTo>
                        <a:pt x="831" y="690"/>
                      </a:lnTo>
                      <a:lnTo>
                        <a:pt x="973" y="620"/>
                      </a:lnTo>
                      <a:lnTo>
                        <a:pt x="1114" y="584"/>
                      </a:lnTo>
                      <a:lnTo>
                        <a:pt x="1256" y="531"/>
                      </a:lnTo>
                      <a:lnTo>
                        <a:pt x="1521" y="496"/>
                      </a:lnTo>
                      <a:lnTo>
                        <a:pt x="1750" y="478"/>
                      </a:lnTo>
                      <a:lnTo>
                        <a:pt x="1945" y="496"/>
                      </a:lnTo>
                      <a:lnTo>
                        <a:pt x="2122" y="514"/>
                      </a:lnTo>
                      <a:lnTo>
                        <a:pt x="2210" y="514"/>
                      </a:lnTo>
                      <a:lnTo>
                        <a:pt x="2298" y="478"/>
                      </a:lnTo>
                      <a:lnTo>
                        <a:pt x="2369" y="425"/>
                      </a:lnTo>
                      <a:lnTo>
                        <a:pt x="2404" y="337"/>
                      </a:lnTo>
                      <a:lnTo>
                        <a:pt x="2404" y="248"/>
                      </a:lnTo>
                      <a:lnTo>
                        <a:pt x="2369" y="160"/>
                      </a:lnTo>
                      <a:lnTo>
                        <a:pt x="2316" y="89"/>
                      </a:lnTo>
                      <a:lnTo>
                        <a:pt x="2228" y="54"/>
                      </a:lnTo>
                      <a:lnTo>
                        <a:pt x="1998" y="19"/>
                      </a:lnTo>
                      <a:lnTo>
                        <a:pt x="1768" y="1"/>
                      </a:lnTo>
                      <a:close/>
                    </a:path>
                  </a:pathLst>
                </a:custGeom>
                <a:solidFill>
                  <a:srgbClr val="FE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7;p24">
                  <a:extLst>
                    <a:ext uri="{FF2B5EF4-FFF2-40B4-BE49-F238E27FC236}">
                      <a16:creationId xmlns:a16="http://schemas.microsoft.com/office/drawing/2014/main" id="{7C2A3EBA-A6BF-4D84-AE80-4C7D9BC541A8}"/>
                    </a:ext>
                  </a:extLst>
                </p:cNvPr>
                <p:cNvSpPr/>
                <p:nvPr/>
              </p:nvSpPr>
              <p:spPr>
                <a:xfrm rot="10020000">
                  <a:off x="2547563" y="1867332"/>
                  <a:ext cx="686054" cy="259421"/>
                </a:xfrm>
                <a:custGeom>
                  <a:avLst/>
                  <a:gdLst/>
                  <a:ahLst/>
                  <a:cxnLst/>
                  <a:rect l="l" t="t" r="r" b="b"/>
                  <a:pathLst>
                    <a:path w="34363" h="10076" extrusionOk="0">
                      <a:moveTo>
                        <a:pt x="15856" y="0"/>
                      </a:moveTo>
                      <a:lnTo>
                        <a:pt x="15113" y="18"/>
                      </a:lnTo>
                      <a:lnTo>
                        <a:pt x="14371" y="36"/>
                      </a:lnTo>
                      <a:lnTo>
                        <a:pt x="13611" y="89"/>
                      </a:lnTo>
                      <a:lnTo>
                        <a:pt x="12338" y="177"/>
                      </a:lnTo>
                      <a:lnTo>
                        <a:pt x="11119" y="319"/>
                      </a:lnTo>
                      <a:lnTo>
                        <a:pt x="9934" y="478"/>
                      </a:lnTo>
                      <a:lnTo>
                        <a:pt x="8785" y="654"/>
                      </a:lnTo>
                      <a:lnTo>
                        <a:pt x="7707" y="849"/>
                      </a:lnTo>
                      <a:lnTo>
                        <a:pt x="6682" y="1043"/>
                      </a:lnTo>
                      <a:lnTo>
                        <a:pt x="5710" y="1255"/>
                      </a:lnTo>
                      <a:lnTo>
                        <a:pt x="4826" y="1468"/>
                      </a:lnTo>
                      <a:lnTo>
                        <a:pt x="4013" y="1680"/>
                      </a:lnTo>
                      <a:lnTo>
                        <a:pt x="3288" y="1874"/>
                      </a:lnTo>
                      <a:lnTo>
                        <a:pt x="2104" y="2228"/>
                      </a:lnTo>
                      <a:lnTo>
                        <a:pt x="1308" y="2475"/>
                      </a:lnTo>
                      <a:lnTo>
                        <a:pt x="990" y="2581"/>
                      </a:lnTo>
                      <a:lnTo>
                        <a:pt x="849" y="2652"/>
                      </a:lnTo>
                      <a:lnTo>
                        <a:pt x="707" y="2723"/>
                      </a:lnTo>
                      <a:lnTo>
                        <a:pt x="584" y="2793"/>
                      </a:lnTo>
                      <a:lnTo>
                        <a:pt x="478" y="2899"/>
                      </a:lnTo>
                      <a:lnTo>
                        <a:pt x="372" y="3005"/>
                      </a:lnTo>
                      <a:lnTo>
                        <a:pt x="283" y="3111"/>
                      </a:lnTo>
                      <a:lnTo>
                        <a:pt x="212" y="3235"/>
                      </a:lnTo>
                      <a:lnTo>
                        <a:pt x="142" y="3359"/>
                      </a:lnTo>
                      <a:lnTo>
                        <a:pt x="89" y="3483"/>
                      </a:lnTo>
                      <a:lnTo>
                        <a:pt x="53" y="3624"/>
                      </a:lnTo>
                      <a:lnTo>
                        <a:pt x="18" y="3765"/>
                      </a:lnTo>
                      <a:lnTo>
                        <a:pt x="0" y="3907"/>
                      </a:lnTo>
                      <a:lnTo>
                        <a:pt x="0" y="4048"/>
                      </a:lnTo>
                      <a:lnTo>
                        <a:pt x="18" y="4207"/>
                      </a:lnTo>
                      <a:lnTo>
                        <a:pt x="53" y="4349"/>
                      </a:lnTo>
                      <a:lnTo>
                        <a:pt x="89" y="4490"/>
                      </a:lnTo>
                      <a:lnTo>
                        <a:pt x="142" y="4632"/>
                      </a:lnTo>
                      <a:lnTo>
                        <a:pt x="212" y="4773"/>
                      </a:lnTo>
                      <a:lnTo>
                        <a:pt x="301" y="4897"/>
                      </a:lnTo>
                      <a:lnTo>
                        <a:pt x="389" y="5003"/>
                      </a:lnTo>
                      <a:lnTo>
                        <a:pt x="495" y="5109"/>
                      </a:lnTo>
                      <a:lnTo>
                        <a:pt x="619" y="5197"/>
                      </a:lnTo>
                      <a:lnTo>
                        <a:pt x="725" y="5268"/>
                      </a:lnTo>
                      <a:lnTo>
                        <a:pt x="866" y="5339"/>
                      </a:lnTo>
                      <a:lnTo>
                        <a:pt x="990" y="5392"/>
                      </a:lnTo>
                      <a:lnTo>
                        <a:pt x="1132" y="5427"/>
                      </a:lnTo>
                      <a:lnTo>
                        <a:pt x="1273" y="5462"/>
                      </a:lnTo>
                      <a:lnTo>
                        <a:pt x="1414" y="5480"/>
                      </a:lnTo>
                      <a:lnTo>
                        <a:pt x="1556" y="5480"/>
                      </a:lnTo>
                      <a:lnTo>
                        <a:pt x="1697" y="5462"/>
                      </a:lnTo>
                      <a:lnTo>
                        <a:pt x="1856" y="5445"/>
                      </a:lnTo>
                      <a:lnTo>
                        <a:pt x="1998" y="5392"/>
                      </a:lnTo>
                      <a:lnTo>
                        <a:pt x="2263" y="5303"/>
                      </a:lnTo>
                      <a:lnTo>
                        <a:pt x="2970" y="5073"/>
                      </a:lnTo>
                      <a:lnTo>
                        <a:pt x="4066" y="4755"/>
                      </a:lnTo>
                      <a:lnTo>
                        <a:pt x="4755" y="4561"/>
                      </a:lnTo>
                      <a:lnTo>
                        <a:pt x="5515" y="4366"/>
                      </a:lnTo>
                      <a:lnTo>
                        <a:pt x="6364" y="4172"/>
                      </a:lnTo>
                      <a:lnTo>
                        <a:pt x="7265" y="3978"/>
                      </a:lnTo>
                      <a:lnTo>
                        <a:pt x="8237" y="3783"/>
                      </a:lnTo>
                      <a:lnTo>
                        <a:pt x="9263" y="3589"/>
                      </a:lnTo>
                      <a:lnTo>
                        <a:pt x="10341" y="3430"/>
                      </a:lnTo>
                      <a:lnTo>
                        <a:pt x="11454" y="3270"/>
                      </a:lnTo>
                      <a:lnTo>
                        <a:pt x="12603" y="3147"/>
                      </a:lnTo>
                      <a:lnTo>
                        <a:pt x="13788" y="3058"/>
                      </a:lnTo>
                      <a:lnTo>
                        <a:pt x="14477" y="3023"/>
                      </a:lnTo>
                      <a:lnTo>
                        <a:pt x="15166" y="3005"/>
                      </a:lnTo>
                      <a:lnTo>
                        <a:pt x="15838" y="2988"/>
                      </a:lnTo>
                      <a:lnTo>
                        <a:pt x="16492" y="2988"/>
                      </a:lnTo>
                      <a:lnTo>
                        <a:pt x="17146" y="3005"/>
                      </a:lnTo>
                      <a:lnTo>
                        <a:pt x="17782" y="3023"/>
                      </a:lnTo>
                      <a:lnTo>
                        <a:pt x="18419" y="3058"/>
                      </a:lnTo>
                      <a:lnTo>
                        <a:pt x="19037" y="3111"/>
                      </a:lnTo>
                      <a:lnTo>
                        <a:pt x="19656" y="3182"/>
                      </a:lnTo>
                      <a:lnTo>
                        <a:pt x="20257" y="3253"/>
                      </a:lnTo>
                      <a:lnTo>
                        <a:pt x="20840" y="3341"/>
                      </a:lnTo>
                      <a:lnTo>
                        <a:pt x="21424" y="3447"/>
                      </a:lnTo>
                      <a:lnTo>
                        <a:pt x="21989" y="3571"/>
                      </a:lnTo>
                      <a:lnTo>
                        <a:pt x="22537" y="3695"/>
                      </a:lnTo>
                      <a:lnTo>
                        <a:pt x="23085" y="3836"/>
                      </a:lnTo>
                      <a:lnTo>
                        <a:pt x="23615" y="3995"/>
                      </a:lnTo>
                      <a:lnTo>
                        <a:pt x="24252" y="4190"/>
                      </a:lnTo>
                      <a:lnTo>
                        <a:pt x="24870" y="4419"/>
                      </a:lnTo>
                      <a:lnTo>
                        <a:pt x="25471" y="4649"/>
                      </a:lnTo>
                      <a:lnTo>
                        <a:pt x="26055" y="4914"/>
                      </a:lnTo>
                      <a:lnTo>
                        <a:pt x="26620" y="5197"/>
                      </a:lnTo>
                      <a:lnTo>
                        <a:pt x="27168" y="5480"/>
                      </a:lnTo>
                      <a:lnTo>
                        <a:pt x="27699" y="5798"/>
                      </a:lnTo>
                      <a:lnTo>
                        <a:pt x="28211" y="6134"/>
                      </a:lnTo>
                      <a:lnTo>
                        <a:pt x="28706" y="6488"/>
                      </a:lnTo>
                      <a:lnTo>
                        <a:pt x="29183" y="6859"/>
                      </a:lnTo>
                      <a:lnTo>
                        <a:pt x="29643" y="7248"/>
                      </a:lnTo>
                      <a:lnTo>
                        <a:pt x="30085" y="7654"/>
                      </a:lnTo>
                      <a:lnTo>
                        <a:pt x="30509" y="8078"/>
                      </a:lnTo>
                      <a:lnTo>
                        <a:pt x="30916" y="8520"/>
                      </a:lnTo>
                      <a:lnTo>
                        <a:pt x="31305" y="8980"/>
                      </a:lnTo>
                      <a:lnTo>
                        <a:pt x="31676" y="9457"/>
                      </a:lnTo>
                      <a:lnTo>
                        <a:pt x="31782" y="9598"/>
                      </a:lnTo>
                      <a:lnTo>
                        <a:pt x="31906" y="9722"/>
                      </a:lnTo>
                      <a:lnTo>
                        <a:pt x="32047" y="9828"/>
                      </a:lnTo>
                      <a:lnTo>
                        <a:pt x="32206" y="9917"/>
                      </a:lnTo>
                      <a:lnTo>
                        <a:pt x="32365" y="9987"/>
                      </a:lnTo>
                      <a:lnTo>
                        <a:pt x="32524" y="10023"/>
                      </a:lnTo>
                      <a:lnTo>
                        <a:pt x="32701" y="10058"/>
                      </a:lnTo>
                      <a:lnTo>
                        <a:pt x="32860" y="10076"/>
                      </a:lnTo>
                      <a:lnTo>
                        <a:pt x="33090" y="10058"/>
                      </a:lnTo>
                      <a:lnTo>
                        <a:pt x="33320" y="10005"/>
                      </a:lnTo>
                      <a:lnTo>
                        <a:pt x="33549" y="9899"/>
                      </a:lnTo>
                      <a:lnTo>
                        <a:pt x="33744" y="9775"/>
                      </a:lnTo>
                      <a:lnTo>
                        <a:pt x="33868" y="9687"/>
                      </a:lnTo>
                      <a:lnTo>
                        <a:pt x="33974" y="9581"/>
                      </a:lnTo>
                      <a:lnTo>
                        <a:pt x="34062" y="9457"/>
                      </a:lnTo>
                      <a:lnTo>
                        <a:pt x="34150" y="9333"/>
                      </a:lnTo>
                      <a:lnTo>
                        <a:pt x="34221" y="9210"/>
                      </a:lnTo>
                      <a:lnTo>
                        <a:pt x="34274" y="9086"/>
                      </a:lnTo>
                      <a:lnTo>
                        <a:pt x="34310" y="8944"/>
                      </a:lnTo>
                      <a:lnTo>
                        <a:pt x="34345" y="8803"/>
                      </a:lnTo>
                      <a:lnTo>
                        <a:pt x="34363" y="8662"/>
                      </a:lnTo>
                      <a:lnTo>
                        <a:pt x="34363" y="8520"/>
                      </a:lnTo>
                      <a:lnTo>
                        <a:pt x="34345" y="8379"/>
                      </a:lnTo>
                      <a:lnTo>
                        <a:pt x="34310" y="8237"/>
                      </a:lnTo>
                      <a:lnTo>
                        <a:pt x="34274" y="8096"/>
                      </a:lnTo>
                      <a:lnTo>
                        <a:pt x="34221" y="7955"/>
                      </a:lnTo>
                      <a:lnTo>
                        <a:pt x="34150" y="7813"/>
                      </a:lnTo>
                      <a:lnTo>
                        <a:pt x="34062" y="7689"/>
                      </a:lnTo>
                      <a:lnTo>
                        <a:pt x="33620" y="7124"/>
                      </a:lnTo>
                      <a:lnTo>
                        <a:pt x="33161" y="6558"/>
                      </a:lnTo>
                      <a:lnTo>
                        <a:pt x="32666" y="6028"/>
                      </a:lnTo>
                      <a:lnTo>
                        <a:pt x="32171" y="5515"/>
                      </a:lnTo>
                      <a:lnTo>
                        <a:pt x="31640" y="5038"/>
                      </a:lnTo>
                      <a:lnTo>
                        <a:pt x="31092" y="4561"/>
                      </a:lnTo>
                      <a:lnTo>
                        <a:pt x="30509" y="4119"/>
                      </a:lnTo>
                      <a:lnTo>
                        <a:pt x="29926" y="3695"/>
                      </a:lnTo>
                      <a:lnTo>
                        <a:pt x="29307" y="3306"/>
                      </a:lnTo>
                      <a:lnTo>
                        <a:pt x="28689" y="2917"/>
                      </a:lnTo>
                      <a:lnTo>
                        <a:pt x="28035" y="2563"/>
                      </a:lnTo>
                      <a:lnTo>
                        <a:pt x="27363" y="2228"/>
                      </a:lnTo>
                      <a:lnTo>
                        <a:pt x="26673" y="1927"/>
                      </a:lnTo>
                      <a:lnTo>
                        <a:pt x="25966" y="1644"/>
                      </a:lnTo>
                      <a:lnTo>
                        <a:pt x="25224" y="1379"/>
                      </a:lnTo>
                      <a:lnTo>
                        <a:pt x="24482" y="1132"/>
                      </a:lnTo>
                      <a:lnTo>
                        <a:pt x="23881" y="955"/>
                      </a:lnTo>
                      <a:lnTo>
                        <a:pt x="23280" y="813"/>
                      </a:lnTo>
                      <a:lnTo>
                        <a:pt x="22661" y="654"/>
                      </a:lnTo>
                      <a:lnTo>
                        <a:pt x="22025" y="531"/>
                      </a:lnTo>
                      <a:lnTo>
                        <a:pt x="21371" y="425"/>
                      </a:lnTo>
                      <a:lnTo>
                        <a:pt x="20717" y="319"/>
                      </a:lnTo>
                      <a:lnTo>
                        <a:pt x="20063" y="230"/>
                      </a:lnTo>
                      <a:lnTo>
                        <a:pt x="19391" y="159"/>
                      </a:lnTo>
                      <a:lnTo>
                        <a:pt x="18702" y="106"/>
                      </a:lnTo>
                      <a:lnTo>
                        <a:pt x="17995" y="53"/>
                      </a:lnTo>
                      <a:lnTo>
                        <a:pt x="17287" y="18"/>
                      </a:lnTo>
                      <a:lnTo>
                        <a:pt x="16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8;p24">
                  <a:extLst>
                    <a:ext uri="{FF2B5EF4-FFF2-40B4-BE49-F238E27FC236}">
                      <a16:creationId xmlns:a16="http://schemas.microsoft.com/office/drawing/2014/main" id="{AFAE2EF6-D0A8-4554-8309-5ADF9C3EA63F}"/>
                    </a:ext>
                  </a:extLst>
                </p:cNvPr>
                <p:cNvSpPr/>
                <p:nvPr/>
              </p:nvSpPr>
              <p:spPr>
                <a:xfrm>
                  <a:off x="2256700" y="1161250"/>
                  <a:ext cx="276225" cy="463575"/>
                </a:xfrm>
                <a:custGeom>
                  <a:avLst/>
                  <a:gdLst/>
                  <a:ahLst/>
                  <a:cxnLst/>
                  <a:rect l="l" t="t" r="r" b="b"/>
                  <a:pathLst>
                    <a:path w="11049" h="18543" extrusionOk="0">
                      <a:moveTo>
                        <a:pt x="5233" y="0"/>
                      </a:moveTo>
                      <a:lnTo>
                        <a:pt x="4968" y="36"/>
                      </a:lnTo>
                      <a:lnTo>
                        <a:pt x="4685" y="106"/>
                      </a:lnTo>
                      <a:lnTo>
                        <a:pt x="4420" y="177"/>
                      </a:lnTo>
                      <a:lnTo>
                        <a:pt x="4137" y="283"/>
                      </a:lnTo>
                      <a:lnTo>
                        <a:pt x="3889" y="407"/>
                      </a:lnTo>
                      <a:lnTo>
                        <a:pt x="3624" y="548"/>
                      </a:lnTo>
                      <a:lnTo>
                        <a:pt x="3377" y="725"/>
                      </a:lnTo>
                      <a:lnTo>
                        <a:pt x="3129" y="902"/>
                      </a:lnTo>
                      <a:lnTo>
                        <a:pt x="2900" y="1114"/>
                      </a:lnTo>
                      <a:lnTo>
                        <a:pt x="2652" y="1344"/>
                      </a:lnTo>
                      <a:lnTo>
                        <a:pt x="2440" y="1574"/>
                      </a:lnTo>
                      <a:lnTo>
                        <a:pt x="2210" y="1839"/>
                      </a:lnTo>
                      <a:lnTo>
                        <a:pt x="2016" y="2104"/>
                      </a:lnTo>
                      <a:lnTo>
                        <a:pt x="1804" y="2404"/>
                      </a:lnTo>
                      <a:lnTo>
                        <a:pt x="1609" y="2705"/>
                      </a:lnTo>
                      <a:lnTo>
                        <a:pt x="1432" y="3041"/>
                      </a:lnTo>
                      <a:lnTo>
                        <a:pt x="1256" y="3376"/>
                      </a:lnTo>
                      <a:lnTo>
                        <a:pt x="1097" y="3712"/>
                      </a:lnTo>
                      <a:lnTo>
                        <a:pt x="938" y="4084"/>
                      </a:lnTo>
                      <a:lnTo>
                        <a:pt x="796" y="4455"/>
                      </a:lnTo>
                      <a:lnTo>
                        <a:pt x="672" y="4844"/>
                      </a:lnTo>
                      <a:lnTo>
                        <a:pt x="549" y="5250"/>
                      </a:lnTo>
                      <a:lnTo>
                        <a:pt x="425" y="5657"/>
                      </a:lnTo>
                      <a:lnTo>
                        <a:pt x="337" y="6081"/>
                      </a:lnTo>
                      <a:lnTo>
                        <a:pt x="248" y="6505"/>
                      </a:lnTo>
                      <a:lnTo>
                        <a:pt x="177" y="6947"/>
                      </a:lnTo>
                      <a:lnTo>
                        <a:pt x="107" y="7389"/>
                      </a:lnTo>
                      <a:lnTo>
                        <a:pt x="71" y="7849"/>
                      </a:lnTo>
                      <a:lnTo>
                        <a:pt x="36" y="8326"/>
                      </a:lnTo>
                      <a:lnTo>
                        <a:pt x="1" y="8785"/>
                      </a:lnTo>
                      <a:lnTo>
                        <a:pt x="1" y="9263"/>
                      </a:lnTo>
                      <a:lnTo>
                        <a:pt x="1" y="9740"/>
                      </a:lnTo>
                      <a:lnTo>
                        <a:pt x="36" y="10217"/>
                      </a:lnTo>
                      <a:lnTo>
                        <a:pt x="71" y="10677"/>
                      </a:lnTo>
                      <a:lnTo>
                        <a:pt x="107" y="11136"/>
                      </a:lnTo>
                      <a:lnTo>
                        <a:pt x="177" y="11578"/>
                      </a:lnTo>
                      <a:lnTo>
                        <a:pt x="248" y="12020"/>
                      </a:lnTo>
                      <a:lnTo>
                        <a:pt x="337" y="12462"/>
                      </a:lnTo>
                      <a:lnTo>
                        <a:pt x="425" y="12869"/>
                      </a:lnTo>
                      <a:lnTo>
                        <a:pt x="549" y="13293"/>
                      </a:lnTo>
                      <a:lnTo>
                        <a:pt x="672" y="13682"/>
                      </a:lnTo>
                      <a:lnTo>
                        <a:pt x="796" y="14071"/>
                      </a:lnTo>
                      <a:lnTo>
                        <a:pt x="938" y="14442"/>
                      </a:lnTo>
                      <a:lnTo>
                        <a:pt x="1097" y="14813"/>
                      </a:lnTo>
                      <a:lnTo>
                        <a:pt x="1256" y="15166"/>
                      </a:lnTo>
                      <a:lnTo>
                        <a:pt x="1432" y="15502"/>
                      </a:lnTo>
                      <a:lnTo>
                        <a:pt x="1609" y="15820"/>
                      </a:lnTo>
                      <a:lnTo>
                        <a:pt x="1804" y="16121"/>
                      </a:lnTo>
                      <a:lnTo>
                        <a:pt x="2016" y="16421"/>
                      </a:lnTo>
                      <a:lnTo>
                        <a:pt x="2210" y="16704"/>
                      </a:lnTo>
                      <a:lnTo>
                        <a:pt x="2440" y="16952"/>
                      </a:lnTo>
                      <a:lnTo>
                        <a:pt x="2652" y="17199"/>
                      </a:lnTo>
                      <a:lnTo>
                        <a:pt x="2900" y="17411"/>
                      </a:lnTo>
                      <a:lnTo>
                        <a:pt x="3129" y="17623"/>
                      </a:lnTo>
                      <a:lnTo>
                        <a:pt x="3377" y="17818"/>
                      </a:lnTo>
                      <a:lnTo>
                        <a:pt x="3624" y="17977"/>
                      </a:lnTo>
                      <a:lnTo>
                        <a:pt x="3889" y="18118"/>
                      </a:lnTo>
                      <a:lnTo>
                        <a:pt x="4137" y="18242"/>
                      </a:lnTo>
                      <a:lnTo>
                        <a:pt x="4420" y="18348"/>
                      </a:lnTo>
                      <a:lnTo>
                        <a:pt x="4685" y="18437"/>
                      </a:lnTo>
                      <a:lnTo>
                        <a:pt x="4968" y="18490"/>
                      </a:lnTo>
                      <a:lnTo>
                        <a:pt x="5233" y="18525"/>
                      </a:lnTo>
                      <a:lnTo>
                        <a:pt x="5533" y="18543"/>
                      </a:lnTo>
                      <a:lnTo>
                        <a:pt x="5816" y="18525"/>
                      </a:lnTo>
                      <a:lnTo>
                        <a:pt x="6099" y="18490"/>
                      </a:lnTo>
                      <a:lnTo>
                        <a:pt x="6364" y="18437"/>
                      </a:lnTo>
                      <a:lnTo>
                        <a:pt x="6647" y="18348"/>
                      </a:lnTo>
                      <a:lnTo>
                        <a:pt x="6912" y="18242"/>
                      </a:lnTo>
                      <a:lnTo>
                        <a:pt x="7177" y="18118"/>
                      </a:lnTo>
                      <a:lnTo>
                        <a:pt x="7425" y="17977"/>
                      </a:lnTo>
                      <a:lnTo>
                        <a:pt x="7672" y="17818"/>
                      </a:lnTo>
                      <a:lnTo>
                        <a:pt x="7920" y="17623"/>
                      </a:lnTo>
                      <a:lnTo>
                        <a:pt x="8167" y="17411"/>
                      </a:lnTo>
                      <a:lnTo>
                        <a:pt x="8397" y="17199"/>
                      </a:lnTo>
                      <a:lnTo>
                        <a:pt x="8609" y="16952"/>
                      </a:lnTo>
                      <a:lnTo>
                        <a:pt x="8839" y="16704"/>
                      </a:lnTo>
                      <a:lnTo>
                        <a:pt x="9033" y="16421"/>
                      </a:lnTo>
                      <a:lnTo>
                        <a:pt x="9245" y="16121"/>
                      </a:lnTo>
                      <a:lnTo>
                        <a:pt x="9440" y="15820"/>
                      </a:lnTo>
                      <a:lnTo>
                        <a:pt x="9616" y="15502"/>
                      </a:lnTo>
                      <a:lnTo>
                        <a:pt x="9793" y="15166"/>
                      </a:lnTo>
                      <a:lnTo>
                        <a:pt x="9952" y="14813"/>
                      </a:lnTo>
                      <a:lnTo>
                        <a:pt x="10111" y="14442"/>
                      </a:lnTo>
                      <a:lnTo>
                        <a:pt x="10253" y="14071"/>
                      </a:lnTo>
                      <a:lnTo>
                        <a:pt x="10377" y="13682"/>
                      </a:lnTo>
                      <a:lnTo>
                        <a:pt x="10500" y="13293"/>
                      </a:lnTo>
                      <a:lnTo>
                        <a:pt x="10624" y="12869"/>
                      </a:lnTo>
                      <a:lnTo>
                        <a:pt x="10712" y="12462"/>
                      </a:lnTo>
                      <a:lnTo>
                        <a:pt x="10801" y="12020"/>
                      </a:lnTo>
                      <a:lnTo>
                        <a:pt x="10871" y="11578"/>
                      </a:lnTo>
                      <a:lnTo>
                        <a:pt x="10942" y="11136"/>
                      </a:lnTo>
                      <a:lnTo>
                        <a:pt x="10995" y="10677"/>
                      </a:lnTo>
                      <a:lnTo>
                        <a:pt x="11031" y="10217"/>
                      </a:lnTo>
                      <a:lnTo>
                        <a:pt x="11048" y="9740"/>
                      </a:lnTo>
                      <a:lnTo>
                        <a:pt x="11048" y="9263"/>
                      </a:lnTo>
                      <a:lnTo>
                        <a:pt x="11048" y="8785"/>
                      </a:lnTo>
                      <a:lnTo>
                        <a:pt x="11031" y="8326"/>
                      </a:lnTo>
                      <a:lnTo>
                        <a:pt x="10995" y="7849"/>
                      </a:lnTo>
                      <a:lnTo>
                        <a:pt x="10942" y="7389"/>
                      </a:lnTo>
                      <a:lnTo>
                        <a:pt x="10871" y="6947"/>
                      </a:lnTo>
                      <a:lnTo>
                        <a:pt x="10801" y="6505"/>
                      </a:lnTo>
                      <a:lnTo>
                        <a:pt x="10712" y="6081"/>
                      </a:lnTo>
                      <a:lnTo>
                        <a:pt x="10624" y="5657"/>
                      </a:lnTo>
                      <a:lnTo>
                        <a:pt x="10500" y="5250"/>
                      </a:lnTo>
                      <a:lnTo>
                        <a:pt x="10377" y="4844"/>
                      </a:lnTo>
                      <a:lnTo>
                        <a:pt x="10253" y="4455"/>
                      </a:lnTo>
                      <a:lnTo>
                        <a:pt x="10111" y="4084"/>
                      </a:lnTo>
                      <a:lnTo>
                        <a:pt x="9952" y="3712"/>
                      </a:lnTo>
                      <a:lnTo>
                        <a:pt x="9793" y="3376"/>
                      </a:lnTo>
                      <a:lnTo>
                        <a:pt x="9616" y="3041"/>
                      </a:lnTo>
                      <a:lnTo>
                        <a:pt x="9440" y="2705"/>
                      </a:lnTo>
                      <a:lnTo>
                        <a:pt x="9245" y="2404"/>
                      </a:lnTo>
                      <a:lnTo>
                        <a:pt x="9033" y="2104"/>
                      </a:lnTo>
                      <a:lnTo>
                        <a:pt x="8839" y="1839"/>
                      </a:lnTo>
                      <a:lnTo>
                        <a:pt x="8609" y="1574"/>
                      </a:lnTo>
                      <a:lnTo>
                        <a:pt x="8397" y="1344"/>
                      </a:lnTo>
                      <a:lnTo>
                        <a:pt x="8167" y="1114"/>
                      </a:lnTo>
                      <a:lnTo>
                        <a:pt x="7920" y="902"/>
                      </a:lnTo>
                      <a:lnTo>
                        <a:pt x="7672" y="725"/>
                      </a:lnTo>
                      <a:lnTo>
                        <a:pt x="7425" y="548"/>
                      </a:lnTo>
                      <a:lnTo>
                        <a:pt x="7177" y="407"/>
                      </a:lnTo>
                      <a:lnTo>
                        <a:pt x="6912" y="283"/>
                      </a:lnTo>
                      <a:lnTo>
                        <a:pt x="6647" y="177"/>
                      </a:lnTo>
                      <a:lnTo>
                        <a:pt x="6364" y="106"/>
                      </a:lnTo>
                      <a:lnTo>
                        <a:pt x="6099" y="36"/>
                      </a:lnTo>
                      <a:lnTo>
                        <a:pt x="5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0;p24">
                  <a:extLst>
                    <a:ext uri="{FF2B5EF4-FFF2-40B4-BE49-F238E27FC236}">
                      <a16:creationId xmlns:a16="http://schemas.microsoft.com/office/drawing/2014/main" id="{71BBFF32-FAED-405C-8A76-E77B0A18AD8E}"/>
                    </a:ext>
                  </a:extLst>
                </p:cNvPr>
                <p:cNvSpPr/>
                <p:nvPr/>
              </p:nvSpPr>
              <p:spPr>
                <a:xfrm>
                  <a:off x="3191087" y="1089628"/>
                  <a:ext cx="276224" cy="463575"/>
                </a:xfrm>
                <a:custGeom>
                  <a:avLst/>
                  <a:gdLst/>
                  <a:ahLst/>
                  <a:cxnLst/>
                  <a:rect l="l" t="t" r="r" b="b"/>
                  <a:pathLst>
                    <a:path w="11049" h="18543" extrusionOk="0">
                      <a:moveTo>
                        <a:pt x="5250" y="0"/>
                      </a:moveTo>
                      <a:lnTo>
                        <a:pt x="4968" y="36"/>
                      </a:lnTo>
                      <a:lnTo>
                        <a:pt x="4685" y="106"/>
                      </a:lnTo>
                      <a:lnTo>
                        <a:pt x="4420" y="177"/>
                      </a:lnTo>
                      <a:lnTo>
                        <a:pt x="4154" y="283"/>
                      </a:lnTo>
                      <a:lnTo>
                        <a:pt x="3889" y="407"/>
                      </a:lnTo>
                      <a:lnTo>
                        <a:pt x="3624" y="548"/>
                      </a:lnTo>
                      <a:lnTo>
                        <a:pt x="3377" y="725"/>
                      </a:lnTo>
                      <a:lnTo>
                        <a:pt x="3129" y="902"/>
                      </a:lnTo>
                      <a:lnTo>
                        <a:pt x="2899" y="1114"/>
                      </a:lnTo>
                      <a:lnTo>
                        <a:pt x="2670" y="1344"/>
                      </a:lnTo>
                      <a:lnTo>
                        <a:pt x="2440" y="1574"/>
                      </a:lnTo>
                      <a:lnTo>
                        <a:pt x="2228" y="1839"/>
                      </a:lnTo>
                      <a:lnTo>
                        <a:pt x="2016" y="2104"/>
                      </a:lnTo>
                      <a:lnTo>
                        <a:pt x="1804" y="2404"/>
                      </a:lnTo>
                      <a:lnTo>
                        <a:pt x="1627" y="2705"/>
                      </a:lnTo>
                      <a:lnTo>
                        <a:pt x="1432" y="3041"/>
                      </a:lnTo>
                      <a:lnTo>
                        <a:pt x="1256" y="3376"/>
                      </a:lnTo>
                      <a:lnTo>
                        <a:pt x="1097" y="3712"/>
                      </a:lnTo>
                      <a:lnTo>
                        <a:pt x="937" y="4084"/>
                      </a:lnTo>
                      <a:lnTo>
                        <a:pt x="796" y="4455"/>
                      </a:lnTo>
                      <a:lnTo>
                        <a:pt x="672" y="4844"/>
                      </a:lnTo>
                      <a:lnTo>
                        <a:pt x="549" y="5250"/>
                      </a:lnTo>
                      <a:lnTo>
                        <a:pt x="443" y="5657"/>
                      </a:lnTo>
                      <a:lnTo>
                        <a:pt x="336" y="6081"/>
                      </a:lnTo>
                      <a:lnTo>
                        <a:pt x="248" y="6505"/>
                      </a:lnTo>
                      <a:lnTo>
                        <a:pt x="177" y="6947"/>
                      </a:lnTo>
                      <a:lnTo>
                        <a:pt x="107" y="7389"/>
                      </a:lnTo>
                      <a:lnTo>
                        <a:pt x="71" y="7849"/>
                      </a:lnTo>
                      <a:lnTo>
                        <a:pt x="36" y="8326"/>
                      </a:lnTo>
                      <a:lnTo>
                        <a:pt x="1" y="8785"/>
                      </a:lnTo>
                      <a:lnTo>
                        <a:pt x="1" y="9263"/>
                      </a:lnTo>
                      <a:lnTo>
                        <a:pt x="1" y="9740"/>
                      </a:lnTo>
                      <a:lnTo>
                        <a:pt x="36" y="10217"/>
                      </a:lnTo>
                      <a:lnTo>
                        <a:pt x="71" y="10677"/>
                      </a:lnTo>
                      <a:lnTo>
                        <a:pt x="107" y="11136"/>
                      </a:lnTo>
                      <a:lnTo>
                        <a:pt x="177" y="11578"/>
                      </a:lnTo>
                      <a:lnTo>
                        <a:pt x="248" y="12020"/>
                      </a:lnTo>
                      <a:lnTo>
                        <a:pt x="336" y="12462"/>
                      </a:lnTo>
                      <a:lnTo>
                        <a:pt x="443" y="12869"/>
                      </a:lnTo>
                      <a:lnTo>
                        <a:pt x="549" y="13293"/>
                      </a:lnTo>
                      <a:lnTo>
                        <a:pt x="672" y="13682"/>
                      </a:lnTo>
                      <a:lnTo>
                        <a:pt x="796" y="14071"/>
                      </a:lnTo>
                      <a:lnTo>
                        <a:pt x="937" y="14442"/>
                      </a:lnTo>
                      <a:lnTo>
                        <a:pt x="1097" y="14813"/>
                      </a:lnTo>
                      <a:lnTo>
                        <a:pt x="1256" y="15166"/>
                      </a:lnTo>
                      <a:lnTo>
                        <a:pt x="1432" y="15502"/>
                      </a:lnTo>
                      <a:lnTo>
                        <a:pt x="1627" y="15820"/>
                      </a:lnTo>
                      <a:lnTo>
                        <a:pt x="1804" y="16121"/>
                      </a:lnTo>
                      <a:lnTo>
                        <a:pt x="2016" y="16421"/>
                      </a:lnTo>
                      <a:lnTo>
                        <a:pt x="2228" y="16704"/>
                      </a:lnTo>
                      <a:lnTo>
                        <a:pt x="2440" y="16952"/>
                      </a:lnTo>
                      <a:lnTo>
                        <a:pt x="2670" y="17199"/>
                      </a:lnTo>
                      <a:lnTo>
                        <a:pt x="2899" y="17411"/>
                      </a:lnTo>
                      <a:lnTo>
                        <a:pt x="3129" y="17623"/>
                      </a:lnTo>
                      <a:lnTo>
                        <a:pt x="3377" y="17818"/>
                      </a:lnTo>
                      <a:lnTo>
                        <a:pt x="3624" y="17977"/>
                      </a:lnTo>
                      <a:lnTo>
                        <a:pt x="3889" y="18118"/>
                      </a:lnTo>
                      <a:lnTo>
                        <a:pt x="4154" y="18242"/>
                      </a:lnTo>
                      <a:lnTo>
                        <a:pt x="4420" y="18348"/>
                      </a:lnTo>
                      <a:lnTo>
                        <a:pt x="4685" y="18437"/>
                      </a:lnTo>
                      <a:lnTo>
                        <a:pt x="4968" y="18490"/>
                      </a:lnTo>
                      <a:lnTo>
                        <a:pt x="5250" y="18525"/>
                      </a:lnTo>
                      <a:lnTo>
                        <a:pt x="5533" y="18543"/>
                      </a:lnTo>
                      <a:lnTo>
                        <a:pt x="5816" y="18525"/>
                      </a:lnTo>
                      <a:lnTo>
                        <a:pt x="6099" y="18490"/>
                      </a:lnTo>
                      <a:lnTo>
                        <a:pt x="6364" y="18437"/>
                      </a:lnTo>
                      <a:lnTo>
                        <a:pt x="6647" y="18348"/>
                      </a:lnTo>
                      <a:lnTo>
                        <a:pt x="6912" y="18242"/>
                      </a:lnTo>
                      <a:lnTo>
                        <a:pt x="7177" y="18118"/>
                      </a:lnTo>
                      <a:lnTo>
                        <a:pt x="7425" y="17977"/>
                      </a:lnTo>
                      <a:lnTo>
                        <a:pt x="7672" y="17818"/>
                      </a:lnTo>
                      <a:lnTo>
                        <a:pt x="7919" y="17623"/>
                      </a:lnTo>
                      <a:lnTo>
                        <a:pt x="8167" y="17411"/>
                      </a:lnTo>
                      <a:lnTo>
                        <a:pt x="8397" y="17199"/>
                      </a:lnTo>
                      <a:lnTo>
                        <a:pt x="8609" y="16952"/>
                      </a:lnTo>
                      <a:lnTo>
                        <a:pt x="8839" y="16704"/>
                      </a:lnTo>
                      <a:lnTo>
                        <a:pt x="9051" y="16421"/>
                      </a:lnTo>
                      <a:lnTo>
                        <a:pt x="9245" y="16121"/>
                      </a:lnTo>
                      <a:lnTo>
                        <a:pt x="9440" y="15820"/>
                      </a:lnTo>
                      <a:lnTo>
                        <a:pt x="9616" y="15502"/>
                      </a:lnTo>
                      <a:lnTo>
                        <a:pt x="9793" y="15166"/>
                      </a:lnTo>
                      <a:lnTo>
                        <a:pt x="9952" y="14813"/>
                      </a:lnTo>
                      <a:lnTo>
                        <a:pt x="10111" y="14442"/>
                      </a:lnTo>
                      <a:lnTo>
                        <a:pt x="10253" y="14071"/>
                      </a:lnTo>
                      <a:lnTo>
                        <a:pt x="10394" y="13682"/>
                      </a:lnTo>
                      <a:lnTo>
                        <a:pt x="10500" y="13293"/>
                      </a:lnTo>
                      <a:lnTo>
                        <a:pt x="10624" y="12869"/>
                      </a:lnTo>
                      <a:lnTo>
                        <a:pt x="10712" y="12462"/>
                      </a:lnTo>
                      <a:lnTo>
                        <a:pt x="10801" y="12020"/>
                      </a:lnTo>
                      <a:lnTo>
                        <a:pt x="10871" y="11578"/>
                      </a:lnTo>
                      <a:lnTo>
                        <a:pt x="10942" y="11136"/>
                      </a:lnTo>
                      <a:lnTo>
                        <a:pt x="10995" y="10677"/>
                      </a:lnTo>
                      <a:lnTo>
                        <a:pt x="11030" y="10217"/>
                      </a:lnTo>
                      <a:lnTo>
                        <a:pt x="11048" y="9740"/>
                      </a:lnTo>
                      <a:lnTo>
                        <a:pt x="11048" y="9263"/>
                      </a:lnTo>
                      <a:lnTo>
                        <a:pt x="11048" y="8785"/>
                      </a:lnTo>
                      <a:lnTo>
                        <a:pt x="11030" y="8326"/>
                      </a:lnTo>
                      <a:lnTo>
                        <a:pt x="10995" y="7849"/>
                      </a:lnTo>
                      <a:lnTo>
                        <a:pt x="10942" y="7389"/>
                      </a:lnTo>
                      <a:lnTo>
                        <a:pt x="10871" y="6947"/>
                      </a:lnTo>
                      <a:lnTo>
                        <a:pt x="10801" y="6505"/>
                      </a:lnTo>
                      <a:lnTo>
                        <a:pt x="10712" y="6081"/>
                      </a:lnTo>
                      <a:lnTo>
                        <a:pt x="10624" y="5657"/>
                      </a:lnTo>
                      <a:lnTo>
                        <a:pt x="10500" y="5250"/>
                      </a:lnTo>
                      <a:lnTo>
                        <a:pt x="10394" y="4844"/>
                      </a:lnTo>
                      <a:lnTo>
                        <a:pt x="10253" y="4455"/>
                      </a:lnTo>
                      <a:lnTo>
                        <a:pt x="10111" y="4084"/>
                      </a:lnTo>
                      <a:lnTo>
                        <a:pt x="9952" y="3712"/>
                      </a:lnTo>
                      <a:lnTo>
                        <a:pt x="9793" y="3376"/>
                      </a:lnTo>
                      <a:lnTo>
                        <a:pt x="9616" y="3041"/>
                      </a:lnTo>
                      <a:lnTo>
                        <a:pt x="9440" y="2705"/>
                      </a:lnTo>
                      <a:lnTo>
                        <a:pt x="9245" y="2404"/>
                      </a:lnTo>
                      <a:lnTo>
                        <a:pt x="9051" y="2104"/>
                      </a:lnTo>
                      <a:lnTo>
                        <a:pt x="8839" y="1839"/>
                      </a:lnTo>
                      <a:lnTo>
                        <a:pt x="8609" y="1574"/>
                      </a:lnTo>
                      <a:lnTo>
                        <a:pt x="8397" y="1344"/>
                      </a:lnTo>
                      <a:lnTo>
                        <a:pt x="8167" y="1114"/>
                      </a:lnTo>
                      <a:lnTo>
                        <a:pt x="7919" y="902"/>
                      </a:lnTo>
                      <a:lnTo>
                        <a:pt x="7672" y="725"/>
                      </a:lnTo>
                      <a:lnTo>
                        <a:pt x="7425" y="548"/>
                      </a:lnTo>
                      <a:lnTo>
                        <a:pt x="7177" y="407"/>
                      </a:lnTo>
                      <a:lnTo>
                        <a:pt x="6912" y="283"/>
                      </a:lnTo>
                      <a:lnTo>
                        <a:pt x="6647" y="177"/>
                      </a:lnTo>
                      <a:lnTo>
                        <a:pt x="6364" y="106"/>
                      </a:lnTo>
                      <a:lnTo>
                        <a:pt x="6099" y="36"/>
                      </a:lnTo>
                      <a:lnTo>
                        <a:pt x="5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6;p24">
                  <a:extLst>
                    <a:ext uri="{FF2B5EF4-FFF2-40B4-BE49-F238E27FC236}">
                      <a16:creationId xmlns:a16="http://schemas.microsoft.com/office/drawing/2014/main" id="{A6A45A91-655F-47CE-9417-1C848D430655}"/>
                    </a:ext>
                  </a:extLst>
                </p:cNvPr>
                <p:cNvSpPr/>
                <p:nvPr/>
              </p:nvSpPr>
              <p:spPr>
                <a:xfrm>
                  <a:off x="4138750" y="3135225"/>
                  <a:ext cx="25" cy="475"/>
                </a:xfrm>
                <a:custGeom>
                  <a:avLst/>
                  <a:gdLst/>
                  <a:ahLst/>
                  <a:cxnLst/>
                  <a:rect l="l" t="t" r="r" b="b"/>
                  <a:pathLst>
                    <a:path w="1" h="19" extrusionOk="0">
                      <a:moveTo>
                        <a:pt x="1" y="0"/>
                      </a:moveTo>
                      <a:lnTo>
                        <a:pt x="1" y="0"/>
                      </a:lnTo>
                      <a:lnTo>
                        <a:pt x="1" y="18"/>
                      </a:lnTo>
                      <a:lnTo>
                        <a:pt x="1" y="18"/>
                      </a:lnTo>
                      <a:lnTo>
                        <a:pt x="1" y="0"/>
                      </a:lnTo>
                      <a:close/>
                    </a:path>
                  </a:pathLst>
                </a:custGeom>
                <a:solidFill>
                  <a:srgbClr val="5F9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7;p24">
                  <a:extLst>
                    <a:ext uri="{FF2B5EF4-FFF2-40B4-BE49-F238E27FC236}">
                      <a16:creationId xmlns:a16="http://schemas.microsoft.com/office/drawing/2014/main" id="{14575562-C994-4EC8-AB5E-11F331AD9038}"/>
                    </a:ext>
                  </a:extLst>
                </p:cNvPr>
                <p:cNvSpPr/>
                <p:nvPr/>
              </p:nvSpPr>
              <p:spPr>
                <a:xfrm>
                  <a:off x="4138750" y="3135225"/>
                  <a:ext cx="25" cy="475"/>
                </a:xfrm>
                <a:custGeom>
                  <a:avLst/>
                  <a:gdLst/>
                  <a:ahLst/>
                  <a:cxnLst/>
                  <a:rect l="l" t="t" r="r" b="b"/>
                  <a:pathLst>
                    <a:path w="1" h="19" fill="none" extrusionOk="0">
                      <a:moveTo>
                        <a:pt x="1" y="0"/>
                      </a:moveTo>
                      <a:lnTo>
                        <a:pt x="1" y="0"/>
                      </a:lnTo>
                      <a:lnTo>
                        <a:pt x="1" y="18"/>
                      </a:lnTo>
                      <a:lnTo>
                        <a:pt x="1" y="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8;p24">
                  <a:extLst>
                    <a:ext uri="{FF2B5EF4-FFF2-40B4-BE49-F238E27FC236}">
                      <a16:creationId xmlns:a16="http://schemas.microsoft.com/office/drawing/2014/main" id="{9C78042C-8080-4268-B8C1-FB2E591BBF59}"/>
                    </a:ext>
                  </a:extLst>
                </p:cNvPr>
                <p:cNvSpPr/>
                <p:nvPr/>
              </p:nvSpPr>
              <p:spPr>
                <a:xfrm>
                  <a:off x="4105175" y="3287675"/>
                  <a:ext cx="38925" cy="303175"/>
                </a:xfrm>
                <a:custGeom>
                  <a:avLst/>
                  <a:gdLst/>
                  <a:ahLst/>
                  <a:cxnLst/>
                  <a:rect l="l" t="t" r="r" b="b"/>
                  <a:pathLst>
                    <a:path w="1557" h="12127" extrusionOk="0">
                      <a:moveTo>
                        <a:pt x="1556" y="1"/>
                      </a:moveTo>
                      <a:lnTo>
                        <a:pt x="1521" y="1362"/>
                      </a:lnTo>
                      <a:lnTo>
                        <a:pt x="1518" y="1436"/>
                      </a:lnTo>
                      <a:lnTo>
                        <a:pt x="1521" y="1379"/>
                      </a:lnTo>
                      <a:lnTo>
                        <a:pt x="1556" y="1"/>
                      </a:lnTo>
                      <a:close/>
                      <a:moveTo>
                        <a:pt x="1518" y="1436"/>
                      </a:moveTo>
                      <a:lnTo>
                        <a:pt x="1450" y="2670"/>
                      </a:lnTo>
                      <a:lnTo>
                        <a:pt x="1394" y="3656"/>
                      </a:lnTo>
                      <a:lnTo>
                        <a:pt x="1468" y="2634"/>
                      </a:lnTo>
                      <a:lnTo>
                        <a:pt x="1518" y="1436"/>
                      </a:lnTo>
                      <a:close/>
                      <a:moveTo>
                        <a:pt x="1394" y="3656"/>
                      </a:moveTo>
                      <a:lnTo>
                        <a:pt x="1379" y="3854"/>
                      </a:lnTo>
                      <a:lnTo>
                        <a:pt x="1273" y="5003"/>
                      </a:lnTo>
                      <a:lnTo>
                        <a:pt x="1150" y="6064"/>
                      </a:lnTo>
                      <a:lnTo>
                        <a:pt x="1079" y="6629"/>
                      </a:lnTo>
                      <a:lnTo>
                        <a:pt x="1150" y="6134"/>
                      </a:lnTo>
                      <a:lnTo>
                        <a:pt x="1273" y="5056"/>
                      </a:lnTo>
                      <a:lnTo>
                        <a:pt x="1379" y="3907"/>
                      </a:lnTo>
                      <a:lnTo>
                        <a:pt x="1394" y="3656"/>
                      </a:lnTo>
                      <a:close/>
                      <a:moveTo>
                        <a:pt x="1079" y="6629"/>
                      </a:moveTo>
                      <a:lnTo>
                        <a:pt x="1008" y="7124"/>
                      </a:lnTo>
                      <a:lnTo>
                        <a:pt x="867" y="8043"/>
                      </a:lnTo>
                      <a:lnTo>
                        <a:pt x="725" y="8874"/>
                      </a:lnTo>
                      <a:lnTo>
                        <a:pt x="606" y="9588"/>
                      </a:lnTo>
                      <a:lnTo>
                        <a:pt x="619" y="9528"/>
                      </a:lnTo>
                      <a:lnTo>
                        <a:pt x="743" y="8786"/>
                      </a:lnTo>
                      <a:lnTo>
                        <a:pt x="884" y="7955"/>
                      </a:lnTo>
                      <a:lnTo>
                        <a:pt x="1026" y="7053"/>
                      </a:lnTo>
                      <a:lnTo>
                        <a:pt x="1079" y="6629"/>
                      </a:lnTo>
                      <a:close/>
                      <a:moveTo>
                        <a:pt x="606" y="9588"/>
                      </a:moveTo>
                      <a:lnTo>
                        <a:pt x="549" y="9855"/>
                      </a:lnTo>
                      <a:lnTo>
                        <a:pt x="602" y="9616"/>
                      </a:lnTo>
                      <a:lnTo>
                        <a:pt x="606" y="9588"/>
                      </a:lnTo>
                      <a:close/>
                      <a:moveTo>
                        <a:pt x="549" y="9855"/>
                      </a:moveTo>
                      <a:lnTo>
                        <a:pt x="460" y="10253"/>
                      </a:lnTo>
                      <a:lnTo>
                        <a:pt x="236" y="11254"/>
                      </a:lnTo>
                      <a:lnTo>
                        <a:pt x="248" y="11207"/>
                      </a:lnTo>
                      <a:lnTo>
                        <a:pt x="478" y="10182"/>
                      </a:lnTo>
                      <a:lnTo>
                        <a:pt x="549" y="9855"/>
                      </a:lnTo>
                      <a:close/>
                      <a:moveTo>
                        <a:pt x="236" y="11254"/>
                      </a:moveTo>
                      <a:lnTo>
                        <a:pt x="213" y="11342"/>
                      </a:lnTo>
                      <a:lnTo>
                        <a:pt x="230" y="11278"/>
                      </a:lnTo>
                      <a:lnTo>
                        <a:pt x="236" y="11254"/>
                      </a:lnTo>
                      <a:close/>
                      <a:moveTo>
                        <a:pt x="213" y="11342"/>
                      </a:moveTo>
                      <a:lnTo>
                        <a:pt x="54" y="11914"/>
                      </a:lnTo>
                      <a:lnTo>
                        <a:pt x="1" y="12126"/>
                      </a:lnTo>
                      <a:lnTo>
                        <a:pt x="71" y="11879"/>
                      </a:lnTo>
                      <a:lnTo>
                        <a:pt x="213" y="11342"/>
                      </a:lnTo>
                      <a:close/>
                    </a:path>
                  </a:pathLst>
                </a:custGeom>
                <a:solidFill>
                  <a:srgbClr val="213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9;p24">
                  <a:extLst>
                    <a:ext uri="{FF2B5EF4-FFF2-40B4-BE49-F238E27FC236}">
                      <a16:creationId xmlns:a16="http://schemas.microsoft.com/office/drawing/2014/main" id="{BE859A92-17A9-4D84-987E-8104123E7CB2}"/>
                    </a:ext>
                  </a:extLst>
                </p:cNvPr>
                <p:cNvSpPr/>
                <p:nvPr/>
              </p:nvSpPr>
              <p:spPr>
                <a:xfrm>
                  <a:off x="4105175" y="3287675"/>
                  <a:ext cx="38925" cy="303175"/>
                </a:xfrm>
                <a:custGeom>
                  <a:avLst/>
                  <a:gdLst/>
                  <a:ahLst/>
                  <a:cxnLst/>
                  <a:rect l="l" t="t" r="r" b="b"/>
                  <a:pathLst>
                    <a:path w="1557" h="12127" fill="none" extrusionOk="0">
                      <a:moveTo>
                        <a:pt x="1556" y="1"/>
                      </a:moveTo>
                      <a:lnTo>
                        <a:pt x="1556" y="1"/>
                      </a:lnTo>
                      <a:lnTo>
                        <a:pt x="1556" y="1"/>
                      </a:lnTo>
                      <a:lnTo>
                        <a:pt x="1521" y="1379"/>
                      </a:lnTo>
                      <a:lnTo>
                        <a:pt x="1450" y="2670"/>
                      </a:lnTo>
                      <a:lnTo>
                        <a:pt x="1379" y="3907"/>
                      </a:lnTo>
                      <a:lnTo>
                        <a:pt x="1273" y="5056"/>
                      </a:lnTo>
                      <a:lnTo>
                        <a:pt x="1150" y="6134"/>
                      </a:lnTo>
                      <a:lnTo>
                        <a:pt x="1008" y="7124"/>
                      </a:lnTo>
                      <a:lnTo>
                        <a:pt x="867" y="8043"/>
                      </a:lnTo>
                      <a:lnTo>
                        <a:pt x="725" y="8874"/>
                      </a:lnTo>
                      <a:lnTo>
                        <a:pt x="602" y="9616"/>
                      </a:lnTo>
                      <a:lnTo>
                        <a:pt x="460" y="10253"/>
                      </a:lnTo>
                      <a:lnTo>
                        <a:pt x="230" y="11278"/>
                      </a:lnTo>
                      <a:lnTo>
                        <a:pt x="54" y="11914"/>
                      </a:lnTo>
                      <a:lnTo>
                        <a:pt x="1" y="12126"/>
                      </a:lnTo>
                      <a:lnTo>
                        <a:pt x="1" y="12126"/>
                      </a:lnTo>
                      <a:lnTo>
                        <a:pt x="1" y="12126"/>
                      </a:lnTo>
                      <a:lnTo>
                        <a:pt x="71" y="11879"/>
                      </a:lnTo>
                      <a:lnTo>
                        <a:pt x="248" y="11207"/>
                      </a:lnTo>
                      <a:lnTo>
                        <a:pt x="478" y="10182"/>
                      </a:lnTo>
                      <a:lnTo>
                        <a:pt x="619" y="9528"/>
                      </a:lnTo>
                      <a:lnTo>
                        <a:pt x="743" y="8786"/>
                      </a:lnTo>
                      <a:lnTo>
                        <a:pt x="884" y="7955"/>
                      </a:lnTo>
                      <a:lnTo>
                        <a:pt x="1026" y="7053"/>
                      </a:lnTo>
                      <a:lnTo>
                        <a:pt x="1150" y="6064"/>
                      </a:lnTo>
                      <a:lnTo>
                        <a:pt x="1273" y="5003"/>
                      </a:lnTo>
                      <a:lnTo>
                        <a:pt x="1379" y="3854"/>
                      </a:lnTo>
                      <a:lnTo>
                        <a:pt x="1468" y="2634"/>
                      </a:lnTo>
                      <a:lnTo>
                        <a:pt x="1521" y="1362"/>
                      </a:lnTo>
                      <a:lnTo>
                        <a:pt x="15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0;p24">
                  <a:extLst>
                    <a:ext uri="{FF2B5EF4-FFF2-40B4-BE49-F238E27FC236}">
                      <a16:creationId xmlns:a16="http://schemas.microsoft.com/office/drawing/2014/main" id="{8F530A12-EF9F-460E-A546-83DC82B485F7}"/>
                    </a:ext>
                  </a:extLst>
                </p:cNvPr>
                <p:cNvSpPr/>
                <p:nvPr/>
              </p:nvSpPr>
              <p:spPr>
                <a:xfrm>
                  <a:off x="4144075" y="3287675"/>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1D3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1;p24">
                  <a:extLst>
                    <a:ext uri="{FF2B5EF4-FFF2-40B4-BE49-F238E27FC236}">
                      <a16:creationId xmlns:a16="http://schemas.microsoft.com/office/drawing/2014/main" id="{7B5AD0CE-8A06-425B-BEB3-D34438746247}"/>
                    </a:ext>
                  </a:extLst>
                </p:cNvPr>
                <p:cNvSpPr/>
                <p:nvPr/>
              </p:nvSpPr>
              <p:spPr>
                <a:xfrm>
                  <a:off x="4144075" y="328767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2;p24">
                  <a:extLst>
                    <a:ext uri="{FF2B5EF4-FFF2-40B4-BE49-F238E27FC236}">
                      <a16:creationId xmlns:a16="http://schemas.microsoft.com/office/drawing/2014/main" id="{3D8F2A96-4EFF-41C3-9AC1-2254AC03F237}"/>
                    </a:ext>
                  </a:extLst>
                </p:cNvPr>
                <p:cNvSpPr/>
                <p:nvPr/>
              </p:nvSpPr>
              <p:spPr>
                <a:xfrm>
                  <a:off x="4144075" y="3287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6A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3;p24">
                  <a:extLst>
                    <a:ext uri="{FF2B5EF4-FFF2-40B4-BE49-F238E27FC236}">
                      <a16:creationId xmlns:a16="http://schemas.microsoft.com/office/drawing/2014/main" id="{DAD23D90-0029-413F-8AC4-1FCBAEC6E7AA}"/>
                    </a:ext>
                  </a:extLst>
                </p:cNvPr>
                <p:cNvSpPr/>
                <p:nvPr/>
              </p:nvSpPr>
              <p:spPr>
                <a:xfrm>
                  <a:off x="4144075" y="328767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4;p24">
                  <a:extLst>
                    <a:ext uri="{FF2B5EF4-FFF2-40B4-BE49-F238E27FC236}">
                      <a16:creationId xmlns:a16="http://schemas.microsoft.com/office/drawing/2014/main" id="{D8823770-F18D-4F83-8D9E-7B394C09C716}"/>
                    </a:ext>
                  </a:extLst>
                </p:cNvPr>
                <p:cNvSpPr/>
                <p:nvPr/>
              </p:nvSpPr>
              <p:spPr>
                <a:xfrm>
                  <a:off x="4138750" y="3135675"/>
                  <a:ext cx="5350" cy="152025"/>
                </a:xfrm>
                <a:custGeom>
                  <a:avLst/>
                  <a:gdLst/>
                  <a:ahLst/>
                  <a:cxnLst/>
                  <a:rect l="l" t="t" r="r" b="b"/>
                  <a:pathLst>
                    <a:path w="214" h="6081" extrusionOk="0">
                      <a:moveTo>
                        <a:pt x="1" y="0"/>
                      </a:moveTo>
                      <a:lnTo>
                        <a:pt x="1" y="0"/>
                      </a:lnTo>
                      <a:lnTo>
                        <a:pt x="125" y="1609"/>
                      </a:lnTo>
                      <a:lnTo>
                        <a:pt x="195" y="3164"/>
                      </a:lnTo>
                      <a:lnTo>
                        <a:pt x="213" y="4649"/>
                      </a:lnTo>
                      <a:lnTo>
                        <a:pt x="213" y="6081"/>
                      </a:lnTo>
                      <a:lnTo>
                        <a:pt x="213" y="6081"/>
                      </a:lnTo>
                      <a:lnTo>
                        <a:pt x="213" y="6081"/>
                      </a:lnTo>
                      <a:lnTo>
                        <a:pt x="213" y="6081"/>
                      </a:lnTo>
                      <a:lnTo>
                        <a:pt x="213" y="4649"/>
                      </a:lnTo>
                      <a:lnTo>
                        <a:pt x="195" y="3164"/>
                      </a:lnTo>
                      <a:lnTo>
                        <a:pt x="125" y="1609"/>
                      </a:lnTo>
                      <a:lnTo>
                        <a:pt x="1" y="0"/>
                      </a:lnTo>
                      <a:close/>
                    </a:path>
                  </a:pathLst>
                </a:custGeom>
                <a:solidFill>
                  <a:srgbClr val="5F9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5;p24">
                  <a:extLst>
                    <a:ext uri="{FF2B5EF4-FFF2-40B4-BE49-F238E27FC236}">
                      <a16:creationId xmlns:a16="http://schemas.microsoft.com/office/drawing/2014/main" id="{9BD66D93-FC9F-480F-9A38-9326EA7B290F}"/>
                    </a:ext>
                  </a:extLst>
                </p:cNvPr>
                <p:cNvSpPr/>
                <p:nvPr/>
              </p:nvSpPr>
              <p:spPr>
                <a:xfrm>
                  <a:off x="4138750" y="3135675"/>
                  <a:ext cx="5350" cy="152025"/>
                </a:xfrm>
                <a:custGeom>
                  <a:avLst/>
                  <a:gdLst/>
                  <a:ahLst/>
                  <a:cxnLst/>
                  <a:rect l="l" t="t" r="r" b="b"/>
                  <a:pathLst>
                    <a:path w="214" h="6081" fill="none" extrusionOk="0">
                      <a:moveTo>
                        <a:pt x="1" y="0"/>
                      </a:moveTo>
                      <a:lnTo>
                        <a:pt x="1" y="0"/>
                      </a:lnTo>
                      <a:lnTo>
                        <a:pt x="125" y="1609"/>
                      </a:lnTo>
                      <a:lnTo>
                        <a:pt x="195" y="3164"/>
                      </a:lnTo>
                      <a:lnTo>
                        <a:pt x="213" y="4649"/>
                      </a:lnTo>
                      <a:lnTo>
                        <a:pt x="213" y="6081"/>
                      </a:lnTo>
                      <a:lnTo>
                        <a:pt x="213" y="6081"/>
                      </a:lnTo>
                      <a:lnTo>
                        <a:pt x="213" y="6081"/>
                      </a:lnTo>
                      <a:lnTo>
                        <a:pt x="213" y="6081"/>
                      </a:lnTo>
                      <a:lnTo>
                        <a:pt x="213" y="4649"/>
                      </a:lnTo>
                      <a:lnTo>
                        <a:pt x="195" y="3164"/>
                      </a:lnTo>
                      <a:lnTo>
                        <a:pt x="125" y="160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1;p24">
                  <a:extLst>
                    <a:ext uri="{FF2B5EF4-FFF2-40B4-BE49-F238E27FC236}">
                      <a16:creationId xmlns:a16="http://schemas.microsoft.com/office/drawing/2014/main" id="{153D1EE1-1E17-46F6-8A78-0E802A7DA81A}"/>
                    </a:ext>
                  </a:extLst>
                </p:cNvPr>
                <p:cNvSpPr/>
                <p:nvPr/>
              </p:nvSpPr>
              <p:spPr>
                <a:xfrm>
                  <a:off x="906700" y="1432575"/>
                  <a:ext cx="1453875" cy="2158275"/>
                </a:xfrm>
                <a:custGeom>
                  <a:avLst/>
                  <a:gdLst/>
                  <a:ahLst/>
                  <a:cxnLst/>
                  <a:rect l="l" t="t" r="r" b="b"/>
                  <a:pathLst>
                    <a:path w="58155" h="86331" fill="none" extrusionOk="0">
                      <a:moveTo>
                        <a:pt x="14000" y="920"/>
                      </a:moveTo>
                      <a:lnTo>
                        <a:pt x="14000" y="920"/>
                      </a:lnTo>
                      <a:lnTo>
                        <a:pt x="14424" y="672"/>
                      </a:lnTo>
                      <a:lnTo>
                        <a:pt x="14831" y="478"/>
                      </a:lnTo>
                      <a:lnTo>
                        <a:pt x="15202" y="319"/>
                      </a:lnTo>
                      <a:lnTo>
                        <a:pt x="15555" y="177"/>
                      </a:lnTo>
                      <a:lnTo>
                        <a:pt x="15891" y="89"/>
                      </a:lnTo>
                      <a:lnTo>
                        <a:pt x="16209" y="18"/>
                      </a:lnTo>
                      <a:lnTo>
                        <a:pt x="16510" y="0"/>
                      </a:lnTo>
                      <a:lnTo>
                        <a:pt x="16793" y="0"/>
                      </a:lnTo>
                      <a:lnTo>
                        <a:pt x="17058" y="36"/>
                      </a:lnTo>
                      <a:lnTo>
                        <a:pt x="17305" y="107"/>
                      </a:lnTo>
                      <a:lnTo>
                        <a:pt x="17553" y="213"/>
                      </a:lnTo>
                      <a:lnTo>
                        <a:pt x="17783" y="336"/>
                      </a:lnTo>
                      <a:lnTo>
                        <a:pt x="17995" y="495"/>
                      </a:lnTo>
                      <a:lnTo>
                        <a:pt x="18207" y="690"/>
                      </a:lnTo>
                      <a:lnTo>
                        <a:pt x="18401" y="902"/>
                      </a:lnTo>
                      <a:lnTo>
                        <a:pt x="18596" y="1149"/>
                      </a:lnTo>
                      <a:lnTo>
                        <a:pt x="18790" y="1432"/>
                      </a:lnTo>
                      <a:lnTo>
                        <a:pt x="18984" y="1715"/>
                      </a:lnTo>
                      <a:lnTo>
                        <a:pt x="19161" y="2051"/>
                      </a:lnTo>
                      <a:lnTo>
                        <a:pt x="19356" y="2387"/>
                      </a:lnTo>
                      <a:lnTo>
                        <a:pt x="19727" y="3164"/>
                      </a:lnTo>
                      <a:lnTo>
                        <a:pt x="20116" y="4031"/>
                      </a:lnTo>
                      <a:lnTo>
                        <a:pt x="21000" y="6010"/>
                      </a:lnTo>
                      <a:lnTo>
                        <a:pt x="21494" y="7124"/>
                      </a:lnTo>
                      <a:lnTo>
                        <a:pt x="22060" y="8308"/>
                      </a:lnTo>
                      <a:lnTo>
                        <a:pt x="22696" y="9563"/>
                      </a:lnTo>
                      <a:lnTo>
                        <a:pt x="23050" y="10217"/>
                      </a:lnTo>
                      <a:lnTo>
                        <a:pt x="23403" y="10871"/>
                      </a:lnTo>
                      <a:lnTo>
                        <a:pt x="23810" y="11561"/>
                      </a:lnTo>
                      <a:lnTo>
                        <a:pt x="24217" y="12250"/>
                      </a:lnTo>
                      <a:lnTo>
                        <a:pt x="24658" y="12957"/>
                      </a:lnTo>
                      <a:lnTo>
                        <a:pt x="25136" y="13664"/>
                      </a:lnTo>
                      <a:lnTo>
                        <a:pt x="25631" y="14389"/>
                      </a:lnTo>
                      <a:lnTo>
                        <a:pt x="26161" y="15131"/>
                      </a:lnTo>
                      <a:lnTo>
                        <a:pt x="26709" y="15891"/>
                      </a:lnTo>
                      <a:lnTo>
                        <a:pt x="27310" y="16651"/>
                      </a:lnTo>
                      <a:lnTo>
                        <a:pt x="27929" y="17411"/>
                      </a:lnTo>
                      <a:lnTo>
                        <a:pt x="28600" y="18189"/>
                      </a:lnTo>
                      <a:lnTo>
                        <a:pt x="29290" y="18985"/>
                      </a:lnTo>
                      <a:lnTo>
                        <a:pt x="30032" y="19780"/>
                      </a:lnTo>
                      <a:lnTo>
                        <a:pt x="30810" y="20575"/>
                      </a:lnTo>
                      <a:lnTo>
                        <a:pt x="31623" y="21371"/>
                      </a:lnTo>
                      <a:lnTo>
                        <a:pt x="32489" y="22184"/>
                      </a:lnTo>
                      <a:lnTo>
                        <a:pt x="33390" y="22997"/>
                      </a:lnTo>
                      <a:lnTo>
                        <a:pt x="34345" y="23828"/>
                      </a:lnTo>
                      <a:lnTo>
                        <a:pt x="35335" y="24641"/>
                      </a:lnTo>
                      <a:lnTo>
                        <a:pt x="36378" y="25472"/>
                      </a:lnTo>
                      <a:lnTo>
                        <a:pt x="37474" y="26302"/>
                      </a:lnTo>
                      <a:lnTo>
                        <a:pt x="38605" y="27133"/>
                      </a:lnTo>
                      <a:lnTo>
                        <a:pt x="39807" y="27964"/>
                      </a:lnTo>
                      <a:lnTo>
                        <a:pt x="41062" y="28795"/>
                      </a:lnTo>
                      <a:lnTo>
                        <a:pt x="42370" y="29626"/>
                      </a:lnTo>
                      <a:lnTo>
                        <a:pt x="43731" y="30456"/>
                      </a:lnTo>
                      <a:lnTo>
                        <a:pt x="45145" y="31269"/>
                      </a:lnTo>
                      <a:lnTo>
                        <a:pt x="46612" y="32100"/>
                      </a:lnTo>
                      <a:lnTo>
                        <a:pt x="48150" y="32913"/>
                      </a:lnTo>
                      <a:lnTo>
                        <a:pt x="48150" y="32913"/>
                      </a:lnTo>
                      <a:lnTo>
                        <a:pt x="48698" y="33214"/>
                      </a:lnTo>
                      <a:lnTo>
                        <a:pt x="49228" y="33532"/>
                      </a:lnTo>
                      <a:lnTo>
                        <a:pt x="49741" y="33850"/>
                      </a:lnTo>
                      <a:lnTo>
                        <a:pt x="50236" y="34168"/>
                      </a:lnTo>
                      <a:lnTo>
                        <a:pt x="50713" y="34504"/>
                      </a:lnTo>
                      <a:lnTo>
                        <a:pt x="51173" y="34858"/>
                      </a:lnTo>
                      <a:lnTo>
                        <a:pt x="51632" y="35211"/>
                      </a:lnTo>
                      <a:lnTo>
                        <a:pt x="52056" y="35565"/>
                      </a:lnTo>
                      <a:lnTo>
                        <a:pt x="52463" y="35936"/>
                      </a:lnTo>
                      <a:lnTo>
                        <a:pt x="52852" y="36325"/>
                      </a:lnTo>
                      <a:lnTo>
                        <a:pt x="53223" y="36714"/>
                      </a:lnTo>
                      <a:lnTo>
                        <a:pt x="53594" y="37120"/>
                      </a:lnTo>
                      <a:lnTo>
                        <a:pt x="53948" y="37527"/>
                      </a:lnTo>
                      <a:lnTo>
                        <a:pt x="54266" y="37933"/>
                      </a:lnTo>
                      <a:lnTo>
                        <a:pt x="54584" y="38358"/>
                      </a:lnTo>
                      <a:lnTo>
                        <a:pt x="54885" y="38782"/>
                      </a:lnTo>
                      <a:lnTo>
                        <a:pt x="55167" y="39224"/>
                      </a:lnTo>
                      <a:lnTo>
                        <a:pt x="55450" y="39666"/>
                      </a:lnTo>
                      <a:lnTo>
                        <a:pt x="55698" y="40125"/>
                      </a:lnTo>
                      <a:lnTo>
                        <a:pt x="55945" y="40585"/>
                      </a:lnTo>
                      <a:lnTo>
                        <a:pt x="56175" y="41044"/>
                      </a:lnTo>
                      <a:lnTo>
                        <a:pt x="56387" y="41504"/>
                      </a:lnTo>
                      <a:lnTo>
                        <a:pt x="56581" y="41981"/>
                      </a:lnTo>
                      <a:lnTo>
                        <a:pt x="56776" y="42476"/>
                      </a:lnTo>
                      <a:lnTo>
                        <a:pt x="56953" y="42953"/>
                      </a:lnTo>
                      <a:lnTo>
                        <a:pt x="57112" y="43448"/>
                      </a:lnTo>
                      <a:lnTo>
                        <a:pt x="57253" y="43943"/>
                      </a:lnTo>
                      <a:lnTo>
                        <a:pt x="57395" y="44456"/>
                      </a:lnTo>
                      <a:lnTo>
                        <a:pt x="57518" y="44968"/>
                      </a:lnTo>
                      <a:lnTo>
                        <a:pt x="57642" y="45481"/>
                      </a:lnTo>
                      <a:lnTo>
                        <a:pt x="57730" y="45994"/>
                      </a:lnTo>
                      <a:lnTo>
                        <a:pt x="57819" y="46506"/>
                      </a:lnTo>
                      <a:lnTo>
                        <a:pt x="57907" y="47037"/>
                      </a:lnTo>
                      <a:lnTo>
                        <a:pt x="57978" y="47567"/>
                      </a:lnTo>
                      <a:lnTo>
                        <a:pt x="58031" y="48097"/>
                      </a:lnTo>
                      <a:lnTo>
                        <a:pt x="58066" y="48645"/>
                      </a:lnTo>
                      <a:lnTo>
                        <a:pt x="58137" y="49723"/>
                      </a:lnTo>
                      <a:lnTo>
                        <a:pt x="58155" y="50819"/>
                      </a:lnTo>
                      <a:lnTo>
                        <a:pt x="58137" y="51933"/>
                      </a:lnTo>
                      <a:lnTo>
                        <a:pt x="58084" y="53046"/>
                      </a:lnTo>
                      <a:lnTo>
                        <a:pt x="57996" y="54160"/>
                      </a:lnTo>
                      <a:lnTo>
                        <a:pt x="57872" y="55291"/>
                      </a:lnTo>
                      <a:lnTo>
                        <a:pt x="57713" y="56423"/>
                      </a:lnTo>
                      <a:lnTo>
                        <a:pt x="57536" y="57554"/>
                      </a:lnTo>
                      <a:lnTo>
                        <a:pt x="57324" y="58685"/>
                      </a:lnTo>
                      <a:lnTo>
                        <a:pt x="57076" y="59816"/>
                      </a:lnTo>
                      <a:lnTo>
                        <a:pt x="56829" y="60930"/>
                      </a:lnTo>
                      <a:lnTo>
                        <a:pt x="56528" y="62061"/>
                      </a:lnTo>
                      <a:lnTo>
                        <a:pt x="56228" y="63175"/>
                      </a:lnTo>
                      <a:lnTo>
                        <a:pt x="55910" y="64288"/>
                      </a:lnTo>
                      <a:lnTo>
                        <a:pt x="55556" y="65384"/>
                      </a:lnTo>
                      <a:lnTo>
                        <a:pt x="55203" y="66480"/>
                      </a:lnTo>
                      <a:lnTo>
                        <a:pt x="54831" y="67558"/>
                      </a:lnTo>
                      <a:lnTo>
                        <a:pt x="54443" y="68619"/>
                      </a:lnTo>
                      <a:lnTo>
                        <a:pt x="54054" y="69680"/>
                      </a:lnTo>
                      <a:lnTo>
                        <a:pt x="53647" y="70705"/>
                      </a:lnTo>
                      <a:lnTo>
                        <a:pt x="53241" y="71712"/>
                      </a:lnTo>
                      <a:lnTo>
                        <a:pt x="52834" y="72702"/>
                      </a:lnTo>
                      <a:lnTo>
                        <a:pt x="52410" y="73674"/>
                      </a:lnTo>
                      <a:lnTo>
                        <a:pt x="51986" y="74629"/>
                      </a:lnTo>
                      <a:lnTo>
                        <a:pt x="51155" y="76450"/>
                      </a:lnTo>
                      <a:lnTo>
                        <a:pt x="50324" y="78146"/>
                      </a:lnTo>
                      <a:lnTo>
                        <a:pt x="49529" y="79737"/>
                      </a:lnTo>
                      <a:lnTo>
                        <a:pt x="48769" y="81169"/>
                      </a:lnTo>
                      <a:lnTo>
                        <a:pt x="48062" y="82459"/>
                      </a:lnTo>
                      <a:lnTo>
                        <a:pt x="47443" y="83591"/>
                      </a:lnTo>
                      <a:lnTo>
                        <a:pt x="46895" y="84545"/>
                      </a:lnTo>
                      <a:lnTo>
                        <a:pt x="46100" y="85871"/>
                      </a:lnTo>
                      <a:lnTo>
                        <a:pt x="45817" y="86330"/>
                      </a:lnTo>
                      <a:lnTo>
                        <a:pt x="760" y="86330"/>
                      </a:lnTo>
                      <a:lnTo>
                        <a:pt x="760" y="86330"/>
                      </a:lnTo>
                      <a:lnTo>
                        <a:pt x="707" y="85482"/>
                      </a:lnTo>
                      <a:lnTo>
                        <a:pt x="548" y="83113"/>
                      </a:lnTo>
                      <a:lnTo>
                        <a:pt x="460" y="81399"/>
                      </a:lnTo>
                      <a:lnTo>
                        <a:pt x="372" y="79384"/>
                      </a:lnTo>
                      <a:lnTo>
                        <a:pt x="283" y="77068"/>
                      </a:lnTo>
                      <a:lnTo>
                        <a:pt x="195" y="74505"/>
                      </a:lnTo>
                      <a:lnTo>
                        <a:pt x="106" y="71712"/>
                      </a:lnTo>
                      <a:lnTo>
                        <a:pt x="53" y="68707"/>
                      </a:lnTo>
                      <a:lnTo>
                        <a:pt x="18" y="65508"/>
                      </a:lnTo>
                      <a:lnTo>
                        <a:pt x="0" y="62167"/>
                      </a:lnTo>
                      <a:lnTo>
                        <a:pt x="36" y="58685"/>
                      </a:lnTo>
                      <a:lnTo>
                        <a:pt x="89" y="55097"/>
                      </a:lnTo>
                      <a:lnTo>
                        <a:pt x="142" y="53259"/>
                      </a:lnTo>
                      <a:lnTo>
                        <a:pt x="195" y="51420"/>
                      </a:lnTo>
                      <a:lnTo>
                        <a:pt x="266" y="49564"/>
                      </a:lnTo>
                      <a:lnTo>
                        <a:pt x="354" y="47691"/>
                      </a:lnTo>
                      <a:lnTo>
                        <a:pt x="460" y="45817"/>
                      </a:lnTo>
                      <a:lnTo>
                        <a:pt x="566" y="43926"/>
                      </a:lnTo>
                      <a:lnTo>
                        <a:pt x="690" y="42034"/>
                      </a:lnTo>
                      <a:lnTo>
                        <a:pt x="831" y="40161"/>
                      </a:lnTo>
                      <a:lnTo>
                        <a:pt x="990" y="38287"/>
                      </a:lnTo>
                      <a:lnTo>
                        <a:pt x="1167" y="36413"/>
                      </a:lnTo>
                      <a:lnTo>
                        <a:pt x="1361" y="34557"/>
                      </a:lnTo>
                      <a:lnTo>
                        <a:pt x="1574" y="32701"/>
                      </a:lnTo>
                      <a:lnTo>
                        <a:pt x="1803" y="30881"/>
                      </a:lnTo>
                      <a:lnTo>
                        <a:pt x="2069" y="29078"/>
                      </a:lnTo>
                      <a:lnTo>
                        <a:pt x="2334" y="27292"/>
                      </a:lnTo>
                      <a:lnTo>
                        <a:pt x="2634" y="25525"/>
                      </a:lnTo>
                      <a:lnTo>
                        <a:pt x="2935" y="23810"/>
                      </a:lnTo>
                      <a:lnTo>
                        <a:pt x="3288" y="22113"/>
                      </a:lnTo>
                      <a:lnTo>
                        <a:pt x="3642" y="20452"/>
                      </a:lnTo>
                      <a:lnTo>
                        <a:pt x="4031" y="18843"/>
                      </a:lnTo>
                      <a:lnTo>
                        <a:pt x="4437" y="17252"/>
                      </a:lnTo>
                      <a:lnTo>
                        <a:pt x="4879" y="15732"/>
                      </a:lnTo>
                      <a:lnTo>
                        <a:pt x="5339" y="14247"/>
                      </a:lnTo>
                      <a:lnTo>
                        <a:pt x="5568" y="13523"/>
                      </a:lnTo>
                      <a:lnTo>
                        <a:pt x="5816" y="12816"/>
                      </a:lnTo>
                      <a:lnTo>
                        <a:pt x="6081" y="12126"/>
                      </a:lnTo>
                      <a:lnTo>
                        <a:pt x="6328" y="11455"/>
                      </a:lnTo>
                      <a:lnTo>
                        <a:pt x="6594" y="10783"/>
                      </a:lnTo>
                      <a:lnTo>
                        <a:pt x="6876" y="10129"/>
                      </a:lnTo>
                      <a:lnTo>
                        <a:pt x="7159" y="9510"/>
                      </a:lnTo>
                      <a:lnTo>
                        <a:pt x="7442" y="8892"/>
                      </a:lnTo>
                      <a:lnTo>
                        <a:pt x="7743" y="8291"/>
                      </a:lnTo>
                      <a:lnTo>
                        <a:pt x="8043" y="7690"/>
                      </a:lnTo>
                      <a:lnTo>
                        <a:pt x="8361" y="7124"/>
                      </a:lnTo>
                      <a:lnTo>
                        <a:pt x="8679" y="6576"/>
                      </a:lnTo>
                      <a:lnTo>
                        <a:pt x="8998" y="6046"/>
                      </a:lnTo>
                      <a:lnTo>
                        <a:pt x="9333" y="5533"/>
                      </a:lnTo>
                      <a:lnTo>
                        <a:pt x="9687" y="5038"/>
                      </a:lnTo>
                      <a:lnTo>
                        <a:pt x="10040" y="4561"/>
                      </a:lnTo>
                      <a:lnTo>
                        <a:pt x="10394" y="4101"/>
                      </a:lnTo>
                      <a:lnTo>
                        <a:pt x="10765" y="3659"/>
                      </a:lnTo>
                      <a:lnTo>
                        <a:pt x="11136" y="3235"/>
                      </a:lnTo>
                      <a:lnTo>
                        <a:pt x="11525" y="2846"/>
                      </a:lnTo>
                      <a:lnTo>
                        <a:pt x="11914" y="2475"/>
                      </a:lnTo>
                      <a:lnTo>
                        <a:pt x="12303" y="2122"/>
                      </a:lnTo>
                      <a:lnTo>
                        <a:pt x="12709" y="1786"/>
                      </a:lnTo>
                      <a:lnTo>
                        <a:pt x="13134" y="1468"/>
                      </a:lnTo>
                      <a:lnTo>
                        <a:pt x="13558" y="1185"/>
                      </a:lnTo>
                      <a:lnTo>
                        <a:pt x="14000" y="9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3;p24">
                  <a:extLst>
                    <a:ext uri="{FF2B5EF4-FFF2-40B4-BE49-F238E27FC236}">
                      <a16:creationId xmlns:a16="http://schemas.microsoft.com/office/drawing/2014/main" id="{B55520C2-3665-4E29-B626-3414808880AD}"/>
                    </a:ext>
                  </a:extLst>
                </p:cNvPr>
                <p:cNvSpPr/>
                <p:nvPr/>
              </p:nvSpPr>
              <p:spPr>
                <a:xfrm>
                  <a:off x="-201386" y="1029473"/>
                  <a:ext cx="1453424" cy="2158275"/>
                </a:xfrm>
                <a:custGeom>
                  <a:avLst/>
                  <a:gdLst/>
                  <a:ahLst/>
                  <a:cxnLst/>
                  <a:rect l="l" t="t" r="r" b="b"/>
                  <a:pathLst>
                    <a:path w="58137" h="86331" fill="none" extrusionOk="0">
                      <a:moveTo>
                        <a:pt x="55149" y="66569"/>
                      </a:moveTo>
                      <a:lnTo>
                        <a:pt x="55149" y="66569"/>
                      </a:lnTo>
                      <a:lnTo>
                        <a:pt x="54796" y="67576"/>
                      </a:lnTo>
                      <a:lnTo>
                        <a:pt x="54442" y="68584"/>
                      </a:lnTo>
                      <a:lnTo>
                        <a:pt x="54071" y="69556"/>
                      </a:lnTo>
                      <a:lnTo>
                        <a:pt x="53700" y="70528"/>
                      </a:lnTo>
                      <a:lnTo>
                        <a:pt x="53329" y="71483"/>
                      </a:lnTo>
                      <a:lnTo>
                        <a:pt x="52940" y="72402"/>
                      </a:lnTo>
                      <a:lnTo>
                        <a:pt x="52144" y="74222"/>
                      </a:lnTo>
                      <a:lnTo>
                        <a:pt x="51367" y="75937"/>
                      </a:lnTo>
                      <a:lnTo>
                        <a:pt x="50589" y="77581"/>
                      </a:lnTo>
                      <a:lnTo>
                        <a:pt x="49829" y="79101"/>
                      </a:lnTo>
                      <a:lnTo>
                        <a:pt x="49104" y="80497"/>
                      </a:lnTo>
                      <a:lnTo>
                        <a:pt x="48415" y="81788"/>
                      </a:lnTo>
                      <a:lnTo>
                        <a:pt x="47796" y="82937"/>
                      </a:lnTo>
                      <a:lnTo>
                        <a:pt x="47230" y="83927"/>
                      </a:lnTo>
                      <a:lnTo>
                        <a:pt x="46736" y="84757"/>
                      </a:lnTo>
                      <a:lnTo>
                        <a:pt x="46046" y="85924"/>
                      </a:lnTo>
                      <a:lnTo>
                        <a:pt x="45799" y="86330"/>
                      </a:lnTo>
                      <a:lnTo>
                        <a:pt x="742" y="86330"/>
                      </a:lnTo>
                      <a:lnTo>
                        <a:pt x="742" y="86330"/>
                      </a:lnTo>
                      <a:lnTo>
                        <a:pt x="672" y="85270"/>
                      </a:lnTo>
                      <a:lnTo>
                        <a:pt x="495" y="82283"/>
                      </a:lnTo>
                      <a:lnTo>
                        <a:pt x="389" y="80144"/>
                      </a:lnTo>
                      <a:lnTo>
                        <a:pt x="283" y="77652"/>
                      </a:lnTo>
                      <a:lnTo>
                        <a:pt x="177" y="74806"/>
                      </a:lnTo>
                      <a:lnTo>
                        <a:pt x="88" y="71659"/>
                      </a:lnTo>
                      <a:lnTo>
                        <a:pt x="35" y="68248"/>
                      </a:lnTo>
                      <a:lnTo>
                        <a:pt x="0" y="64624"/>
                      </a:lnTo>
                      <a:lnTo>
                        <a:pt x="0" y="60789"/>
                      </a:lnTo>
                      <a:lnTo>
                        <a:pt x="18" y="58809"/>
                      </a:lnTo>
                      <a:lnTo>
                        <a:pt x="35" y="56811"/>
                      </a:lnTo>
                      <a:lnTo>
                        <a:pt x="88" y="54761"/>
                      </a:lnTo>
                      <a:lnTo>
                        <a:pt x="142" y="52693"/>
                      </a:lnTo>
                      <a:lnTo>
                        <a:pt x="212" y="50607"/>
                      </a:lnTo>
                      <a:lnTo>
                        <a:pt x="301" y="48504"/>
                      </a:lnTo>
                      <a:lnTo>
                        <a:pt x="407" y="46400"/>
                      </a:lnTo>
                      <a:lnTo>
                        <a:pt x="530" y="44279"/>
                      </a:lnTo>
                      <a:lnTo>
                        <a:pt x="672" y="42158"/>
                      </a:lnTo>
                      <a:lnTo>
                        <a:pt x="831" y="40019"/>
                      </a:lnTo>
                      <a:lnTo>
                        <a:pt x="831" y="40019"/>
                      </a:lnTo>
                      <a:lnTo>
                        <a:pt x="972" y="38393"/>
                      </a:lnTo>
                      <a:lnTo>
                        <a:pt x="1114" y="36749"/>
                      </a:lnTo>
                      <a:lnTo>
                        <a:pt x="1290" y="35123"/>
                      </a:lnTo>
                      <a:lnTo>
                        <a:pt x="1467" y="33514"/>
                      </a:lnTo>
                      <a:lnTo>
                        <a:pt x="1662" y="31906"/>
                      </a:lnTo>
                      <a:lnTo>
                        <a:pt x="1874" y="30315"/>
                      </a:lnTo>
                      <a:lnTo>
                        <a:pt x="2086" y="28742"/>
                      </a:lnTo>
                      <a:lnTo>
                        <a:pt x="2333" y="27186"/>
                      </a:lnTo>
                      <a:lnTo>
                        <a:pt x="2581" y="25666"/>
                      </a:lnTo>
                      <a:lnTo>
                        <a:pt x="2864" y="24146"/>
                      </a:lnTo>
                      <a:lnTo>
                        <a:pt x="3146" y="22661"/>
                      </a:lnTo>
                      <a:lnTo>
                        <a:pt x="3447" y="21194"/>
                      </a:lnTo>
                      <a:lnTo>
                        <a:pt x="3783" y="19780"/>
                      </a:lnTo>
                      <a:lnTo>
                        <a:pt x="4119" y="18366"/>
                      </a:lnTo>
                      <a:lnTo>
                        <a:pt x="4490" y="17005"/>
                      </a:lnTo>
                      <a:lnTo>
                        <a:pt x="4861" y="15679"/>
                      </a:lnTo>
                      <a:lnTo>
                        <a:pt x="5268" y="14389"/>
                      </a:lnTo>
                      <a:lnTo>
                        <a:pt x="5692" y="13134"/>
                      </a:lnTo>
                      <a:lnTo>
                        <a:pt x="6134" y="11914"/>
                      </a:lnTo>
                      <a:lnTo>
                        <a:pt x="6593" y="10748"/>
                      </a:lnTo>
                      <a:lnTo>
                        <a:pt x="7088" y="9634"/>
                      </a:lnTo>
                      <a:lnTo>
                        <a:pt x="7583" y="8556"/>
                      </a:lnTo>
                      <a:lnTo>
                        <a:pt x="7848" y="8043"/>
                      </a:lnTo>
                      <a:lnTo>
                        <a:pt x="8113" y="7530"/>
                      </a:lnTo>
                      <a:lnTo>
                        <a:pt x="8396" y="7036"/>
                      </a:lnTo>
                      <a:lnTo>
                        <a:pt x="8679" y="6558"/>
                      </a:lnTo>
                      <a:lnTo>
                        <a:pt x="8962" y="6099"/>
                      </a:lnTo>
                      <a:lnTo>
                        <a:pt x="9245" y="5639"/>
                      </a:lnTo>
                      <a:lnTo>
                        <a:pt x="9545" y="5197"/>
                      </a:lnTo>
                      <a:lnTo>
                        <a:pt x="9846" y="4773"/>
                      </a:lnTo>
                      <a:lnTo>
                        <a:pt x="10164" y="4366"/>
                      </a:lnTo>
                      <a:lnTo>
                        <a:pt x="10482" y="3978"/>
                      </a:lnTo>
                      <a:lnTo>
                        <a:pt x="10800" y="3589"/>
                      </a:lnTo>
                      <a:lnTo>
                        <a:pt x="11118" y="3235"/>
                      </a:lnTo>
                      <a:lnTo>
                        <a:pt x="11454" y="2882"/>
                      </a:lnTo>
                      <a:lnTo>
                        <a:pt x="11790" y="2546"/>
                      </a:lnTo>
                      <a:lnTo>
                        <a:pt x="12144" y="2245"/>
                      </a:lnTo>
                      <a:lnTo>
                        <a:pt x="12497" y="1945"/>
                      </a:lnTo>
                      <a:lnTo>
                        <a:pt x="12851" y="1662"/>
                      </a:lnTo>
                      <a:lnTo>
                        <a:pt x="13222" y="1397"/>
                      </a:lnTo>
                      <a:lnTo>
                        <a:pt x="13593" y="1149"/>
                      </a:lnTo>
                      <a:lnTo>
                        <a:pt x="13982" y="920"/>
                      </a:lnTo>
                      <a:lnTo>
                        <a:pt x="13982" y="920"/>
                      </a:lnTo>
                      <a:lnTo>
                        <a:pt x="14388" y="672"/>
                      </a:lnTo>
                      <a:lnTo>
                        <a:pt x="14795" y="478"/>
                      </a:lnTo>
                      <a:lnTo>
                        <a:pt x="15166" y="319"/>
                      </a:lnTo>
                      <a:lnTo>
                        <a:pt x="15502" y="195"/>
                      </a:lnTo>
                      <a:lnTo>
                        <a:pt x="15838" y="89"/>
                      </a:lnTo>
                      <a:lnTo>
                        <a:pt x="16156" y="36"/>
                      </a:lnTo>
                      <a:lnTo>
                        <a:pt x="16439" y="0"/>
                      </a:lnTo>
                      <a:lnTo>
                        <a:pt x="16722" y="0"/>
                      </a:lnTo>
                      <a:lnTo>
                        <a:pt x="16987" y="36"/>
                      </a:lnTo>
                      <a:lnTo>
                        <a:pt x="17234" y="89"/>
                      </a:lnTo>
                      <a:lnTo>
                        <a:pt x="17464" y="177"/>
                      </a:lnTo>
                      <a:lnTo>
                        <a:pt x="17694" y="301"/>
                      </a:lnTo>
                      <a:lnTo>
                        <a:pt x="17906" y="442"/>
                      </a:lnTo>
                      <a:lnTo>
                        <a:pt x="18118" y="619"/>
                      </a:lnTo>
                      <a:lnTo>
                        <a:pt x="18312" y="814"/>
                      </a:lnTo>
                      <a:lnTo>
                        <a:pt x="18507" y="1043"/>
                      </a:lnTo>
                      <a:lnTo>
                        <a:pt x="18684" y="1308"/>
                      </a:lnTo>
                      <a:lnTo>
                        <a:pt x="18878" y="1574"/>
                      </a:lnTo>
                      <a:lnTo>
                        <a:pt x="19055" y="1874"/>
                      </a:lnTo>
                      <a:lnTo>
                        <a:pt x="19232" y="2210"/>
                      </a:lnTo>
                      <a:lnTo>
                        <a:pt x="19603" y="2935"/>
                      </a:lnTo>
                      <a:lnTo>
                        <a:pt x="19974" y="3748"/>
                      </a:lnTo>
                      <a:lnTo>
                        <a:pt x="20805" y="5639"/>
                      </a:lnTo>
                      <a:lnTo>
                        <a:pt x="21282" y="6682"/>
                      </a:lnTo>
                      <a:lnTo>
                        <a:pt x="21795" y="7813"/>
                      </a:lnTo>
                      <a:lnTo>
                        <a:pt x="22396" y="8998"/>
                      </a:lnTo>
                      <a:lnTo>
                        <a:pt x="22714" y="9616"/>
                      </a:lnTo>
                      <a:lnTo>
                        <a:pt x="23050" y="10253"/>
                      </a:lnTo>
                      <a:lnTo>
                        <a:pt x="23403" y="10907"/>
                      </a:lnTo>
                      <a:lnTo>
                        <a:pt x="23792" y="11561"/>
                      </a:lnTo>
                      <a:lnTo>
                        <a:pt x="24199" y="12232"/>
                      </a:lnTo>
                      <a:lnTo>
                        <a:pt x="24623" y="12922"/>
                      </a:lnTo>
                      <a:lnTo>
                        <a:pt x="25082" y="13629"/>
                      </a:lnTo>
                      <a:lnTo>
                        <a:pt x="25560" y="14336"/>
                      </a:lnTo>
                      <a:lnTo>
                        <a:pt x="26072" y="15043"/>
                      </a:lnTo>
                      <a:lnTo>
                        <a:pt x="26620" y="15785"/>
                      </a:lnTo>
                      <a:lnTo>
                        <a:pt x="27186" y="16528"/>
                      </a:lnTo>
                      <a:lnTo>
                        <a:pt x="27787" y="17270"/>
                      </a:lnTo>
                      <a:lnTo>
                        <a:pt x="28423" y="18030"/>
                      </a:lnTo>
                      <a:lnTo>
                        <a:pt x="29095" y="18790"/>
                      </a:lnTo>
                      <a:lnTo>
                        <a:pt x="29802" y="19550"/>
                      </a:lnTo>
                      <a:lnTo>
                        <a:pt x="30562" y="20328"/>
                      </a:lnTo>
                      <a:lnTo>
                        <a:pt x="31340" y="21123"/>
                      </a:lnTo>
                      <a:lnTo>
                        <a:pt x="32153" y="21901"/>
                      </a:lnTo>
                      <a:lnTo>
                        <a:pt x="33019" y="22697"/>
                      </a:lnTo>
                      <a:lnTo>
                        <a:pt x="33938" y="23492"/>
                      </a:lnTo>
                      <a:lnTo>
                        <a:pt x="34893" y="24305"/>
                      </a:lnTo>
                      <a:lnTo>
                        <a:pt x="35882" y="25101"/>
                      </a:lnTo>
                      <a:lnTo>
                        <a:pt x="36925" y="25914"/>
                      </a:lnTo>
                      <a:lnTo>
                        <a:pt x="38021" y="26709"/>
                      </a:lnTo>
                      <a:lnTo>
                        <a:pt x="39153" y="27522"/>
                      </a:lnTo>
                      <a:lnTo>
                        <a:pt x="40337" y="28335"/>
                      </a:lnTo>
                      <a:lnTo>
                        <a:pt x="41574" y="29131"/>
                      </a:lnTo>
                      <a:lnTo>
                        <a:pt x="42864" y="29944"/>
                      </a:lnTo>
                      <a:lnTo>
                        <a:pt x="44226" y="30757"/>
                      </a:lnTo>
                      <a:lnTo>
                        <a:pt x="45622" y="31552"/>
                      </a:lnTo>
                      <a:lnTo>
                        <a:pt x="45622" y="31552"/>
                      </a:lnTo>
                      <a:lnTo>
                        <a:pt x="46859" y="32242"/>
                      </a:lnTo>
                      <a:lnTo>
                        <a:pt x="48132" y="32931"/>
                      </a:lnTo>
                      <a:lnTo>
                        <a:pt x="48132" y="32931"/>
                      </a:lnTo>
                      <a:lnTo>
                        <a:pt x="48821" y="33302"/>
                      </a:lnTo>
                      <a:lnTo>
                        <a:pt x="49475" y="33691"/>
                      </a:lnTo>
                      <a:lnTo>
                        <a:pt x="50094" y="34080"/>
                      </a:lnTo>
                      <a:lnTo>
                        <a:pt x="50695" y="34504"/>
                      </a:lnTo>
                      <a:lnTo>
                        <a:pt x="51278" y="34946"/>
                      </a:lnTo>
                      <a:lnTo>
                        <a:pt x="51826" y="35388"/>
                      </a:lnTo>
                      <a:lnTo>
                        <a:pt x="52339" y="35865"/>
                      </a:lnTo>
                      <a:lnTo>
                        <a:pt x="52834" y="36342"/>
                      </a:lnTo>
                      <a:lnTo>
                        <a:pt x="52834" y="36342"/>
                      </a:lnTo>
                      <a:lnTo>
                        <a:pt x="53187" y="36696"/>
                      </a:lnTo>
                      <a:lnTo>
                        <a:pt x="53505" y="37050"/>
                      </a:lnTo>
                      <a:lnTo>
                        <a:pt x="53824" y="37421"/>
                      </a:lnTo>
                      <a:lnTo>
                        <a:pt x="54142" y="37792"/>
                      </a:lnTo>
                      <a:lnTo>
                        <a:pt x="54425" y="38181"/>
                      </a:lnTo>
                      <a:lnTo>
                        <a:pt x="54707" y="38552"/>
                      </a:lnTo>
                      <a:lnTo>
                        <a:pt x="54973" y="38959"/>
                      </a:lnTo>
                      <a:lnTo>
                        <a:pt x="55220" y="39347"/>
                      </a:lnTo>
                      <a:lnTo>
                        <a:pt x="55468" y="39754"/>
                      </a:lnTo>
                      <a:lnTo>
                        <a:pt x="55697" y="40161"/>
                      </a:lnTo>
                      <a:lnTo>
                        <a:pt x="55927" y="40585"/>
                      </a:lnTo>
                      <a:lnTo>
                        <a:pt x="56122" y="41009"/>
                      </a:lnTo>
                      <a:lnTo>
                        <a:pt x="56334" y="41433"/>
                      </a:lnTo>
                      <a:lnTo>
                        <a:pt x="56510" y="41857"/>
                      </a:lnTo>
                      <a:lnTo>
                        <a:pt x="56687" y="42299"/>
                      </a:lnTo>
                      <a:lnTo>
                        <a:pt x="56846" y="42741"/>
                      </a:lnTo>
                      <a:lnTo>
                        <a:pt x="57005" y="43183"/>
                      </a:lnTo>
                      <a:lnTo>
                        <a:pt x="57147" y="43643"/>
                      </a:lnTo>
                      <a:lnTo>
                        <a:pt x="57270" y="44085"/>
                      </a:lnTo>
                      <a:lnTo>
                        <a:pt x="57394" y="44544"/>
                      </a:lnTo>
                      <a:lnTo>
                        <a:pt x="57606" y="45481"/>
                      </a:lnTo>
                      <a:lnTo>
                        <a:pt x="57783" y="46418"/>
                      </a:lnTo>
                      <a:lnTo>
                        <a:pt x="57924" y="47372"/>
                      </a:lnTo>
                      <a:lnTo>
                        <a:pt x="58031" y="48345"/>
                      </a:lnTo>
                      <a:lnTo>
                        <a:pt x="58101" y="49334"/>
                      </a:lnTo>
                      <a:lnTo>
                        <a:pt x="58119" y="50324"/>
                      </a:lnTo>
                      <a:lnTo>
                        <a:pt x="58137" y="51314"/>
                      </a:lnTo>
                      <a:lnTo>
                        <a:pt x="58101" y="52322"/>
                      </a:lnTo>
                      <a:lnTo>
                        <a:pt x="58031" y="53347"/>
                      </a:lnTo>
                      <a:lnTo>
                        <a:pt x="57942" y="54372"/>
                      </a:lnTo>
                      <a:lnTo>
                        <a:pt x="57836" y="55380"/>
                      </a:lnTo>
                      <a:lnTo>
                        <a:pt x="57695" y="56405"/>
                      </a:lnTo>
                      <a:lnTo>
                        <a:pt x="57536" y="57448"/>
                      </a:lnTo>
                      <a:lnTo>
                        <a:pt x="57341" y="58473"/>
                      </a:lnTo>
                      <a:lnTo>
                        <a:pt x="57129" y="59498"/>
                      </a:lnTo>
                      <a:lnTo>
                        <a:pt x="56899" y="60523"/>
                      </a:lnTo>
                      <a:lnTo>
                        <a:pt x="56652" y="61549"/>
                      </a:lnTo>
                      <a:lnTo>
                        <a:pt x="56387" y="62574"/>
                      </a:lnTo>
                      <a:lnTo>
                        <a:pt x="56086" y="63581"/>
                      </a:lnTo>
                      <a:lnTo>
                        <a:pt x="55786" y="64589"/>
                      </a:lnTo>
                      <a:lnTo>
                        <a:pt x="55485" y="65579"/>
                      </a:lnTo>
                      <a:lnTo>
                        <a:pt x="55149" y="665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0;p24">
                  <a:extLst>
                    <a:ext uri="{FF2B5EF4-FFF2-40B4-BE49-F238E27FC236}">
                      <a16:creationId xmlns:a16="http://schemas.microsoft.com/office/drawing/2014/main" id="{9814DDCB-F4A3-4C5F-B0D1-877A18EF507A}"/>
                    </a:ext>
                  </a:extLst>
                </p:cNvPr>
                <p:cNvSpPr/>
                <p:nvPr/>
              </p:nvSpPr>
              <p:spPr>
                <a:xfrm>
                  <a:off x="2747225" y="3590825"/>
                  <a:ext cx="226275" cy="25"/>
                </a:xfrm>
                <a:custGeom>
                  <a:avLst/>
                  <a:gdLst/>
                  <a:ahLst/>
                  <a:cxnLst/>
                  <a:rect l="l" t="t" r="r" b="b"/>
                  <a:pathLst>
                    <a:path w="9051" h="1" extrusionOk="0">
                      <a:moveTo>
                        <a:pt x="0" y="0"/>
                      </a:moveTo>
                      <a:lnTo>
                        <a:pt x="0" y="0"/>
                      </a:lnTo>
                      <a:lnTo>
                        <a:pt x="9050" y="0"/>
                      </a:lnTo>
                      <a:lnTo>
                        <a:pt x="0" y="0"/>
                      </a:lnTo>
                      <a:close/>
                    </a:path>
                  </a:pathLst>
                </a:custGeom>
                <a:solidFill>
                  <a:srgbClr val="92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1;p24">
                  <a:extLst>
                    <a:ext uri="{FF2B5EF4-FFF2-40B4-BE49-F238E27FC236}">
                      <a16:creationId xmlns:a16="http://schemas.microsoft.com/office/drawing/2014/main" id="{2F3C8064-E86E-4EBB-94D3-2D91F5F32D61}"/>
                    </a:ext>
                  </a:extLst>
                </p:cNvPr>
                <p:cNvSpPr/>
                <p:nvPr/>
              </p:nvSpPr>
              <p:spPr>
                <a:xfrm>
                  <a:off x="2747225" y="3590825"/>
                  <a:ext cx="226275" cy="25"/>
                </a:xfrm>
                <a:custGeom>
                  <a:avLst/>
                  <a:gdLst/>
                  <a:ahLst/>
                  <a:cxnLst/>
                  <a:rect l="l" t="t" r="r" b="b"/>
                  <a:pathLst>
                    <a:path w="9051" h="1" fill="none" extrusionOk="0">
                      <a:moveTo>
                        <a:pt x="0" y="0"/>
                      </a:moveTo>
                      <a:lnTo>
                        <a:pt x="0" y="0"/>
                      </a:lnTo>
                      <a:lnTo>
                        <a:pt x="905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4;p24">
                  <a:extLst>
                    <a:ext uri="{FF2B5EF4-FFF2-40B4-BE49-F238E27FC236}">
                      <a16:creationId xmlns:a16="http://schemas.microsoft.com/office/drawing/2014/main" id="{CB2E4FF5-AB7D-4041-BF54-893FE8F57068}"/>
                    </a:ext>
                  </a:extLst>
                </p:cNvPr>
                <p:cNvSpPr/>
                <p:nvPr/>
              </p:nvSpPr>
              <p:spPr>
                <a:xfrm>
                  <a:off x="1784326" y="4779124"/>
                  <a:ext cx="2408400" cy="590850"/>
                </a:xfrm>
                <a:custGeom>
                  <a:avLst/>
                  <a:gdLst/>
                  <a:ahLst/>
                  <a:cxnLst/>
                  <a:rect l="l" t="t" r="r" b="b"/>
                  <a:pathLst>
                    <a:path w="96336" h="23634" fill="none" extrusionOk="0">
                      <a:moveTo>
                        <a:pt x="1" y="0"/>
                      </a:moveTo>
                      <a:lnTo>
                        <a:pt x="4826" y="21159"/>
                      </a:lnTo>
                      <a:lnTo>
                        <a:pt x="4826" y="21159"/>
                      </a:lnTo>
                      <a:lnTo>
                        <a:pt x="4826" y="21212"/>
                      </a:lnTo>
                      <a:lnTo>
                        <a:pt x="4879" y="21282"/>
                      </a:lnTo>
                      <a:lnTo>
                        <a:pt x="4950" y="21335"/>
                      </a:lnTo>
                      <a:lnTo>
                        <a:pt x="5038" y="21406"/>
                      </a:lnTo>
                      <a:lnTo>
                        <a:pt x="5162" y="21477"/>
                      </a:lnTo>
                      <a:lnTo>
                        <a:pt x="5321" y="21530"/>
                      </a:lnTo>
                      <a:lnTo>
                        <a:pt x="5692" y="21654"/>
                      </a:lnTo>
                      <a:lnTo>
                        <a:pt x="6187" y="21777"/>
                      </a:lnTo>
                      <a:lnTo>
                        <a:pt x="6771" y="21901"/>
                      </a:lnTo>
                      <a:lnTo>
                        <a:pt x="7442" y="22007"/>
                      </a:lnTo>
                      <a:lnTo>
                        <a:pt x="8220" y="22113"/>
                      </a:lnTo>
                      <a:lnTo>
                        <a:pt x="9086" y="22237"/>
                      </a:lnTo>
                      <a:lnTo>
                        <a:pt x="10058" y="22343"/>
                      </a:lnTo>
                      <a:lnTo>
                        <a:pt x="11101" y="22449"/>
                      </a:lnTo>
                      <a:lnTo>
                        <a:pt x="12215" y="22537"/>
                      </a:lnTo>
                      <a:lnTo>
                        <a:pt x="14725" y="22732"/>
                      </a:lnTo>
                      <a:lnTo>
                        <a:pt x="17518" y="22909"/>
                      </a:lnTo>
                      <a:lnTo>
                        <a:pt x="20593" y="23068"/>
                      </a:lnTo>
                      <a:lnTo>
                        <a:pt x="23934" y="23209"/>
                      </a:lnTo>
                      <a:lnTo>
                        <a:pt x="27505" y="23333"/>
                      </a:lnTo>
                      <a:lnTo>
                        <a:pt x="31287" y="23439"/>
                      </a:lnTo>
                      <a:lnTo>
                        <a:pt x="35282" y="23527"/>
                      </a:lnTo>
                      <a:lnTo>
                        <a:pt x="39436" y="23598"/>
                      </a:lnTo>
                      <a:lnTo>
                        <a:pt x="43731" y="23633"/>
                      </a:lnTo>
                      <a:lnTo>
                        <a:pt x="48168" y="23633"/>
                      </a:lnTo>
                      <a:lnTo>
                        <a:pt x="48168" y="23633"/>
                      </a:lnTo>
                      <a:lnTo>
                        <a:pt x="52605" y="23633"/>
                      </a:lnTo>
                      <a:lnTo>
                        <a:pt x="56900" y="23598"/>
                      </a:lnTo>
                      <a:lnTo>
                        <a:pt x="61071" y="23527"/>
                      </a:lnTo>
                      <a:lnTo>
                        <a:pt x="65049" y="23439"/>
                      </a:lnTo>
                      <a:lnTo>
                        <a:pt x="68831" y="23333"/>
                      </a:lnTo>
                      <a:lnTo>
                        <a:pt x="72402" y="23209"/>
                      </a:lnTo>
                      <a:lnTo>
                        <a:pt x="75743" y="23068"/>
                      </a:lnTo>
                      <a:lnTo>
                        <a:pt x="78818" y="22909"/>
                      </a:lnTo>
                      <a:lnTo>
                        <a:pt x="81629" y="22732"/>
                      </a:lnTo>
                      <a:lnTo>
                        <a:pt x="84121" y="22537"/>
                      </a:lnTo>
                      <a:lnTo>
                        <a:pt x="85252" y="22449"/>
                      </a:lnTo>
                      <a:lnTo>
                        <a:pt x="86295" y="22343"/>
                      </a:lnTo>
                      <a:lnTo>
                        <a:pt x="87250" y="22237"/>
                      </a:lnTo>
                      <a:lnTo>
                        <a:pt x="88116" y="22113"/>
                      </a:lnTo>
                      <a:lnTo>
                        <a:pt x="88894" y="22007"/>
                      </a:lnTo>
                      <a:lnTo>
                        <a:pt x="89583" y="21901"/>
                      </a:lnTo>
                      <a:lnTo>
                        <a:pt x="90166" y="21777"/>
                      </a:lnTo>
                      <a:lnTo>
                        <a:pt x="90644" y="21654"/>
                      </a:lnTo>
                      <a:lnTo>
                        <a:pt x="91032" y="21530"/>
                      </a:lnTo>
                      <a:lnTo>
                        <a:pt x="91174" y="21477"/>
                      </a:lnTo>
                      <a:lnTo>
                        <a:pt x="91298" y="21406"/>
                      </a:lnTo>
                      <a:lnTo>
                        <a:pt x="91404" y="21335"/>
                      </a:lnTo>
                      <a:lnTo>
                        <a:pt x="91474" y="21282"/>
                      </a:lnTo>
                      <a:lnTo>
                        <a:pt x="91510" y="21212"/>
                      </a:lnTo>
                      <a:lnTo>
                        <a:pt x="91527" y="21159"/>
                      </a:lnTo>
                      <a:lnTo>
                        <a:pt x="963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5;p24">
                  <a:extLst>
                    <a:ext uri="{FF2B5EF4-FFF2-40B4-BE49-F238E27FC236}">
                      <a16:creationId xmlns:a16="http://schemas.microsoft.com/office/drawing/2014/main" id="{440D3988-95C1-4F74-80B1-35DCFDA1A490}"/>
                    </a:ext>
                  </a:extLst>
                </p:cNvPr>
                <p:cNvSpPr/>
                <p:nvPr/>
              </p:nvSpPr>
              <p:spPr>
                <a:xfrm>
                  <a:off x="1661900" y="4709725"/>
                  <a:ext cx="2408400" cy="25"/>
                </a:xfrm>
                <a:custGeom>
                  <a:avLst/>
                  <a:gdLst/>
                  <a:ahLst/>
                  <a:cxnLst/>
                  <a:rect l="l" t="t" r="r" b="b"/>
                  <a:pathLst>
                    <a:path w="96336" h="1" extrusionOk="0">
                      <a:moveTo>
                        <a:pt x="96335" y="0"/>
                      </a:moveTo>
                      <a:lnTo>
                        <a:pt x="1" y="0"/>
                      </a:lnTo>
                      <a:lnTo>
                        <a:pt x="96335" y="0"/>
                      </a:lnTo>
                      <a:lnTo>
                        <a:pt x="96335" y="0"/>
                      </a:lnTo>
                      <a:close/>
                    </a:path>
                  </a:pathLst>
                </a:custGeom>
                <a:solidFill>
                  <a:srgbClr val="BA7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6;p24">
                  <a:extLst>
                    <a:ext uri="{FF2B5EF4-FFF2-40B4-BE49-F238E27FC236}">
                      <a16:creationId xmlns:a16="http://schemas.microsoft.com/office/drawing/2014/main" id="{C223C579-A606-4AE2-831B-BD9401054E19}"/>
                    </a:ext>
                  </a:extLst>
                </p:cNvPr>
                <p:cNvSpPr/>
                <p:nvPr/>
              </p:nvSpPr>
              <p:spPr>
                <a:xfrm>
                  <a:off x="1661900" y="4709725"/>
                  <a:ext cx="2408400" cy="25"/>
                </a:xfrm>
                <a:custGeom>
                  <a:avLst/>
                  <a:gdLst/>
                  <a:ahLst/>
                  <a:cxnLst/>
                  <a:rect l="l" t="t" r="r" b="b"/>
                  <a:pathLst>
                    <a:path w="96336" h="1" fill="none" extrusionOk="0">
                      <a:moveTo>
                        <a:pt x="96335" y="0"/>
                      </a:moveTo>
                      <a:lnTo>
                        <a:pt x="1" y="0"/>
                      </a:lnTo>
                      <a:lnTo>
                        <a:pt x="96335" y="0"/>
                      </a:lnTo>
                      <a:lnTo>
                        <a:pt x="963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7;p24">
                  <a:extLst>
                    <a:ext uri="{FF2B5EF4-FFF2-40B4-BE49-F238E27FC236}">
                      <a16:creationId xmlns:a16="http://schemas.microsoft.com/office/drawing/2014/main" id="{B70A1CDE-3677-465A-AEB1-9FC8157B18D1}"/>
                    </a:ext>
                  </a:extLst>
                </p:cNvPr>
                <p:cNvSpPr/>
                <p:nvPr/>
              </p:nvSpPr>
              <p:spPr>
                <a:xfrm>
                  <a:off x="2952250" y="253575"/>
                  <a:ext cx="1076050" cy="593050"/>
                </a:xfrm>
                <a:custGeom>
                  <a:avLst/>
                  <a:gdLst/>
                  <a:ahLst/>
                  <a:cxnLst/>
                  <a:rect l="l" t="t" r="r" b="b"/>
                  <a:pathLst>
                    <a:path w="43042" h="23722" fill="none" extrusionOk="0">
                      <a:moveTo>
                        <a:pt x="26480" y="2970"/>
                      </a:moveTo>
                      <a:lnTo>
                        <a:pt x="26480" y="2970"/>
                      </a:lnTo>
                      <a:lnTo>
                        <a:pt x="25454" y="2528"/>
                      </a:lnTo>
                      <a:lnTo>
                        <a:pt x="24376" y="2104"/>
                      </a:lnTo>
                      <a:lnTo>
                        <a:pt x="23245" y="1698"/>
                      </a:lnTo>
                      <a:lnTo>
                        <a:pt x="22679" y="1503"/>
                      </a:lnTo>
                      <a:lnTo>
                        <a:pt x="22078" y="1326"/>
                      </a:lnTo>
                      <a:lnTo>
                        <a:pt x="21495" y="1132"/>
                      </a:lnTo>
                      <a:lnTo>
                        <a:pt x="20876" y="973"/>
                      </a:lnTo>
                      <a:lnTo>
                        <a:pt x="20275" y="814"/>
                      </a:lnTo>
                      <a:lnTo>
                        <a:pt x="19639" y="672"/>
                      </a:lnTo>
                      <a:lnTo>
                        <a:pt x="19020" y="531"/>
                      </a:lnTo>
                      <a:lnTo>
                        <a:pt x="18384" y="407"/>
                      </a:lnTo>
                      <a:lnTo>
                        <a:pt x="17730" y="301"/>
                      </a:lnTo>
                      <a:lnTo>
                        <a:pt x="17076" y="213"/>
                      </a:lnTo>
                      <a:lnTo>
                        <a:pt x="16422" y="142"/>
                      </a:lnTo>
                      <a:lnTo>
                        <a:pt x="15750" y="71"/>
                      </a:lnTo>
                      <a:lnTo>
                        <a:pt x="15078" y="36"/>
                      </a:lnTo>
                      <a:lnTo>
                        <a:pt x="14407" y="1"/>
                      </a:lnTo>
                      <a:lnTo>
                        <a:pt x="13735" y="1"/>
                      </a:lnTo>
                      <a:lnTo>
                        <a:pt x="13046" y="18"/>
                      </a:lnTo>
                      <a:lnTo>
                        <a:pt x="12356" y="54"/>
                      </a:lnTo>
                      <a:lnTo>
                        <a:pt x="11667" y="107"/>
                      </a:lnTo>
                      <a:lnTo>
                        <a:pt x="10978" y="177"/>
                      </a:lnTo>
                      <a:lnTo>
                        <a:pt x="10271" y="283"/>
                      </a:lnTo>
                      <a:lnTo>
                        <a:pt x="9564" y="407"/>
                      </a:lnTo>
                      <a:lnTo>
                        <a:pt x="8857" y="566"/>
                      </a:lnTo>
                      <a:lnTo>
                        <a:pt x="8167" y="743"/>
                      </a:lnTo>
                      <a:lnTo>
                        <a:pt x="7460" y="937"/>
                      </a:lnTo>
                      <a:lnTo>
                        <a:pt x="6735" y="1167"/>
                      </a:lnTo>
                      <a:lnTo>
                        <a:pt x="6028" y="1432"/>
                      </a:lnTo>
                      <a:lnTo>
                        <a:pt x="6028" y="1432"/>
                      </a:lnTo>
                      <a:lnTo>
                        <a:pt x="5339" y="1715"/>
                      </a:lnTo>
                      <a:lnTo>
                        <a:pt x="4703" y="2016"/>
                      </a:lnTo>
                      <a:lnTo>
                        <a:pt x="4084" y="2334"/>
                      </a:lnTo>
                      <a:lnTo>
                        <a:pt x="3518" y="2670"/>
                      </a:lnTo>
                      <a:lnTo>
                        <a:pt x="3006" y="3006"/>
                      </a:lnTo>
                      <a:lnTo>
                        <a:pt x="2511" y="3359"/>
                      </a:lnTo>
                      <a:lnTo>
                        <a:pt x="2069" y="3730"/>
                      </a:lnTo>
                      <a:lnTo>
                        <a:pt x="1680" y="4102"/>
                      </a:lnTo>
                      <a:lnTo>
                        <a:pt x="1309" y="4490"/>
                      </a:lnTo>
                      <a:lnTo>
                        <a:pt x="1008" y="4879"/>
                      </a:lnTo>
                      <a:lnTo>
                        <a:pt x="726" y="5286"/>
                      </a:lnTo>
                      <a:lnTo>
                        <a:pt x="496" y="5675"/>
                      </a:lnTo>
                      <a:lnTo>
                        <a:pt x="319" y="6081"/>
                      </a:lnTo>
                      <a:lnTo>
                        <a:pt x="178" y="6470"/>
                      </a:lnTo>
                      <a:lnTo>
                        <a:pt x="72" y="6877"/>
                      </a:lnTo>
                      <a:lnTo>
                        <a:pt x="36" y="7071"/>
                      </a:lnTo>
                      <a:lnTo>
                        <a:pt x="18" y="7283"/>
                      </a:lnTo>
                      <a:lnTo>
                        <a:pt x="1" y="7478"/>
                      </a:lnTo>
                      <a:lnTo>
                        <a:pt x="1" y="7672"/>
                      </a:lnTo>
                      <a:lnTo>
                        <a:pt x="18" y="7867"/>
                      </a:lnTo>
                      <a:lnTo>
                        <a:pt x="36" y="8061"/>
                      </a:lnTo>
                      <a:lnTo>
                        <a:pt x="72" y="8238"/>
                      </a:lnTo>
                      <a:lnTo>
                        <a:pt x="125" y="8432"/>
                      </a:lnTo>
                      <a:lnTo>
                        <a:pt x="178" y="8627"/>
                      </a:lnTo>
                      <a:lnTo>
                        <a:pt x="248" y="8803"/>
                      </a:lnTo>
                      <a:lnTo>
                        <a:pt x="319" y="8980"/>
                      </a:lnTo>
                      <a:lnTo>
                        <a:pt x="407" y="9175"/>
                      </a:lnTo>
                      <a:lnTo>
                        <a:pt x="513" y="9351"/>
                      </a:lnTo>
                      <a:lnTo>
                        <a:pt x="637" y="9510"/>
                      </a:lnTo>
                      <a:lnTo>
                        <a:pt x="761" y="9687"/>
                      </a:lnTo>
                      <a:lnTo>
                        <a:pt x="885" y="9864"/>
                      </a:lnTo>
                      <a:lnTo>
                        <a:pt x="1044" y="10023"/>
                      </a:lnTo>
                      <a:lnTo>
                        <a:pt x="1203" y="10182"/>
                      </a:lnTo>
                      <a:lnTo>
                        <a:pt x="1380" y="10341"/>
                      </a:lnTo>
                      <a:lnTo>
                        <a:pt x="1556" y="10483"/>
                      </a:lnTo>
                      <a:lnTo>
                        <a:pt x="1945" y="10783"/>
                      </a:lnTo>
                      <a:lnTo>
                        <a:pt x="2405" y="11048"/>
                      </a:lnTo>
                      <a:lnTo>
                        <a:pt x="2900" y="11313"/>
                      </a:lnTo>
                      <a:lnTo>
                        <a:pt x="3430" y="11543"/>
                      </a:lnTo>
                      <a:lnTo>
                        <a:pt x="4031" y="11738"/>
                      </a:lnTo>
                      <a:lnTo>
                        <a:pt x="4667" y="11932"/>
                      </a:lnTo>
                      <a:lnTo>
                        <a:pt x="5339" y="12091"/>
                      </a:lnTo>
                      <a:lnTo>
                        <a:pt x="5339" y="12091"/>
                      </a:lnTo>
                      <a:lnTo>
                        <a:pt x="6718" y="12356"/>
                      </a:lnTo>
                      <a:lnTo>
                        <a:pt x="8008" y="12586"/>
                      </a:lnTo>
                      <a:lnTo>
                        <a:pt x="9210" y="12798"/>
                      </a:lnTo>
                      <a:lnTo>
                        <a:pt x="10324" y="12975"/>
                      </a:lnTo>
                      <a:lnTo>
                        <a:pt x="12392" y="13311"/>
                      </a:lnTo>
                      <a:lnTo>
                        <a:pt x="13346" y="13470"/>
                      </a:lnTo>
                      <a:lnTo>
                        <a:pt x="14248" y="13647"/>
                      </a:lnTo>
                      <a:lnTo>
                        <a:pt x="15114" y="13823"/>
                      </a:lnTo>
                      <a:lnTo>
                        <a:pt x="15945" y="14035"/>
                      </a:lnTo>
                      <a:lnTo>
                        <a:pt x="16758" y="14283"/>
                      </a:lnTo>
                      <a:lnTo>
                        <a:pt x="17164" y="14424"/>
                      </a:lnTo>
                      <a:lnTo>
                        <a:pt x="17553" y="14566"/>
                      </a:lnTo>
                      <a:lnTo>
                        <a:pt x="17942" y="14725"/>
                      </a:lnTo>
                      <a:lnTo>
                        <a:pt x="18349" y="14884"/>
                      </a:lnTo>
                      <a:lnTo>
                        <a:pt x="18737" y="15061"/>
                      </a:lnTo>
                      <a:lnTo>
                        <a:pt x="19126" y="15273"/>
                      </a:lnTo>
                      <a:lnTo>
                        <a:pt x="19515" y="15485"/>
                      </a:lnTo>
                      <a:lnTo>
                        <a:pt x="19922" y="15715"/>
                      </a:lnTo>
                      <a:lnTo>
                        <a:pt x="20311" y="15944"/>
                      </a:lnTo>
                      <a:lnTo>
                        <a:pt x="20717" y="16210"/>
                      </a:lnTo>
                      <a:lnTo>
                        <a:pt x="20717" y="16210"/>
                      </a:lnTo>
                      <a:lnTo>
                        <a:pt x="21866" y="16987"/>
                      </a:lnTo>
                      <a:lnTo>
                        <a:pt x="23457" y="18048"/>
                      </a:lnTo>
                      <a:lnTo>
                        <a:pt x="25331" y="19268"/>
                      </a:lnTo>
                      <a:lnTo>
                        <a:pt x="26338" y="19904"/>
                      </a:lnTo>
                      <a:lnTo>
                        <a:pt x="27363" y="20523"/>
                      </a:lnTo>
                      <a:lnTo>
                        <a:pt x="28406" y="21141"/>
                      </a:lnTo>
                      <a:lnTo>
                        <a:pt x="29431" y="21725"/>
                      </a:lnTo>
                      <a:lnTo>
                        <a:pt x="30439" y="22255"/>
                      </a:lnTo>
                      <a:lnTo>
                        <a:pt x="31411" y="22732"/>
                      </a:lnTo>
                      <a:lnTo>
                        <a:pt x="31871" y="22944"/>
                      </a:lnTo>
                      <a:lnTo>
                        <a:pt x="32313" y="23139"/>
                      </a:lnTo>
                      <a:lnTo>
                        <a:pt x="32755" y="23298"/>
                      </a:lnTo>
                      <a:lnTo>
                        <a:pt x="33161" y="23439"/>
                      </a:lnTo>
                      <a:lnTo>
                        <a:pt x="33550" y="23563"/>
                      </a:lnTo>
                      <a:lnTo>
                        <a:pt x="33903" y="23651"/>
                      </a:lnTo>
                      <a:lnTo>
                        <a:pt x="34239" y="23704"/>
                      </a:lnTo>
                      <a:lnTo>
                        <a:pt x="34540" y="23722"/>
                      </a:lnTo>
                      <a:lnTo>
                        <a:pt x="34540" y="23722"/>
                      </a:lnTo>
                      <a:lnTo>
                        <a:pt x="34805" y="23722"/>
                      </a:lnTo>
                      <a:lnTo>
                        <a:pt x="35088" y="23704"/>
                      </a:lnTo>
                      <a:lnTo>
                        <a:pt x="35388" y="23669"/>
                      </a:lnTo>
                      <a:lnTo>
                        <a:pt x="35724" y="23616"/>
                      </a:lnTo>
                      <a:lnTo>
                        <a:pt x="36095" y="23545"/>
                      </a:lnTo>
                      <a:lnTo>
                        <a:pt x="36466" y="23457"/>
                      </a:lnTo>
                      <a:lnTo>
                        <a:pt x="36855" y="23351"/>
                      </a:lnTo>
                      <a:lnTo>
                        <a:pt x="37244" y="23209"/>
                      </a:lnTo>
                      <a:lnTo>
                        <a:pt x="37668" y="23068"/>
                      </a:lnTo>
                      <a:lnTo>
                        <a:pt x="38075" y="22909"/>
                      </a:lnTo>
                      <a:lnTo>
                        <a:pt x="38499" y="22732"/>
                      </a:lnTo>
                      <a:lnTo>
                        <a:pt x="38906" y="22538"/>
                      </a:lnTo>
                      <a:lnTo>
                        <a:pt x="39312" y="22343"/>
                      </a:lnTo>
                      <a:lnTo>
                        <a:pt x="39719" y="22113"/>
                      </a:lnTo>
                      <a:lnTo>
                        <a:pt x="40125" y="21866"/>
                      </a:lnTo>
                      <a:lnTo>
                        <a:pt x="40514" y="21619"/>
                      </a:lnTo>
                      <a:lnTo>
                        <a:pt x="40868" y="21353"/>
                      </a:lnTo>
                      <a:lnTo>
                        <a:pt x="41221" y="21071"/>
                      </a:lnTo>
                      <a:lnTo>
                        <a:pt x="41557" y="20770"/>
                      </a:lnTo>
                      <a:lnTo>
                        <a:pt x="41858" y="20452"/>
                      </a:lnTo>
                      <a:lnTo>
                        <a:pt x="42123" y="20134"/>
                      </a:lnTo>
                      <a:lnTo>
                        <a:pt x="42370" y="19798"/>
                      </a:lnTo>
                      <a:lnTo>
                        <a:pt x="42582" y="19444"/>
                      </a:lnTo>
                      <a:lnTo>
                        <a:pt x="42759" y="19073"/>
                      </a:lnTo>
                      <a:lnTo>
                        <a:pt x="42830" y="18879"/>
                      </a:lnTo>
                      <a:lnTo>
                        <a:pt x="42901" y="18684"/>
                      </a:lnTo>
                      <a:lnTo>
                        <a:pt x="42954" y="18490"/>
                      </a:lnTo>
                      <a:lnTo>
                        <a:pt x="42989" y="18295"/>
                      </a:lnTo>
                      <a:lnTo>
                        <a:pt x="43024" y="18101"/>
                      </a:lnTo>
                      <a:lnTo>
                        <a:pt x="43042" y="17889"/>
                      </a:lnTo>
                      <a:lnTo>
                        <a:pt x="43042" y="17694"/>
                      </a:lnTo>
                      <a:lnTo>
                        <a:pt x="43042" y="17482"/>
                      </a:lnTo>
                      <a:lnTo>
                        <a:pt x="43024" y="17270"/>
                      </a:lnTo>
                      <a:lnTo>
                        <a:pt x="42989" y="17058"/>
                      </a:lnTo>
                      <a:lnTo>
                        <a:pt x="42936" y="16828"/>
                      </a:lnTo>
                      <a:lnTo>
                        <a:pt x="42883" y="16616"/>
                      </a:lnTo>
                      <a:lnTo>
                        <a:pt x="42795" y="16386"/>
                      </a:lnTo>
                      <a:lnTo>
                        <a:pt x="42706" y="16157"/>
                      </a:lnTo>
                      <a:lnTo>
                        <a:pt x="42600" y="15927"/>
                      </a:lnTo>
                      <a:lnTo>
                        <a:pt x="42476" y="15697"/>
                      </a:lnTo>
                      <a:lnTo>
                        <a:pt x="42476" y="15697"/>
                      </a:lnTo>
                      <a:lnTo>
                        <a:pt x="42211" y="15220"/>
                      </a:lnTo>
                      <a:lnTo>
                        <a:pt x="41893" y="14760"/>
                      </a:lnTo>
                      <a:lnTo>
                        <a:pt x="41540" y="14265"/>
                      </a:lnTo>
                      <a:lnTo>
                        <a:pt x="41151" y="13788"/>
                      </a:lnTo>
                      <a:lnTo>
                        <a:pt x="40744" y="13293"/>
                      </a:lnTo>
                      <a:lnTo>
                        <a:pt x="40302" y="12816"/>
                      </a:lnTo>
                      <a:lnTo>
                        <a:pt x="39825" y="12321"/>
                      </a:lnTo>
                      <a:lnTo>
                        <a:pt x="39348" y="11844"/>
                      </a:lnTo>
                      <a:lnTo>
                        <a:pt x="38817" y="11349"/>
                      </a:lnTo>
                      <a:lnTo>
                        <a:pt x="38287" y="10871"/>
                      </a:lnTo>
                      <a:lnTo>
                        <a:pt x="37739" y="10394"/>
                      </a:lnTo>
                      <a:lnTo>
                        <a:pt x="37174" y="9917"/>
                      </a:lnTo>
                      <a:lnTo>
                        <a:pt x="36608" y="9440"/>
                      </a:lnTo>
                      <a:lnTo>
                        <a:pt x="36025" y="8980"/>
                      </a:lnTo>
                      <a:lnTo>
                        <a:pt x="34840" y="8079"/>
                      </a:lnTo>
                      <a:lnTo>
                        <a:pt x="33638" y="7213"/>
                      </a:lnTo>
                      <a:lnTo>
                        <a:pt x="32436" y="6399"/>
                      </a:lnTo>
                      <a:lnTo>
                        <a:pt x="31270" y="5639"/>
                      </a:lnTo>
                      <a:lnTo>
                        <a:pt x="30156" y="4950"/>
                      </a:lnTo>
                      <a:lnTo>
                        <a:pt x="29096" y="4331"/>
                      </a:lnTo>
                      <a:lnTo>
                        <a:pt x="28123" y="3783"/>
                      </a:lnTo>
                      <a:lnTo>
                        <a:pt x="27240" y="3341"/>
                      </a:lnTo>
                      <a:lnTo>
                        <a:pt x="26480" y="29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8;p24">
                  <a:extLst>
                    <a:ext uri="{FF2B5EF4-FFF2-40B4-BE49-F238E27FC236}">
                      <a16:creationId xmlns:a16="http://schemas.microsoft.com/office/drawing/2014/main" id="{49FA582C-8D47-440E-8644-9A48416762F7}"/>
                    </a:ext>
                  </a:extLst>
                </p:cNvPr>
                <p:cNvSpPr/>
                <p:nvPr/>
              </p:nvSpPr>
              <p:spPr>
                <a:xfrm>
                  <a:off x="2952250" y="432100"/>
                  <a:ext cx="5325" cy="39800"/>
                </a:xfrm>
                <a:custGeom>
                  <a:avLst/>
                  <a:gdLst/>
                  <a:ahLst/>
                  <a:cxnLst/>
                  <a:rect l="l" t="t" r="r" b="b"/>
                  <a:pathLst>
                    <a:path w="213" h="1592" extrusionOk="0">
                      <a:moveTo>
                        <a:pt x="36" y="1"/>
                      </a:moveTo>
                      <a:lnTo>
                        <a:pt x="18" y="195"/>
                      </a:lnTo>
                      <a:lnTo>
                        <a:pt x="1" y="407"/>
                      </a:lnTo>
                      <a:lnTo>
                        <a:pt x="18" y="213"/>
                      </a:lnTo>
                      <a:lnTo>
                        <a:pt x="36" y="1"/>
                      </a:lnTo>
                      <a:close/>
                      <a:moveTo>
                        <a:pt x="1" y="407"/>
                      </a:moveTo>
                      <a:lnTo>
                        <a:pt x="1" y="602"/>
                      </a:lnTo>
                      <a:lnTo>
                        <a:pt x="18" y="814"/>
                      </a:lnTo>
                      <a:lnTo>
                        <a:pt x="54" y="1008"/>
                      </a:lnTo>
                      <a:lnTo>
                        <a:pt x="36" y="814"/>
                      </a:lnTo>
                      <a:lnTo>
                        <a:pt x="18" y="602"/>
                      </a:lnTo>
                      <a:lnTo>
                        <a:pt x="1" y="407"/>
                      </a:lnTo>
                      <a:close/>
                      <a:moveTo>
                        <a:pt x="54" y="1008"/>
                      </a:moveTo>
                      <a:lnTo>
                        <a:pt x="89" y="1203"/>
                      </a:lnTo>
                      <a:lnTo>
                        <a:pt x="142" y="1397"/>
                      </a:lnTo>
                      <a:lnTo>
                        <a:pt x="213" y="1592"/>
                      </a:lnTo>
                      <a:lnTo>
                        <a:pt x="160" y="1397"/>
                      </a:lnTo>
                      <a:lnTo>
                        <a:pt x="107" y="1203"/>
                      </a:lnTo>
                      <a:lnTo>
                        <a:pt x="54" y="1008"/>
                      </a:lnTo>
                      <a:close/>
                    </a:path>
                  </a:pathLst>
                </a:custGeom>
                <a:solidFill>
                  <a:srgbClr val="FFC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9;p24">
                  <a:extLst>
                    <a:ext uri="{FF2B5EF4-FFF2-40B4-BE49-F238E27FC236}">
                      <a16:creationId xmlns:a16="http://schemas.microsoft.com/office/drawing/2014/main" id="{2A349E97-CCD9-45E8-B305-B117AB831D98}"/>
                    </a:ext>
                  </a:extLst>
                </p:cNvPr>
                <p:cNvSpPr/>
                <p:nvPr/>
              </p:nvSpPr>
              <p:spPr>
                <a:xfrm>
                  <a:off x="2952250" y="432100"/>
                  <a:ext cx="5325" cy="39800"/>
                </a:xfrm>
                <a:custGeom>
                  <a:avLst/>
                  <a:gdLst/>
                  <a:ahLst/>
                  <a:cxnLst/>
                  <a:rect l="l" t="t" r="r" b="b"/>
                  <a:pathLst>
                    <a:path w="213" h="1592" fill="none" extrusionOk="0">
                      <a:moveTo>
                        <a:pt x="36" y="1"/>
                      </a:moveTo>
                      <a:lnTo>
                        <a:pt x="36" y="1"/>
                      </a:lnTo>
                      <a:lnTo>
                        <a:pt x="18" y="195"/>
                      </a:lnTo>
                      <a:lnTo>
                        <a:pt x="1" y="407"/>
                      </a:lnTo>
                      <a:lnTo>
                        <a:pt x="1" y="602"/>
                      </a:lnTo>
                      <a:lnTo>
                        <a:pt x="18" y="814"/>
                      </a:lnTo>
                      <a:lnTo>
                        <a:pt x="54" y="1008"/>
                      </a:lnTo>
                      <a:lnTo>
                        <a:pt x="89" y="1203"/>
                      </a:lnTo>
                      <a:lnTo>
                        <a:pt x="142" y="1397"/>
                      </a:lnTo>
                      <a:lnTo>
                        <a:pt x="213" y="1592"/>
                      </a:lnTo>
                      <a:lnTo>
                        <a:pt x="213" y="1592"/>
                      </a:lnTo>
                      <a:lnTo>
                        <a:pt x="213" y="1592"/>
                      </a:lnTo>
                      <a:lnTo>
                        <a:pt x="160" y="1397"/>
                      </a:lnTo>
                      <a:lnTo>
                        <a:pt x="107" y="1203"/>
                      </a:lnTo>
                      <a:lnTo>
                        <a:pt x="54" y="1008"/>
                      </a:lnTo>
                      <a:lnTo>
                        <a:pt x="36" y="814"/>
                      </a:lnTo>
                      <a:lnTo>
                        <a:pt x="18" y="602"/>
                      </a:lnTo>
                      <a:lnTo>
                        <a:pt x="1" y="407"/>
                      </a:lnTo>
                      <a:lnTo>
                        <a:pt x="18" y="213"/>
                      </a:lnTo>
                      <a:lnTo>
                        <a:pt x="36" y="1"/>
                      </a:lnTo>
                      <a:lnTo>
                        <a:pt x="36" y="1"/>
                      </a:lnTo>
                      <a:lnTo>
                        <a:pt x="3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0;p24">
                  <a:extLst>
                    <a:ext uri="{FF2B5EF4-FFF2-40B4-BE49-F238E27FC236}">
                      <a16:creationId xmlns:a16="http://schemas.microsoft.com/office/drawing/2014/main" id="{D7B162C7-5FE9-4509-AB71-67547800604D}"/>
                    </a:ext>
                  </a:extLst>
                </p:cNvPr>
                <p:cNvSpPr/>
                <p:nvPr/>
              </p:nvSpPr>
              <p:spPr>
                <a:xfrm>
                  <a:off x="3297825" y="592525"/>
                  <a:ext cx="40225" cy="8850"/>
                </a:xfrm>
                <a:custGeom>
                  <a:avLst/>
                  <a:gdLst/>
                  <a:ahLst/>
                  <a:cxnLst/>
                  <a:rect l="l" t="t" r="r" b="b"/>
                  <a:pathLst>
                    <a:path w="1609" h="354" extrusionOk="0">
                      <a:moveTo>
                        <a:pt x="0" y="0"/>
                      </a:moveTo>
                      <a:lnTo>
                        <a:pt x="814" y="177"/>
                      </a:lnTo>
                      <a:lnTo>
                        <a:pt x="1609" y="354"/>
                      </a:lnTo>
                      <a:lnTo>
                        <a:pt x="814" y="159"/>
                      </a:lnTo>
                      <a:lnTo>
                        <a:pt x="0" y="0"/>
                      </a:lnTo>
                      <a:close/>
                    </a:path>
                  </a:pathLst>
                </a:custGeom>
                <a:solidFill>
                  <a:srgbClr val="A7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1;p24">
                  <a:extLst>
                    <a:ext uri="{FF2B5EF4-FFF2-40B4-BE49-F238E27FC236}">
                      <a16:creationId xmlns:a16="http://schemas.microsoft.com/office/drawing/2014/main" id="{C6C514B1-841E-4BE7-A9C6-41D3462CFA56}"/>
                    </a:ext>
                  </a:extLst>
                </p:cNvPr>
                <p:cNvSpPr/>
                <p:nvPr/>
              </p:nvSpPr>
              <p:spPr>
                <a:xfrm>
                  <a:off x="3121075" y="562900"/>
                  <a:ext cx="346900" cy="94600"/>
                </a:xfrm>
                <a:custGeom>
                  <a:avLst/>
                  <a:gdLst/>
                  <a:ahLst/>
                  <a:cxnLst/>
                  <a:rect l="l" t="t" r="r" b="b"/>
                  <a:pathLst>
                    <a:path w="13876" h="3784" fill="none" extrusionOk="0">
                      <a:moveTo>
                        <a:pt x="0" y="1"/>
                      </a:moveTo>
                      <a:lnTo>
                        <a:pt x="0" y="1"/>
                      </a:lnTo>
                      <a:lnTo>
                        <a:pt x="1202" y="213"/>
                      </a:lnTo>
                      <a:lnTo>
                        <a:pt x="2316" y="407"/>
                      </a:lnTo>
                      <a:lnTo>
                        <a:pt x="4366" y="726"/>
                      </a:lnTo>
                      <a:lnTo>
                        <a:pt x="6222" y="1026"/>
                      </a:lnTo>
                      <a:lnTo>
                        <a:pt x="7070" y="1185"/>
                      </a:lnTo>
                      <a:lnTo>
                        <a:pt x="7884" y="1362"/>
                      </a:lnTo>
                      <a:lnTo>
                        <a:pt x="8679" y="1539"/>
                      </a:lnTo>
                      <a:lnTo>
                        <a:pt x="9457" y="1733"/>
                      </a:lnTo>
                      <a:lnTo>
                        <a:pt x="10199" y="1981"/>
                      </a:lnTo>
                      <a:lnTo>
                        <a:pt x="10942" y="2246"/>
                      </a:lnTo>
                      <a:lnTo>
                        <a:pt x="11666" y="2546"/>
                      </a:lnTo>
                      <a:lnTo>
                        <a:pt x="12037" y="2723"/>
                      </a:lnTo>
                      <a:lnTo>
                        <a:pt x="12391" y="2900"/>
                      </a:lnTo>
                      <a:lnTo>
                        <a:pt x="12762" y="3094"/>
                      </a:lnTo>
                      <a:lnTo>
                        <a:pt x="13133" y="3306"/>
                      </a:lnTo>
                      <a:lnTo>
                        <a:pt x="13505" y="3536"/>
                      </a:lnTo>
                      <a:lnTo>
                        <a:pt x="13876" y="3784"/>
                      </a:lnTo>
                      <a:lnTo>
                        <a:pt x="13876" y="3784"/>
                      </a:lnTo>
                      <a:lnTo>
                        <a:pt x="13505" y="3536"/>
                      </a:lnTo>
                      <a:lnTo>
                        <a:pt x="13133" y="3306"/>
                      </a:lnTo>
                      <a:lnTo>
                        <a:pt x="12762" y="3094"/>
                      </a:lnTo>
                      <a:lnTo>
                        <a:pt x="12391" y="2900"/>
                      </a:lnTo>
                      <a:lnTo>
                        <a:pt x="12037" y="2723"/>
                      </a:lnTo>
                      <a:lnTo>
                        <a:pt x="11666" y="2546"/>
                      </a:lnTo>
                      <a:lnTo>
                        <a:pt x="10942" y="2246"/>
                      </a:lnTo>
                      <a:lnTo>
                        <a:pt x="10199" y="1981"/>
                      </a:lnTo>
                      <a:lnTo>
                        <a:pt x="9457" y="1733"/>
                      </a:lnTo>
                      <a:lnTo>
                        <a:pt x="8679" y="1539"/>
                      </a:lnTo>
                      <a:lnTo>
                        <a:pt x="7884" y="1344"/>
                      </a:lnTo>
                      <a:lnTo>
                        <a:pt x="7070" y="1185"/>
                      </a:lnTo>
                      <a:lnTo>
                        <a:pt x="6222" y="1026"/>
                      </a:lnTo>
                      <a:lnTo>
                        <a:pt x="4366" y="726"/>
                      </a:lnTo>
                      <a:lnTo>
                        <a:pt x="2316" y="407"/>
                      </a:lnTo>
                      <a:lnTo>
                        <a:pt x="1202" y="21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2;p24">
                  <a:extLst>
                    <a:ext uri="{FF2B5EF4-FFF2-40B4-BE49-F238E27FC236}">
                      <a16:creationId xmlns:a16="http://schemas.microsoft.com/office/drawing/2014/main" id="{89D99154-58CC-4B7F-84BA-C90D87310B70}"/>
                    </a:ext>
                  </a:extLst>
                </p:cNvPr>
                <p:cNvSpPr/>
                <p:nvPr/>
              </p:nvSpPr>
              <p:spPr>
                <a:xfrm>
                  <a:off x="2968600" y="4922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93;p24">
                  <a:extLst>
                    <a:ext uri="{FF2B5EF4-FFF2-40B4-BE49-F238E27FC236}">
                      <a16:creationId xmlns:a16="http://schemas.microsoft.com/office/drawing/2014/main" id="{B8E49C88-6F34-4610-8751-FF442D008E08}"/>
                    </a:ext>
                  </a:extLst>
                </p:cNvPr>
                <p:cNvSpPr/>
                <p:nvPr/>
              </p:nvSpPr>
              <p:spPr>
                <a:xfrm>
                  <a:off x="2957550" y="471875"/>
                  <a:ext cx="10650" cy="20350"/>
                </a:xfrm>
                <a:custGeom>
                  <a:avLst/>
                  <a:gdLst/>
                  <a:ahLst/>
                  <a:cxnLst/>
                  <a:rect l="l" t="t" r="r" b="b"/>
                  <a:pathLst>
                    <a:path w="426" h="814" fill="none" extrusionOk="0">
                      <a:moveTo>
                        <a:pt x="1" y="1"/>
                      </a:moveTo>
                      <a:lnTo>
                        <a:pt x="1" y="1"/>
                      </a:lnTo>
                      <a:lnTo>
                        <a:pt x="89" y="213"/>
                      </a:lnTo>
                      <a:lnTo>
                        <a:pt x="195" y="407"/>
                      </a:lnTo>
                      <a:lnTo>
                        <a:pt x="301" y="602"/>
                      </a:lnTo>
                      <a:lnTo>
                        <a:pt x="425" y="814"/>
                      </a:lnTo>
                      <a:lnTo>
                        <a:pt x="425" y="814"/>
                      </a:lnTo>
                      <a:lnTo>
                        <a:pt x="301" y="602"/>
                      </a:lnTo>
                      <a:lnTo>
                        <a:pt x="195" y="407"/>
                      </a:lnTo>
                      <a:lnTo>
                        <a:pt x="89" y="213"/>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94;p24">
                  <a:extLst>
                    <a:ext uri="{FF2B5EF4-FFF2-40B4-BE49-F238E27FC236}">
                      <a16:creationId xmlns:a16="http://schemas.microsoft.com/office/drawing/2014/main" id="{821654FE-899F-4928-AED1-3E737DACC877}"/>
                    </a:ext>
                  </a:extLst>
                </p:cNvPr>
                <p:cNvSpPr/>
                <p:nvPr/>
              </p:nvSpPr>
              <p:spPr>
                <a:xfrm>
                  <a:off x="3953600" y="781650"/>
                  <a:ext cx="27425" cy="19925"/>
                </a:xfrm>
                <a:custGeom>
                  <a:avLst/>
                  <a:gdLst/>
                  <a:ahLst/>
                  <a:cxnLst/>
                  <a:rect l="l" t="t" r="r" b="b"/>
                  <a:pathLst>
                    <a:path w="1097" h="797" extrusionOk="0">
                      <a:moveTo>
                        <a:pt x="1097" y="1"/>
                      </a:moveTo>
                      <a:lnTo>
                        <a:pt x="831" y="213"/>
                      </a:lnTo>
                      <a:lnTo>
                        <a:pt x="566" y="407"/>
                      </a:lnTo>
                      <a:lnTo>
                        <a:pt x="849" y="213"/>
                      </a:lnTo>
                      <a:lnTo>
                        <a:pt x="1097" y="1"/>
                      </a:lnTo>
                      <a:close/>
                      <a:moveTo>
                        <a:pt x="566" y="407"/>
                      </a:moveTo>
                      <a:lnTo>
                        <a:pt x="284" y="602"/>
                      </a:lnTo>
                      <a:lnTo>
                        <a:pt x="1" y="796"/>
                      </a:lnTo>
                      <a:lnTo>
                        <a:pt x="301" y="602"/>
                      </a:lnTo>
                      <a:lnTo>
                        <a:pt x="566" y="407"/>
                      </a:lnTo>
                      <a:close/>
                    </a:path>
                  </a:pathLst>
                </a:custGeom>
                <a:solidFill>
                  <a:srgbClr val="FFC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95;p24">
                  <a:extLst>
                    <a:ext uri="{FF2B5EF4-FFF2-40B4-BE49-F238E27FC236}">
                      <a16:creationId xmlns:a16="http://schemas.microsoft.com/office/drawing/2014/main" id="{44754672-8BA5-49F8-AD96-E5C36FAF9014}"/>
                    </a:ext>
                  </a:extLst>
                </p:cNvPr>
                <p:cNvSpPr/>
                <p:nvPr/>
              </p:nvSpPr>
              <p:spPr>
                <a:xfrm>
                  <a:off x="3908100" y="746300"/>
                  <a:ext cx="104750" cy="78250"/>
                </a:xfrm>
                <a:custGeom>
                  <a:avLst/>
                  <a:gdLst/>
                  <a:ahLst/>
                  <a:cxnLst/>
                  <a:rect l="l" t="t" r="r" b="b"/>
                  <a:pathLst>
                    <a:path w="4190" h="3130" fill="none" extrusionOk="0">
                      <a:moveTo>
                        <a:pt x="4189" y="0"/>
                      </a:moveTo>
                      <a:lnTo>
                        <a:pt x="4189" y="0"/>
                      </a:lnTo>
                      <a:lnTo>
                        <a:pt x="4030" y="248"/>
                      </a:lnTo>
                      <a:lnTo>
                        <a:pt x="3836" y="495"/>
                      </a:lnTo>
                      <a:lnTo>
                        <a:pt x="3624" y="743"/>
                      </a:lnTo>
                      <a:lnTo>
                        <a:pt x="3412" y="973"/>
                      </a:lnTo>
                      <a:lnTo>
                        <a:pt x="3164" y="1202"/>
                      </a:lnTo>
                      <a:lnTo>
                        <a:pt x="2917" y="1415"/>
                      </a:lnTo>
                      <a:lnTo>
                        <a:pt x="2651" y="1627"/>
                      </a:lnTo>
                      <a:lnTo>
                        <a:pt x="2386" y="1821"/>
                      </a:lnTo>
                      <a:lnTo>
                        <a:pt x="2104" y="2016"/>
                      </a:lnTo>
                      <a:lnTo>
                        <a:pt x="1821" y="2210"/>
                      </a:lnTo>
                      <a:lnTo>
                        <a:pt x="1237" y="2546"/>
                      </a:lnTo>
                      <a:lnTo>
                        <a:pt x="619" y="2864"/>
                      </a:lnTo>
                      <a:lnTo>
                        <a:pt x="0" y="3129"/>
                      </a:lnTo>
                      <a:lnTo>
                        <a:pt x="0" y="3129"/>
                      </a:lnTo>
                      <a:lnTo>
                        <a:pt x="0" y="3129"/>
                      </a:lnTo>
                      <a:lnTo>
                        <a:pt x="619" y="2864"/>
                      </a:lnTo>
                      <a:lnTo>
                        <a:pt x="1237" y="2546"/>
                      </a:lnTo>
                      <a:lnTo>
                        <a:pt x="1821" y="2210"/>
                      </a:lnTo>
                      <a:lnTo>
                        <a:pt x="2121" y="2016"/>
                      </a:lnTo>
                      <a:lnTo>
                        <a:pt x="2386" y="1821"/>
                      </a:lnTo>
                      <a:lnTo>
                        <a:pt x="2669" y="1627"/>
                      </a:lnTo>
                      <a:lnTo>
                        <a:pt x="2917" y="1415"/>
                      </a:lnTo>
                      <a:lnTo>
                        <a:pt x="3164" y="1202"/>
                      </a:lnTo>
                      <a:lnTo>
                        <a:pt x="3412" y="973"/>
                      </a:lnTo>
                      <a:lnTo>
                        <a:pt x="3624" y="743"/>
                      </a:lnTo>
                      <a:lnTo>
                        <a:pt x="3836" y="495"/>
                      </a:lnTo>
                      <a:lnTo>
                        <a:pt x="4030" y="248"/>
                      </a:lnTo>
                      <a:lnTo>
                        <a:pt x="41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2;p24">
                  <a:extLst>
                    <a:ext uri="{FF2B5EF4-FFF2-40B4-BE49-F238E27FC236}">
                      <a16:creationId xmlns:a16="http://schemas.microsoft.com/office/drawing/2014/main" id="{26FDD334-5E8F-4155-8690-4F34FA95A494}"/>
                    </a:ext>
                  </a:extLst>
                </p:cNvPr>
                <p:cNvSpPr/>
                <p:nvPr/>
              </p:nvSpPr>
              <p:spPr>
                <a:xfrm>
                  <a:off x="5285500" y="1957550"/>
                  <a:ext cx="390650" cy="442375"/>
                </a:xfrm>
                <a:custGeom>
                  <a:avLst/>
                  <a:gdLst/>
                  <a:ahLst/>
                  <a:cxnLst/>
                  <a:rect l="l" t="t" r="r" b="b"/>
                  <a:pathLst>
                    <a:path w="15626" h="17695" fill="none" extrusionOk="0">
                      <a:moveTo>
                        <a:pt x="990" y="17694"/>
                      </a:moveTo>
                      <a:lnTo>
                        <a:pt x="0" y="1"/>
                      </a:lnTo>
                      <a:lnTo>
                        <a:pt x="15626" y="1"/>
                      </a:lnTo>
                      <a:lnTo>
                        <a:pt x="14636" y="17694"/>
                      </a:lnTo>
                      <a:lnTo>
                        <a:pt x="990" y="176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3;p24">
                  <a:extLst>
                    <a:ext uri="{FF2B5EF4-FFF2-40B4-BE49-F238E27FC236}">
                      <a16:creationId xmlns:a16="http://schemas.microsoft.com/office/drawing/2014/main" id="{C08535BF-4A74-486A-BB8B-BDD59BE3585E}"/>
                    </a:ext>
                  </a:extLst>
                </p:cNvPr>
                <p:cNvSpPr/>
                <p:nvPr/>
              </p:nvSpPr>
              <p:spPr>
                <a:xfrm>
                  <a:off x="5243075" y="1678725"/>
                  <a:ext cx="475075" cy="759650"/>
                </a:xfrm>
                <a:custGeom>
                  <a:avLst/>
                  <a:gdLst/>
                  <a:ahLst/>
                  <a:cxnLst/>
                  <a:rect l="l" t="t" r="r" b="b"/>
                  <a:pathLst>
                    <a:path w="19003" h="30386" fill="none" extrusionOk="0">
                      <a:moveTo>
                        <a:pt x="19002" y="0"/>
                      </a:moveTo>
                      <a:lnTo>
                        <a:pt x="0" y="0"/>
                      </a:lnTo>
                      <a:lnTo>
                        <a:pt x="1927" y="30385"/>
                      </a:lnTo>
                      <a:lnTo>
                        <a:pt x="17093" y="30385"/>
                      </a:lnTo>
                      <a:lnTo>
                        <a:pt x="190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7;p24">
                  <a:extLst>
                    <a:ext uri="{FF2B5EF4-FFF2-40B4-BE49-F238E27FC236}">
                      <a16:creationId xmlns:a16="http://schemas.microsoft.com/office/drawing/2014/main" id="{59268ADB-93D1-4962-9AEE-09BBA0810555}"/>
                    </a:ext>
                  </a:extLst>
                </p:cNvPr>
                <p:cNvSpPr/>
                <p:nvPr/>
              </p:nvSpPr>
              <p:spPr>
                <a:xfrm>
                  <a:off x="5825950" y="1503275"/>
                  <a:ext cx="515275" cy="932875"/>
                </a:xfrm>
                <a:custGeom>
                  <a:avLst/>
                  <a:gdLst/>
                  <a:ahLst/>
                  <a:cxnLst/>
                  <a:rect l="l" t="t" r="r" b="b"/>
                  <a:pathLst>
                    <a:path w="20611" h="37315" fill="none" extrusionOk="0">
                      <a:moveTo>
                        <a:pt x="16527" y="1"/>
                      </a:moveTo>
                      <a:lnTo>
                        <a:pt x="4066" y="1"/>
                      </a:lnTo>
                      <a:lnTo>
                        <a:pt x="4066" y="4208"/>
                      </a:lnTo>
                      <a:lnTo>
                        <a:pt x="4066" y="4208"/>
                      </a:lnTo>
                      <a:lnTo>
                        <a:pt x="4066" y="4561"/>
                      </a:lnTo>
                      <a:lnTo>
                        <a:pt x="4030" y="4897"/>
                      </a:lnTo>
                      <a:lnTo>
                        <a:pt x="3995" y="5233"/>
                      </a:lnTo>
                      <a:lnTo>
                        <a:pt x="3942" y="5569"/>
                      </a:lnTo>
                      <a:lnTo>
                        <a:pt x="3853" y="5904"/>
                      </a:lnTo>
                      <a:lnTo>
                        <a:pt x="3765" y="6240"/>
                      </a:lnTo>
                      <a:lnTo>
                        <a:pt x="3659" y="6558"/>
                      </a:lnTo>
                      <a:lnTo>
                        <a:pt x="3535" y="6877"/>
                      </a:lnTo>
                      <a:lnTo>
                        <a:pt x="3412" y="7177"/>
                      </a:lnTo>
                      <a:lnTo>
                        <a:pt x="3252" y="7478"/>
                      </a:lnTo>
                      <a:lnTo>
                        <a:pt x="3076" y="7778"/>
                      </a:lnTo>
                      <a:lnTo>
                        <a:pt x="2899" y="8061"/>
                      </a:lnTo>
                      <a:lnTo>
                        <a:pt x="2705" y="8344"/>
                      </a:lnTo>
                      <a:lnTo>
                        <a:pt x="2492" y="8609"/>
                      </a:lnTo>
                      <a:lnTo>
                        <a:pt x="2263" y="8856"/>
                      </a:lnTo>
                      <a:lnTo>
                        <a:pt x="2033" y="9121"/>
                      </a:lnTo>
                      <a:lnTo>
                        <a:pt x="2033" y="9121"/>
                      </a:lnTo>
                      <a:lnTo>
                        <a:pt x="1785" y="9369"/>
                      </a:lnTo>
                      <a:lnTo>
                        <a:pt x="1573" y="9616"/>
                      </a:lnTo>
                      <a:lnTo>
                        <a:pt x="1361" y="9882"/>
                      </a:lnTo>
                      <a:lnTo>
                        <a:pt x="1167" y="10164"/>
                      </a:lnTo>
                      <a:lnTo>
                        <a:pt x="972" y="10447"/>
                      </a:lnTo>
                      <a:lnTo>
                        <a:pt x="813" y="10748"/>
                      </a:lnTo>
                      <a:lnTo>
                        <a:pt x="654" y="11048"/>
                      </a:lnTo>
                      <a:lnTo>
                        <a:pt x="530" y="11366"/>
                      </a:lnTo>
                      <a:lnTo>
                        <a:pt x="407" y="11667"/>
                      </a:lnTo>
                      <a:lnTo>
                        <a:pt x="301" y="11985"/>
                      </a:lnTo>
                      <a:lnTo>
                        <a:pt x="195" y="12321"/>
                      </a:lnTo>
                      <a:lnTo>
                        <a:pt x="124" y="12657"/>
                      </a:lnTo>
                      <a:lnTo>
                        <a:pt x="71" y="12993"/>
                      </a:lnTo>
                      <a:lnTo>
                        <a:pt x="35" y="13328"/>
                      </a:lnTo>
                      <a:lnTo>
                        <a:pt x="0" y="13664"/>
                      </a:lnTo>
                      <a:lnTo>
                        <a:pt x="0" y="14018"/>
                      </a:lnTo>
                      <a:lnTo>
                        <a:pt x="0" y="34593"/>
                      </a:lnTo>
                      <a:lnTo>
                        <a:pt x="0" y="34593"/>
                      </a:lnTo>
                      <a:lnTo>
                        <a:pt x="0" y="34876"/>
                      </a:lnTo>
                      <a:lnTo>
                        <a:pt x="53" y="35141"/>
                      </a:lnTo>
                      <a:lnTo>
                        <a:pt x="106" y="35406"/>
                      </a:lnTo>
                      <a:lnTo>
                        <a:pt x="212" y="35653"/>
                      </a:lnTo>
                      <a:lnTo>
                        <a:pt x="318" y="35883"/>
                      </a:lnTo>
                      <a:lnTo>
                        <a:pt x="460" y="36113"/>
                      </a:lnTo>
                      <a:lnTo>
                        <a:pt x="619" y="36325"/>
                      </a:lnTo>
                      <a:lnTo>
                        <a:pt x="796" y="36519"/>
                      </a:lnTo>
                      <a:lnTo>
                        <a:pt x="972" y="36696"/>
                      </a:lnTo>
                      <a:lnTo>
                        <a:pt x="1184" y="36838"/>
                      </a:lnTo>
                      <a:lnTo>
                        <a:pt x="1414" y="36979"/>
                      </a:lnTo>
                      <a:lnTo>
                        <a:pt x="1644" y="37103"/>
                      </a:lnTo>
                      <a:lnTo>
                        <a:pt x="1891" y="37191"/>
                      </a:lnTo>
                      <a:lnTo>
                        <a:pt x="2157" y="37262"/>
                      </a:lnTo>
                      <a:lnTo>
                        <a:pt x="2422" y="37297"/>
                      </a:lnTo>
                      <a:lnTo>
                        <a:pt x="2705" y="37315"/>
                      </a:lnTo>
                      <a:lnTo>
                        <a:pt x="17888" y="37315"/>
                      </a:lnTo>
                      <a:lnTo>
                        <a:pt x="17888" y="37315"/>
                      </a:lnTo>
                      <a:lnTo>
                        <a:pt x="18171" y="37297"/>
                      </a:lnTo>
                      <a:lnTo>
                        <a:pt x="18436" y="37262"/>
                      </a:lnTo>
                      <a:lnTo>
                        <a:pt x="18701" y="37191"/>
                      </a:lnTo>
                      <a:lnTo>
                        <a:pt x="18949" y="37103"/>
                      </a:lnTo>
                      <a:lnTo>
                        <a:pt x="19179" y="36979"/>
                      </a:lnTo>
                      <a:lnTo>
                        <a:pt x="19408" y="36838"/>
                      </a:lnTo>
                      <a:lnTo>
                        <a:pt x="19621" y="36696"/>
                      </a:lnTo>
                      <a:lnTo>
                        <a:pt x="19815" y="36519"/>
                      </a:lnTo>
                      <a:lnTo>
                        <a:pt x="19992" y="36325"/>
                      </a:lnTo>
                      <a:lnTo>
                        <a:pt x="20133" y="36113"/>
                      </a:lnTo>
                      <a:lnTo>
                        <a:pt x="20275" y="35883"/>
                      </a:lnTo>
                      <a:lnTo>
                        <a:pt x="20381" y="35653"/>
                      </a:lnTo>
                      <a:lnTo>
                        <a:pt x="20487" y="35406"/>
                      </a:lnTo>
                      <a:lnTo>
                        <a:pt x="20540" y="35141"/>
                      </a:lnTo>
                      <a:lnTo>
                        <a:pt x="20593" y="34876"/>
                      </a:lnTo>
                      <a:lnTo>
                        <a:pt x="20610" y="34593"/>
                      </a:lnTo>
                      <a:lnTo>
                        <a:pt x="20610" y="14018"/>
                      </a:lnTo>
                      <a:lnTo>
                        <a:pt x="20610" y="14018"/>
                      </a:lnTo>
                      <a:lnTo>
                        <a:pt x="20593" y="13664"/>
                      </a:lnTo>
                      <a:lnTo>
                        <a:pt x="20575" y="13328"/>
                      </a:lnTo>
                      <a:lnTo>
                        <a:pt x="20522" y="12993"/>
                      </a:lnTo>
                      <a:lnTo>
                        <a:pt x="20469" y="12657"/>
                      </a:lnTo>
                      <a:lnTo>
                        <a:pt x="20398" y="12321"/>
                      </a:lnTo>
                      <a:lnTo>
                        <a:pt x="20292" y="11985"/>
                      </a:lnTo>
                      <a:lnTo>
                        <a:pt x="20186" y="11667"/>
                      </a:lnTo>
                      <a:lnTo>
                        <a:pt x="20080" y="11366"/>
                      </a:lnTo>
                      <a:lnTo>
                        <a:pt x="19939" y="11048"/>
                      </a:lnTo>
                      <a:lnTo>
                        <a:pt x="19780" y="10748"/>
                      </a:lnTo>
                      <a:lnTo>
                        <a:pt x="19621" y="10447"/>
                      </a:lnTo>
                      <a:lnTo>
                        <a:pt x="19426" y="10164"/>
                      </a:lnTo>
                      <a:lnTo>
                        <a:pt x="19232" y="9882"/>
                      </a:lnTo>
                      <a:lnTo>
                        <a:pt x="19020" y="9616"/>
                      </a:lnTo>
                      <a:lnTo>
                        <a:pt x="18807" y="9369"/>
                      </a:lnTo>
                      <a:lnTo>
                        <a:pt x="18560" y="9121"/>
                      </a:lnTo>
                      <a:lnTo>
                        <a:pt x="18560" y="9121"/>
                      </a:lnTo>
                      <a:lnTo>
                        <a:pt x="18330" y="8856"/>
                      </a:lnTo>
                      <a:lnTo>
                        <a:pt x="18100" y="8609"/>
                      </a:lnTo>
                      <a:lnTo>
                        <a:pt x="17888" y="8344"/>
                      </a:lnTo>
                      <a:lnTo>
                        <a:pt x="17694" y="8061"/>
                      </a:lnTo>
                      <a:lnTo>
                        <a:pt x="17517" y="7778"/>
                      </a:lnTo>
                      <a:lnTo>
                        <a:pt x="17340" y="7478"/>
                      </a:lnTo>
                      <a:lnTo>
                        <a:pt x="17199" y="7177"/>
                      </a:lnTo>
                      <a:lnTo>
                        <a:pt x="17057" y="6877"/>
                      </a:lnTo>
                      <a:lnTo>
                        <a:pt x="16934" y="6558"/>
                      </a:lnTo>
                      <a:lnTo>
                        <a:pt x="16828" y="6240"/>
                      </a:lnTo>
                      <a:lnTo>
                        <a:pt x="16739" y="5904"/>
                      </a:lnTo>
                      <a:lnTo>
                        <a:pt x="16651" y="5569"/>
                      </a:lnTo>
                      <a:lnTo>
                        <a:pt x="16598" y="5233"/>
                      </a:lnTo>
                      <a:lnTo>
                        <a:pt x="16563" y="4897"/>
                      </a:lnTo>
                      <a:lnTo>
                        <a:pt x="16527" y="4561"/>
                      </a:lnTo>
                      <a:lnTo>
                        <a:pt x="16527" y="4208"/>
                      </a:lnTo>
                      <a:lnTo>
                        <a:pt x="165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13;p24">
                  <a:extLst>
                    <a:ext uri="{FF2B5EF4-FFF2-40B4-BE49-F238E27FC236}">
                      <a16:creationId xmlns:a16="http://schemas.microsoft.com/office/drawing/2014/main" id="{DD326B52-B881-4879-A786-2FF0674F64CA}"/>
                    </a:ext>
                  </a:extLst>
                </p:cNvPr>
                <p:cNvSpPr/>
                <p:nvPr/>
              </p:nvSpPr>
              <p:spPr>
                <a:xfrm>
                  <a:off x="5206400" y="3666400"/>
                  <a:ext cx="1659350" cy="1338975"/>
                </a:xfrm>
                <a:custGeom>
                  <a:avLst/>
                  <a:gdLst/>
                  <a:ahLst/>
                  <a:cxnLst/>
                  <a:rect l="l" t="t" r="r" b="b"/>
                  <a:pathLst>
                    <a:path w="66374" h="53559" fill="none" extrusionOk="0">
                      <a:moveTo>
                        <a:pt x="63510" y="0"/>
                      </a:moveTo>
                      <a:lnTo>
                        <a:pt x="2864" y="0"/>
                      </a:lnTo>
                      <a:lnTo>
                        <a:pt x="2864" y="0"/>
                      </a:lnTo>
                      <a:lnTo>
                        <a:pt x="2563" y="18"/>
                      </a:lnTo>
                      <a:lnTo>
                        <a:pt x="2281" y="53"/>
                      </a:lnTo>
                      <a:lnTo>
                        <a:pt x="1998" y="124"/>
                      </a:lnTo>
                      <a:lnTo>
                        <a:pt x="1750" y="230"/>
                      </a:lnTo>
                      <a:lnTo>
                        <a:pt x="1485" y="354"/>
                      </a:lnTo>
                      <a:lnTo>
                        <a:pt x="1255" y="495"/>
                      </a:lnTo>
                      <a:lnTo>
                        <a:pt x="1043" y="654"/>
                      </a:lnTo>
                      <a:lnTo>
                        <a:pt x="831" y="849"/>
                      </a:lnTo>
                      <a:lnTo>
                        <a:pt x="654" y="1043"/>
                      </a:lnTo>
                      <a:lnTo>
                        <a:pt x="478" y="1273"/>
                      </a:lnTo>
                      <a:lnTo>
                        <a:pt x="336" y="1503"/>
                      </a:lnTo>
                      <a:lnTo>
                        <a:pt x="212" y="1750"/>
                      </a:lnTo>
                      <a:lnTo>
                        <a:pt x="124" y="2015"/>
                      </a:lnTo>
                      <a:lnTo>
                        <a:pt x="53" y="2280"/>
                      </a:lnTo>
                      <a:lnTo>
                        <a:pt x="18" y="2581"/>
                      </a:lnTo>
                      <a:lnTo>
                        <a:pt x="0" y="2864"/>
                      </a:lnTo>
                      <a:lnTo>
                        <a:pt x="0" y="50695"/>
                      </a:lnTo>
                      <a:lnTo>
                        <a:pt x="0" y="50695"/>
                      </a:lnTo>
                      <a:lnTo>
                        <a:pt x="18" y="50978"/>
                      </a:lnTo>
                      <a:lnTo>
                        <a:pt x="53" y="51261"/>
                      </a:lnTo>
                      <a:lnTo>
                        <a:pt x="124" y="51544"/>
                      </a:lnTo>
                      <a:lnTo>
                        <a:pt x="212" y="51809"/>
                      </a:lnTo>
                      <a:lnTo>
                        <a:pt x="336" y="52056"/>
                      </a:lnTo>
                      <a:lnTo>
                        <a:pt x="478" y="52286"/>
                      </a:lnTo>
                      <a:lnTo>
                        <a:pt x="654" y="52516"/>
                      </a:lnTo>
                      <a:lnTo>
                        <a:pt x="831" y="52710"/>
                      </a:lnTo>
                      <a:lnTo>
                        <a:pt x="1043" y="52905"/>
                      </a:lnTo>
                      <a:lnTo>
                        <a:pt x="1255" y="53064"/>
                      </a:lnTo>
                      <a:lnTo>
                        <a:pt x="1485" y="53205"/>
                      </a:lnTo>
                      <a:lnTo>
                        <a:pt x="1750" y="53329"/>
                      </a:lnTo>
                      <a:lnTo>
                        <a:pt x="1998" y="53417"/>
                      </a:lnTo>
                      <a:lnTo>
                        <a:pt x="2281" y="53488"/>
                      </a:lnTo>
                      <a:lnTo>
                        <a:pt x="2563" y="53541"/>
                      </a:lnTo>
                      <a:lnTo>
                        <a:pt x="2864" y="53559"/>
                      </a:lnTo>
                      <a:lnTo>
                        <a:pt x="63510" y="53559"/>
                      </a:lnTo>
                      <a:lnTo>
                        <a:pt x="63510" y="53559"/>
                      </a:lnTo>
                      <a:lnTo>
                        <a:pt x="63811" y="53541"/>
                      </a:lnTo>
                      <a:lnTo>
                        <a:pt x="64094" y="53488"/>
                      </a:lnTo>
                      <a:lnTo>
                        <a:pt x="64359" y="53417"/>
                      </a:lnTo>
                      <a:lnTo>
                        <a:pt x="64624" y="53329"/>
                      </a:lnTo>
                      <a:lnTo>
                        <a:pt x="64871" y="53205"/>
                      </a:lnTo>
                      <a:lnTo>
                        <a:pt x="65119" y="53064"/>
                      </a:lnTo>
                      <a:lnTo>
                        <a:pt x="65331" y="52905"/>
                      </a:lnTo>
                      <a:lnTo>
                        <a:pt x="65543" y="52710"/>
                      </a:lnTo>
                      <a:lnTo>
                        <a:pt x="65720" y="52516"/>
                      </a:lnTo>
                      <a:lnTo>
                        <a:pt x="65879" y="52286"/>
                      </a:lnTo>
                      <a:lnTo>
                        <a:pt x="66020" y="52056"/>
                      </a:lnTo>
                      <a:lnTo>
                        <a:pt x="66144" y="51809"/>
                      </a:lnTo>
                      <a:lnTo>
                        <a:pt x="66250" y="51544"/>
                      </a:lnTo>
                      <a:lnTo>
                        <a:pt x="66321" y="51261"/>
                      </a:lnTo>
                      <a:lnTo>
                        <a:pt x="66356" y="50978"/>
                      </a:lnTo>
                      <a:lnTo>
                        <a:pt x="66374" y="50695"/>
                      </a:lnTo>
                      <a:lnTo>
                        <a:pt x="66374" y="2864"/>
                      </a:lnTo>
                      <a:lnTo>
                        <a:pt x="66374" y="2864"/>
                      </a:lnTo>
                      <a:lnTo>
                        <a:pt x="66356" y="2581"/>
                      </a:lnTo>
                      <a:lnTo>
                        <a:pt x="66321" y="2280"/>
                      </a:lnTo>
                      <a:lnTo>
                        <a:pt x="66250" y="2015"/>
                      </a:lnTo>
                      <a:lnTo>
                        <a:pt x="66144" y="1750"/>
                      </a:lnTo>
                      <a:lnTo>
                        <a:pt x="66020" y="1503"/>
                      </a:lnTo>
                      <a:lnTo>
                        <a:pt x="65879" y="1273"/>
                      </a:lnTo>
                      <a:lnTo>
                        <a:pt x="65720" y="1043"/>
                      </a:lnTo>
                      <a:lnTo>
                        <a:pt x="65543" y="849"/>
                      </a:lnTo>
                      <a:lnTo>
                        <a:pt x="65331" y="654"/>
                      </a:lnTo>
                      <a:lnTo>
                        <a:pt x="65119" y="495"/>
                      </a:lnTo>
                      <a:lnTo>
                        <a:pt x="64871" y="354"/>
                      </a:lnTo>
                      <a:lnTo>
                        <a:pt x="64624" y="230"/>
                      </a:lnTo>
                      <a:lnTo>
                        <a:pt x="64359" y="124"/>
                      </a:lnTo>
                      <a:lnTo>
                        <a:pt x="64094" y="53"/>
                      </a:lnTo>
                      <a:lnTo>
                        <a:pt x="63811" y="18"/>
                      </a:lnTo>
                      <a:lnTo>
                        <a:pt x="635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Google Shape;906;p24">
              <a:extLst>
                <a:ext uri="{FF2B5EF4-FFF2-40B4-BE49-F238E27FC236}">
                  <a16:creationId xmlns:a16="http://schemas.microsoft.com/office/drawing/2014/main" id="{E9A0F504-037E-4C12-9BE0-9BBF5D7EE1A1}"/>
                </a:ext>
              </a:extLst>
            </p:cNvPr>
            <p:cNvSpPr/>
            <p:nvPr/>
          </p:nvSpPr>
          <p:spPr>
            <a:xfrm>
              <a:off x="1994038" y="1929350"/>
              <a:ext cx="266700" cy="26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p24">
              <a:extLst>
                <a:ext uri="{FF2B5EF4-FFF2-40B4-BE49-F238E27FC236}">
                  <a16:creationId xmlns:a16="http://schemas.microsoft.com/office/drawing/2014/main" id="{69C39426-65B4-4D21-872D-0E72E505D9A7}"/>
                </a:ext>
              </a:extLst>
            </p:cNvPr>
            <p:cNvSpPr/>
            <p:nvPr/>
          </p:nvSpPr>
          <p:spPr>
            <a:xfrm>
              <a:off x="3756163" y="2753750"/>
              <a:ext cx="266700" cy="26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ectangle 67">
            <a:extLst>
              <a:ext uri="{FF2B5EF4-FFF2-40B4-BE49-F238E27FC236}">
                <a16:creationId xmlns:a16="http://schemas.microsoft.com/office/drawing/2014/main" id="{67C84E61-9BF6-405D-A102-0F6AE30A7C23}"/>
              </a:ext>
            </a:extLst>
          </p:cNvPr>
          <p:cNvSpPr/>
          <p:nvPr/>
        </p:nvSpPr>
        <p:spPr>
          <a:xfrm>
            <a:off x="2207859" y="1479557"/>
            <a:ext cx="6651820" cy="32794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07000"/>
              </a:lnSpc>
              <a:spcAft>
                <a:spcPts val="800"/>
              </a:spcAft>
              <a:buFont typeface="Courier New" panose="02070309020205020404" pitchFamily="49" charset="0"/>
              <a:buChar char="o"/>
            </a:pPr>
            <a:endParaRPr lang="en-CA" sz="1600">
              <a:solidFill>
                <a:srgbClr val="272727"/>
              </a:solidFill>
              <a:effectLst/>
              <a:latin typeface="Fira Sans Extra Condensed" panose="020B05030500000200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CA" sz="1600">
                <a:solidFill>
                  <a:srgbClr val="272727"/>
                </a:solidFill>
                <a:effectLst/>
                <a:latin typeface="Fira Sans Extra Condensed" panose="020B0503050000020004" pitchFamily="34" charset="0"/>
                <a:ea typeface="Calibri" panose="020F0502020204030204" pitchFamily="34" charset="0"/>
                <a:cs typeface="Times New Roman" panose="02020603050405020304" pitchFamily="18" charset="0"/>
              </a:rPr>
              <a:t>When youth participate in community services within their communities, they not only help create a thriving society, but they are also creating and learning more about themselves.</a:t>
            </a:r>
          </a:p>
          <a:p>
            <a:pPr marL="742950" lvl="1" indent="-285750">
              <a:lnSpc>
                <a:spcPct val="107000"/>
              </a:lnSpc>
              <a:spcAft>
                <a:spcPts val="800"/>
              </a:spcAft>
              <a:buFont typeface="Courier New" panose="02070309020205020404" pitchFamily="49" charset="0"/>
              <a:buChar char="o"/>
            </a:pPr>
            <a:r>
              <a:rPr lang="en-CA" sz="1600">
                <a:solidFill>
                  <a:srgbClr val="272727"/>
                </a:solidFill>
                <a:latin typeface="Fira Sans Extra Condensed" panose="020B0503050000020004" pitchFamily="34" charset="0"/>
                <a:ea typeface="Calibri" panose="020F0502020204030204" pitchFamily="34" charset="0"/>
                <a:cs typeface="Times New Roman" panose="02020603050405020304" pitchFamily="18" charset="0"/>
              </a:rPr>
              <a:t>Adults offering a safe place/space to share their voices to create meaningful engagement.</a:t>
            </a:r>
          </a:p>
          <a:p>
            <a:pPr marL="742950" lvl="1" indent="-285750">
              <a:lnSpc>
                <a:spcPct val="107000"/>
              </a:lnSpc>
              <a:spcAft>
                <a:spcPts val="800"/>
              </a:spcAft>
              <a:buFont typeface="Courier New" panose="02070309020205020404" pitchFamily="49" charset="0"/>
              <a:buChar char="o"/>
            </a:pPr>
            <a:r>
              <a:rPr lang="en-CA" sz="1600">
                <a:solidFill>
                  <a:srgbClr val="272727"/>
                </a:solidFill>
                <a:effectLst/>
                <a:latin typeface="Fira Sans Extra Condensed" panose="020B0503050000020004" pitchFamily="34" charset="0"/>
                <a:ea typeface="Calibri" panose="020F0502020204030204" pitchFamily="34" charset="0"/>
                <a:cs typeface="Times New Roman" panose="02020603050405020304" pitchFamily="18" charset="0"/>
              </a:rPr>
              <a:t>When youth have friendly, available adults and peers to mentor them through activism there is a stronger chance that youth will continue their involvement within community activism.</a:t>
            </a:r>
            <a:endParaRPr lang="en-CA" sz="1600">
              <a:effectLst/>
              <a:latin typeface="Fira Sans Extra Condensed" panose="020B05030500000200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3C25A72D-BE32-4A43-B443-CC96CCB463A3}"/>
              </a:ext>
            </a:extLst>
          </p:cNvPr>
          <p:cNvSpPr txBox="1"/>
          <p:nvPr/>
        </p:nvSpPr>
        <p:spPr>
          <a:xfrm>
            <a:off x="2401968" y="1654315"/>
            <a:ext cx="2605556" cy="369332"/>
          </a:xfrm>
          <a:prstGeom prst="rect">
            <a:avLst/>
          </a:prstGeom>
          <a:noFill/>
        </p:spPr>
        <p:txBody>
          <a:bodyPr wrap="square" rtlCol="0">
            <a:spAutoFit/>
          </a:bodyPr>
          <a:lstStyle/>
          <a:p>
            <a:r>
              <a:rPr lang="en-CA" sz="1800" b="1">
                <a:latin typeface="Fira Sans Extra Condensed" panose="020B0503050000020004" pitchFamily="34" charset="0"/>
              </a:rPr>
              <a:t>Research has shared….</a:t>
            </a:r>
          </a:p>
        </p:txBody>
      </p:sp>
    </p:spTree>
    <p:extLst>
      <p:ext uri="{BB962C8B-B14F-4D97-AF65-F5344CB8AC3E}">
        <p14:creationId xmlns:p14="http://schemas.microsoft.com/office/powerpoint/2010/main" val="107870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59"/>
        <p:cNvGrpSpPr/>
        <p:nvPr/>
      </p:nvGrpSpPr>
      <p:grpSpPr>
        <a:xfrm>
          <a:off x="0" y="0"/>
          <a:ext cx="0" cy="0"/>
          <a:chOff x="0" y="0"/>
          <a:chExt cx="0" cy="0"/>
        </a:xfrm>
      </p:grpSpPr>
      <p:sp>
        <p:nvSpPr>
          <p:cNvPr id="195" name="Rectangle 194">
            <a:extLst>
              <a:ext uri="{FF2B5EF4-FFF2-40B4-BE49-F238E27FC236}">
                <a16:creationId xmlns:a16="http://schemas.microsoft.com/office/drawing/2014/main" id="{4C4C2403-BF76-48B9-8794-B76CCE057FA9}"/>
              </a:ext>
            </a:extLst>
          </p:cNvPr>
          <p:cNvSpPr/>
          <p:nvPr/>
        </p:nvSpPr>
        <p:spPr>
          <a:xfrm>
            <a:off x="6124269" y="-8289"/>
            <a:ext cx="3055028" cy="51434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6F70FF2-6D5A-4BD6-95A2-58B0406A6C8C}"/>
              </a:ext>
            </a:extLst>
          </p:cNvPr>
          <p:cNvSpPr txBox="1"/>
          <p:nvPr/>
        </p:nvSpPr>
        <p:spPr>
          <a:xfrm>
            <a:off x="1191731" y="197802"/>
            <a:ext cx="39077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sz="4800" b="1">
                <a:latin typeface="Fira Sans Extra Condensed"/>
              </a:rPr>
              <a:t>Focus Groups</a:t>
            </a:r>
            <a:endParaRPr lang="en-US" sz="4800">
              <a:latin typeface="Fira Sans Extra Condensed"/>
            </a:endParaRPr>
          </a:p>
        </p:txBody>
      </p:sp>
      <p:sp>
        <p:nvSpPr>
          <p:cNvPr id="147" name="Google Shape;2336;p65">
            <a:extLst>
              <a:ext uri="{FF2B5EF4-FFF2-40B4-BE49-F238E27FC236}">
                <a16:creationId xmlns:a16="http://schemas.microsoft.com/office/drawing/2014/main" id="{1987D12C-AE41-4D7B-982E-CF3BBB5E5FDF}"/>
              </a:ext>
            </a:extLst>
          </p:cNvPr>
          <p:cNvSpPr/>
          <p:nvPr/>
        </p:nvSpPr>
        <p:spPr>
          <a:xfrm>
            <a:off x="6744035" y="1034811"/>
            <a:ext cx="1736100" cy="3057300"/>
          </a:xfrm>
          <a:prstGeom prst="roundRect">
            <a:avLst>
              <a:gd name="adj" fmla="val 13147"/>
            </a:avLst>
          </a:prstGeom>
          <a:solidFill>
            <a:schemeClr val="accent1">
              <a:lumMod val="50000"/>
            </a:schemeClr>
          </a:solidFill>
          <a:ln w="76200" cap="flat" cmpd="sng">
            <a:solidFill>
              <a:srgbClr val="FFFFFF"/>
            </a:solidFill>
            <a:prstDash val="solid"/>
            <a:round/>
            <a:headEnd type="none" w="sm" len="sm"/>
            <a:tailEnd type="none" w="sm" len="sm"/>
          </a:ln>
          <a:effectLst>
            <a:outerShdw blurRad="57150" dist="19050" dir="5400000" algn="bl" rotWithShape="0">
              <a:srgbClr val="343B42">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val 13">
            <a:extLst>
              <a:ext uri="{FF2B5EF4-FFF2-40B4-BE49-F238E27FC236}">
                <a16:creationId xmlns:a16="http://schemas.microsoft.com/office/drawing/2014/main" id="{0038CB73-E985-41F4-A0B6-504546F935DC}"/>
              </a:ext>
            </a:extLst>
          </p:cNvPr>
          <p:cNvSpPr/>
          <p:nvPr/>
        </p:nvSpPr>
        <p:spPr>
          <a:xfrm>
            <a:off x="7475682" y="3750216"/>
            <a:ext cx="272806" cy="2295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6BDBB473-63C2-4B89-A56F-D9E594449E40}"/>
              </a:ext>
            </a:extLst>
          </p:cNvPr>
          <p:cNvSpPr/>
          <p:nvPr/>
        </p:nvSpPr>
        <p:spPr>
          <a:xfrm>
            <a:off x="6907454" y="1151967"/>
            <a:ext cx="1389586" cy="25594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Mentimeter Reviews 2022: Details, Pricing, &amp; Features | G2">
            <a:extLst>
              <a:ext uri="{FF2B5EF4-FFF2-40B4-BE49-F238E27FC236}">
                <a16:creationId xmlns:a16="http://schemas.microsoft.com/office/drawing/2014/main" id="{B69A179F-74C6-49CD-B81C-0F57BB8E97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71" t="-133" r="19380" b="133"/>
          <a:stretch/>
        </p:blipFill>
        <p:spPr bwMode="auto">
          <a:xfrm>
            <a:off x="7001046" y="2163076"/>
            <a:ext cx="1242914" cy="11067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443F0B4-023C-4763-85B0-FCC7002CD0A1}"/>
              </a:ext>
            </a:extLst>
          </p:cNvPr>
          <p:cNvGrpSpPr/>
          <p:nvPr/>
        </p:nvGrpSpPr>
        <p:grpSpPr>
          <a:xfrm>
            <a:off x="566598" y="1564825"/>
            <a:ext cx="4906267" cy="2856295"/>
            <a:chOff x="484097" y="1564825"/>
            <a:chExt cx="4906267" cy="2856295"/>
          </a:xfrm>
        </p:grpSpPr>
        <p:cxnSp>
          <p:nvCxnSpPr>
            <p:cNvPr id="6" name="Straight Arrow Connector 5">
              <a:extLst>
                <a:ext uri="{FF2B5EF4-FFF2-40B4-BE49-F238E27FC236}">
                  <a16:creationId xmlns:a16="http://schemas.microsoft.com/office/drawing/2014/main" id="{0CBE8C7C-759E-4B16-93F0-D5DF5D61F72D}"/>
                </a:ext>
              </a:extLst>
            </p:cNvPr>
            <p:cNvCxnSpPr>
              <a:cxnSpLocks/>
            </p:cNvCxnSpPr>
            <p:nvPr/>
          </p:nvCxnSpPr>
          <p:spPr>
            <a:xfrm>
              <a:off x="2685327" y="1756047"/>
              <a:ext cx="1076445" cy="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Group 4">
              <a:extLst>
                <a:ext uri="{FF2B5EF4-FFF2-40B4-BE49-F238E27FC236}">
                  <a16:creationId xmlns:a16="http://schemas.microsoft.com/office/drawing/2014/main" id="{A5AAACA2-DF84-4153-AC7B-836D7A61E60A}"/>
                </a:ext>
              </a:extLst>
            </p:cNvPr>
            <p:cNvGrpSpPr/>
            <p:nvPr/>
          </p:nvGrpSpPr>
          <p:grpSpPr>
            <a:xfrm>
              <a:off x="484097" y="1564825"/>
              <a:ext cx="2042970" cy="2856295"/>
              <a:chOff x="484097" y="1564825"/>
              <a:chExt cx="2042970" cy="2856295"/>
            </a:xfrm>
          </p:grpSpPr>
          <p:sp>
            <p:nvSpPr>
              <p:cNvPr id="164" name="Google Shape;164;p17"/>
              <p:cNvSpPr txBox="1"/>
              <p:nvPr/>
            </p:nvSpPr>
            <p:spPr>
              <a:xfrm>
                <a:off x="484097" y="1564825"/>
                <a:ext cx="2042970" cy="397782"/>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November 2021</a:t>
                </a:r>
                <a:endParaRPr sz="1800" b="1">
                  <a:solidFill>
                    <a:schemeClr val="lt1"/>
                  </a:solidFill>
                  <a:latin typeface="Fira Sans Extra Condensed"/>
                  <a:ea typeface="Fira Sans Extra Condensed"/>
                  <a:cs typeface="Fira Sans Extra Condensed"/>
                  <a:sym typeface="Fira Sans Extra Condensed"/>
                </a:endParaRPr>
              </a:p>
            </p:txBody>
          </p:sp>
          <p:sp>
            <p:nvSpPr>
              <p:cNvPr id="166" name="Google Shape;166;p17"/>
              <p:cNvSpPr txBox="1"/>
              <p:nvPr/>
            </p:nvSpPr>
            <p:spPr>
              <a:xfrm>
                <a:off x="970751" y="2079162"/>
                <a:ext cx="1069663" cy="19056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Fira Sans Extra Condensed"/>
                    <a:ea typeface="Fira Sans Extra Condensed"/>
                    <a:cs typeface="Fira Sans Extra Condensed"/>
                    <a:sym typeface="Fira Sans Extra Condensed"/>
                  </a:rPr>
                  <a:t>Phase 1</a:t>
                </a:r>
                <a:endParaRPr sz="1800" b="1">
                  <a:solidFill>
                    <a:schemeClr val="dk1"/>
                  </a:solidFill>
                  <a:latin typeface="Fira Sans Extra Condensed"/>
                  <a:ea typeface="Fira Sans Extra Condensed"/>
                  <a:cs typeface="Fira Sans Extra Condensed"/>
                  <a:sym typeface="Fira Sans Extra Condensed"/>
                </a:endParaRPr>
              </a:p>
            </p:txBody>
          </p:sp>
          <p:sp>
            <p:nvSpPr>
              <p:cNvPr id="178" name="Google Shape;178;p17"/>
              <p:cNvSpPr txBox="1"/>
              <p:nvPr/>
            </p:nvSpPr>
            <p:spPr>
              <a:xfrm>
                <a:off x="720874" y="3131944"/>
                <a:ext cx="1569416" cy="43229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Fira Sans Extra Condensed"/>
                    <a:ea typeface="Fira Sans Extra Condensed"/>
                    <a:cs typeface="Fira Sans Extra Condensed"/>
                    <a:sym typeface="Fira Sans Extra Condensed"/>
                  </a:rPr>
                  <a:t>11 Youth</a:t>
                </a:r>
                <a:endParaRPr lang="en-CA" sz="2100" b="1">
                  <a:solidFill>
                    <a:schemeClr val="lt1"/>
                  </a:solidFill>
                  <a:latin typeface="Fira Sans Extra Condensed"/>
                  <a:ea typeface="Fira Sans Extra Condensed"/>
                  <a:cs typeface="Fira Sans Extra Condensed"/>
                  <a:sym typeface="Fira Sans Extra Condensed"/>
                </a:endParaRPr>
              </a:p>
            </p:txBody>
          </p:sp>
          <p:grpSp>
            <p:nvGrpSpPr>
              <p:cNvPr id="51" name="Google Shape;196;p18">
                <a:extLst>
                  <a:ext uri="{FF2B5EF4-FFF2-40B4-BE49-F238E27FC236}">
                    <a16:creationId xmlns:a16="http://schemas.microsoft.com/office/drawing/2014/main" id="{29635325-4F30-4795-89A0-D189B86D1C38}"/>
                  </a:ext>
                </a:extLst>
              </p:cNvPr>
              <p:cNvGrpSpPr/>
              <p:nvPr/>
            </p:nvGrpSpPr>
            <p:grpSpPr>
              <a:xfrm>
                <a:off x="705561" y="4105588"/>
                <a:ext cx="1600042" cy="315532"/>
                <a:chOff x="6523416" y="1852370"/>
                <a:chExt cx="2071663" cy="371404"/>
              </a:xfrm>
            </p:grpSpPr>
            <p:grpSp>
              <p:nvGrpSpPr>
                <p:cNvPr id="56" name="Google Shape;209;p18">
                  <a:extLst>
                    <a:ext uri="{FF2B5EF4-FFF2-40B4-BE49-F238E27FC236}">
                      <a16:creationId xmlns:a16="http://schemas.microsoft.com/office/drawing/2014/main" id="{7B7A2158-66D9-49C2-9300-2DB3572F9652}"/>
                    </a:ext>
                  </a:extLst>
                </p:cNvPr>
                <p:cNvGrpSpPr/>
                <p:nvPr/>
              </p:nvGrpSpPr>
              <p:grpSpPr>
                <a:xfrm>
                  <a:off x="6523416" y="1852370"/>
                  <a:ext cx="328063" cy="371404"/>
                  <a:chOff x="5846212" y="3475347"/>
                  <a:chExt cx="166327" cy="188320"/>
                </a:xfrm>
              </p:grpSpPr>
              <p:sp>
                <p:nvSpPr>
                  <p:cNvPr id="69" name="Google Shape;210;p18">
                    <a:extLst>
                      <a:ext uri="{FF2B5EF4-FFF2-40B4-BE49-F238E27FC236}">
                        <a16:creationId xmlns:a16="http://schemas.microsoft.com/office/drawing/2014/main" id="{B7212638-0461-470E-BD7D-DB8D74BD3457}"/>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1;p18">
                    <a:extLst>
                      <a:ext uri="{FF2B5EF4-FFF2-40B4-BE49-F238E27FC236}">
                        <a16:creationId xmlns:a16="http://schemas.microsoft.com/office/drawing/2014/main" id="{52027367-FE92-4B19-8C00-5E71AE0F7D4B}"/>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12;p18">
                  <a:extLst>
                    <a:ext uri="{FF2B5EF4-FFF2-40B4-BE49-F238E27FC236}">
                      <a16:creationId xmlns:a16="http://schemas.microsoft.com/office/drawing/2014/main" id="{449EF005-D0ED-413A-B7EE-759A9ABE6E4D}"/>
                    </a:ext>
                  </a:extLst>
                </p:cNvPr>
                <p:cNvGrpSpPr/>
                <p:nvPr/>
              </p:nvGrpSpPr>
              <p:grpSpPr>
                <a:xfrm>
                  <a:off x="6959316" y="1852370"/>
                  <a:ext cx="328063" cy="371404"/>
                  <a:chOff x="5846212" y="3475347"/>
                  <a:chExt cx="166327" cy="188320"/>
                </a:xfrm>
              </p:grpSpPr>
              <p:sp>
                <p:nvSpPr>
                  <p:cNvPr id="67" name="Google Shape;213;p18">
                    <a:extLst>
                      <a:ext uri="{FF2B5EF4-FFF2-40B4-BE49-F238E27FC236}">
                        <a16:creationId xmlns:a16="http://schemas.microsoft.com/office/drawing/2014/main" id="{36C846C8-A4AC-4756-8739-8F6E60CAA4DC}"/>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4;p18">
                    <a:extLst>
                      <a:ext uri="{FF2B5EF4-FFF2-40B4-BE49-F238E27FC236}">
                        <a16:creationId xmlns:a16="http://schemas.microsoft.com/office/drawing/2014/main" id="{BE48AEE9-C779-42F8-8CBE-2B4C76094D32}"/>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15;p18">
                  <a:extLst>
                    <a:ext uri="{FF2B5EF4-FFF2-40B4-BE49-F238E27FC236}">
                      <a16:creationId xmlns:a16="http://schemas.microsoft.com/office/drawing/2014/main" id="{E4CE74AB-84F4-4D24-A982-464E78D8A5B6}"/>
                    </a:ext>
                  </a:extLst>
                </p:cNvPr>
                <p:cNvGrpSpPr/>
                <p:nvPr/>
              </p:nvGrpSpPr>
              <p:grpSpPr>
                <a:xfrm>
                  <a:off x="7395216" y="1852370"/>
                  <a:ext cx="328063" cy="371404"/>
                  <a:chOff x="5846212" y="3475347"/>
                  <a:chExt cx="166327" cy="188320"/>
                </a:xfrm>
              </p:grpSpPr>
              <p:sp>
                <p:nvSpPr>
                  <p:cNvPr id="65" name="Google Shape;216;p18">
                    <a:extLst>
                      <a:ext uri="{FF2B5EF4-FFF2-40B4-BE49-F238E27FC236}">
                        <a16:creationId xmlns:a16="http://schemas.microsoft.com/office/drawing/2014/main" id="{51725EF9-DA7D-43AF-AB48-4352221CDDC0}"/>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p18">
                    <a:extLst>
                      <a:ext uri="{FF2B5EF4-FFF2-40B4-BE49-F238E27FC236}">
                        <a16:creationId xmlns:a16="http://schemas.microsoft.com/office/drawing/2014/main" id="{72777036-D597-4780-85FB-BA52E2201104}"/>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218;p18">
                  <a:extLst>
                    <a:ext uri="{FF2B5EF4-FFF2-40B4-BE49-F238E27FC236}">
                      <a16:creationId xmlns:a16="http://schemas.microsoft.com/office/drawing/2014/main" id="{08DFA0D7-8F2B-4199-8B11-534FB843A3FB}"/>
                    </a:ext>
                  </a:extLst>
                </p:cNvPr>
                <p:cNvGrpSpPr/>
                <p:nvPr/>
              </p:nvGrpSpPr>
              <p:grpSpPr>
                <a:xfrm>
                  <a:off x="7831116" y="1852370"/>
                  <a:ext cx="328063" cy="371404"/>
                  <a:chOff x="5846212" y="3475347"/>
                  <a:chExt cx="166327" cy="188320"/>
                </a:xfrm>
              </p:grpSpPr>
              <p:sp>
                <p:nvSpPr>
                  <p:cNvPr id="63" name="Google Shape;219;p18">
                    <a:extLst>
                      <a:ext uri="{FF2B5EF4-FFF2-40B4-BE49-F238E27FC236}">
                        <a16:creationId xmlns:a16="http://schemas.microsoft.com/office/drawing/2014/main" id="{8EBB640A-1941-4BAF-AEC7-33854EB34A4F}"/>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p18">
                    <a:extLst>
                      <a:ext uri="{FF2B5EF4-FFF2-40B4-BE49-F238E27FC236}">
                        <a16:creationId xmlns:a16="http://schemas.microsoft.com/office/drawing/2014/main" id="{100470C1-582F-4481-8F6A-76DCA23CE166}"/>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21;p18">
                  <a:extLst>
                    <a:ext uri="{FF2B5EF4-FFF2-40B4-BE49-F238E27FC236}">
                      <a16:creationId xmlns:a16="http://schemas.microsoft.com/office/drawing/2014/main" id="{31721252-BD12-4244-B1E2-E88BBE048071}"/>
                    </a:ext>
                  </a:extLst>
                </p:cNvPr>
                <p:cNvGrpSpPr/>
                <p:nvPr/>
              </p:nvGrpSpPr>
              <p:grpSpPr>
                <a:xfrm>
                  <a:off x="8267016" y="1852370"/>
                  <a:ext cx="328063" cy="371404"/>
                  <a:chOff x="5846212" y="3475347"/>
                  <a:chExt cx="166327" cy="188320"/>
                </a:xfrm>
              </p:grpSpPr>
              <p:sp>
                <p:nvSpPr>
                  <p:cNvPr id="61" name="Google Shape;222;p18">
                    <a:extLst>
                      <a:ext uri="{FF2B5EF4-FFF2-40B4-BE49-F238E27FC236}">
                        <a16:creationId xmlns:a16="http://schemas.microsoft.com/office/drawing/2014/main" id="{6B427BE7-342E-41CC-9D63-33F4CDF69FCF}"/>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3;p18">
                    <a:extLst>
                      <a:ext uri="{FF2B5EF4-FFF2-40B4-BE49-F238E27FC236}">
                        <a16:creationId xmlns:a16="http://schemas.microsoft.com/office/drawing/2014/main" id="{0EDECAE6-70F5-406B-B901-A6F48A518E90}"/>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196;p18">
                <a:extLst>
                  <a:ext uri="{FF2B5EF4-FFF2-40B4-BE49-F238E27FC236}">
                    <a16:creationId xmlns:a16="http://schemas.microsoft.com/office/drawing/2014/main" id="{2DA10814-964F-4F5A-A6D5-CF3C2977F41F}"/>
                  </a:ext>
                </a:extLst>
              </p:cNvPr>
              <p:cNvGrpSpPr/>
              <p:nvPr/>
            </p:nvGrpSpPr>
            <p:grpSpPr>
              <a:xfrm>
                <a:off x="547314" y="3705905"/>
                <a:ext cx="1916537" cy="304996"/>
                <a:chOff x="5215716" y="1852370"/>
                <a:chExt cx="2507563" cy="371404"/>
              </a:xfrm>
            </p:grpSpPr>
            <p:grpSp>
              <p:nvGrpSpPr>
                <p:cNvPr id="80" name="Google Shape;200;p18">
                  <a:extLst>
                    <a:ext uri="{FF2B5EF4-FFF2-40B4-BE49-F238E27FC236}">
                      <a16:creationId xmlns:a16="http://schemas.microsoft.com/office/drawing/2014/main" id="{5A453E87-2305-4995-9639-395FFE041738}"/>
                    </a:ext>
                  </a:extLst>
                </p:cNvPr>
                <p:cNvGrpSpPr/>
                <p:nvPr/>
              </p:nvGrpSpPr>
              <p:grpSpPr>
                <a:xfrm>
                  <a:off x="5215716" y="1852370"/>
                  <a:ext cx="328063" cy="371404"/>
                  <a:chOff x="5846212" y="3475347"/>
                  <a:chExt cx="166327" cy="188320"/>
                </a:xfrm>
              </p:grpSpPr>
              <p:sp>
                <p:nvSpPr>
                  <p:cNvPr id="102" name="Google Shape;201;p18">
                    <a:extLst>
                      <a:ext uri="{FF2B5EF4-FFF2-40B4-BE49-F238E27FC236}">
                        <a16:creationId xmlns:a16="http://schemas.microsoft.com/office/drawing/2014/main" id="{12AB4AAF-75C1-4B80-BA1E-C8A9135E1C18}"/>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p18">
                    <a:extLst>
                      <a:ext uri="{FF2B5EF4-FFF2-40B4-BE49-F238E27FC236}">
                        <a16:creationId xmlns:a16="http://schemas.microsoft.com/office/drawing/2014/main" id="{D8D389C9-0EE7-4211-B32E-62279DC43B0B}"/>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03;p18">
                  <a:extLst>
                    <a:ext uri="{FF2B5EF4-FFF2-40B4-BE49-F238E27FC236}">
                      <a16:creationId xmlns:a16="http://schemas.microsoft.com/office/drawing/2014/main" id="{B18F4F0F-F074-4B87-BD50-2FE902879E5D}"/>
                    </a:ext>
                  </a:extLst>
                </p:cNvPr>
                <p:cNvGrpSpPr/>
                <p:nvPr/>
              </p:nvGrpSpPr>
              <p:grpSpPr>
                <a:xfrm>
                  <a:off x="5651616" y="1852370"/>
                  <a:ext cx="328063" cy="371404"/>
                  <a:chOff x="5846212" y="3475347"/>
                  <a:chExt cx="166327" cy="188320"/>
                </a:xfrm>
              </p:grpSpPr>
              <p:sp>
                <p:nvSpPr>
                  <p:cNvPr id="100" name="Google Shape;204;p18">
                    <a:extLst>
                      <a:ext uri="{FF2B5EF4-FFF2-40B4-BE49-F238E27FC236}">
                        <a16:creationId xmlns:a16="http://schemas.microsoft.com/office/drawing/2014/main" id="{19B01961-E032-42EE-9632-8473024AA787}"/>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5;p18">
                    <a:extLst>
                      <a:ext uri="{FF2B5EF4-FFF2-40B4-BE49-F238E27FC236}">
                        <a16:creationId xmlns:a16="http://schemas.microsoft.com/office/drawing/2014/main" id="{8BFEE6D0-4A62-41DB-81F6-42171F8A8616}"/>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06;p18">
                  <a:extLst>
                    <a:ext uri="{FF2B5EF4-FFF2-40B4-BE49-F238E27FC236}">
                      <a16:creationId xmlns:a16="http://schemas.microsoft.com/office/drawing/2014/main" id="{502AE73F-3B5A-4113-A6F1-8B8CA0539619}"/>
                    </a:ext>
                  </a:extLst>
                </p:cNvPr>
                <p:cNvGrpSpPr/>
                <p:nvPr/>
              </p:nvGrpSpPr>
              <p:grpSpPr>
                <a:xfrm>
                  <a:off x="6087516" y="1852370"/>
                  <a:ext cx="328063" cy="371404"/>
                  <a:chOff x="5846212" y="3475347"/>
                  <a:chExt cx="166327" cy="188320"/>
                </a:xfrm>
              </p:grpSpPr>
              <p:sp>
                <p:nvSpPr>
                  <p:cNvPr id="98" name="Google Shape;207;p18">
                    <a:extLst>
                      <a:ext uri="{FF2B5EF4-FFF2-40B4-BE49-F238E27FC236}">
                        <a16:creationId xmlns:a16="http://schemas.microsoft.com/office/drawing/2014/main" id="{2CCA5EFD-4872-4747-803E-945A8C539BF5}"/>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8;p18">
                    <a:extLst>
                      <a:ext uri="{FF2B5EF4-FFF2-40B4-BE49-F238E27FC236}">
                        <a16:creationId xmlns:a16="http://schemas.microsoft.com/office/drawing/2014/main" id="{D675BDEC-8926-4274-83D6-B0E5A9E1F2CE}"/>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209;p18">
                  <a:extLst>
                    <a:ext uri="{FF2B5EF4-FFF2-40B4-BE49-F238E27FC236}">
                      <a16:creationId xmlns:a16="http://schemas.microsoft.com/office/drawing/2014/main" id="{AE96EE3C-7847-42F6-AA6A-924DDB9D3A65}"/>
                    </a:ext>
                  </a:extLst>
                </p:cNvPr>
                <p:cNvGrpSpPr/>
                <p:nvPr/>
              </p:nvGrpSpPr>
              <p:grpSpPr>
                <a:xfrm>
                  <a:off x="6523416" y="1852370"/>
                  <a:ext cx="328063" cy="371404"/>
                  <a:chOff x="5846212" y="3475347"/>
                  <a:chExt cx="166327" cy="188320"/>
                </a:xfrm>
              </p:grpSpPr>
              <p:sp>
                <p:nvSpPr>
                  <p:cNvPr id="96" name="Google Shape;210;p18">
                    <a:extLst>
                      <a:ext uri="{FF2B5EF4-FFF2-40B4-BE49-F238E27FC236}">
                        <a16:creationId xmlns:a16="http://schemas.microsoft.com/office/drawing/2014/main" id="{D53237F8-F960-4FDC-9857-962F2F86760D}"/>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p18">
                    <a:extLst>
                      <a:ext uri="{FF2B5EF4-FFF2-40B4-BE49-F238E27FC236}">
                        <a16:creationId xmlns:a16="http://schemas.microsoft.com/office/drawing/2014/main" id="{AFBB9E0F-B12B-497C-B862-5B959A9FA651}"/>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212;p18">
                  <a:extLst>
                    <a:ext uri="{FF2B5EF4-FFF2-40B4-BE49-F238E27FC236}">
                      <a16:creationId xmlns:a16="http://schemas.microsoft.com/office/drawing/2014/main" id="{2C9D6818-1406-43C3-9084-25A947981F91}"/>
                    </a:ext>
                  </a:extLst>
                </p:cNvPr>
                <p:cNvGrpSpPr/>
                <p:nvPr/>
              </p:nvGrpSpPr>
              <p:grpSpPr>
                <a:xfrm>
                  <a:off x="6959316" y="1852370"/>
                  <a:ext cx="328063" cy="371404"/>
                  <a:chOff x="5846212" y="3475347"/>
                  <a:chExt cx="166327" cy="188320"/>
                </a:xfrm>
              </p:grpSpPr>
              <p:sp>
                <p:nvSpPr>
                  <p:cNvPr id="94" name="Google Shape;213;p18">
                    <a:extLst>
                      <a:ext uri="{FF2B5EF4-FFF2-40B4-BE49-F238E27FC236}">
                        <a16:creationId xmlns:a16="http://schemas.microsoft.com/office/drawing/2014/main" id="{102EC812-9073-4F3D-B569-E156C98BF41D}"/>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4;p18">
                    <a:extLst>
                      <a:ext uri="{FF2B5EF4-FFF2-40B4-BE49-F238E27FC236}">
                        <a16:creationId xmlns:a16="http://schemas.microsoft.com/office/drawing/2014/main" id="{27CBC302-E4B8-4B80-8E15-711F386FB18F}"/>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15;p18">
                  <a:extLst>
                    <a:ext uri="{FF2B5EF4-FFF2-40B4-BE49-F238E27FC236}">
                      <a16:creationId xmlns:a16="http://schemas.microsoft.com/office/drawing/2014/main" id="{5930DA08-EDD1-4BFC-AD65-268A8A4A71E1}"/>
                    </a:ext>
                  </a:extLst>
                </p:cNvPr>
                <p:cNvGrpSpPr/>
                <p:nvPr/>
              </p:nvGrpSpPr>
              <p:grpSpPr>
                <a:xfrm>
                  <a:off x="7395216" y="1852370"/>
                  <a:ext cx="328063" cy="371404"/>
                  <a:chOff x="5846212" y="3475347"/>
                  <a:chExt cx="166327" cy="188320"/>
                </a:xfrm>
              </p:grpSpPr>
              <p:sp>
                <p:nvSpPr>
                  <p:cNvPr id="92" name="Google Shape;216;p18">
                    <a:extLst>
                      <a:ext uri="{FF2B5EF4-FFF2-40B4-BE49-F238E27FC236}">
                        <a16:creationId xmlns:a16="http://schemas.microsoft.com/office/drawing/2014/main" id="{972BA66C-D285-4616-B750-C54D244091B7}"/>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p18">
                    <a:extLst>
                      <a:ext uri="{FF2B5EF4-FFF2-40B4-BE49-F238E27FC236}">
                        <a16:creationId xmlns:a16="http://schemas.microsoft.com/office/drawing/2014/main" id="{5ABBE07F-7C25-477B-B441-625AE67349C3}"/>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accent6">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96" name="Straight Arrow Connector 195">
                <a:extLst>
                  <a:ext uri="{FF2B5EF4-FFF2-40B4-BE49-F238E27FC236}">
                    <a16:creationId xmlns:a16="http://schemas.microsoft.com/office/drawing/2014/main" id="{57E3581D-3BB5-4AF7-93E5-3445330035E3}"/>
                  </a:ext>
                </a:extLst>
              </p:cNvPr>
              <p:cNvCxnSpPr>
                <a:cxnSpLocks/>
              </p:cNvCxnSpPr>
              <p:nvPr/>
            </p:nvCxnSpPr>
            <p:spPr>
              <a:xfrm>
                <a:off x="1505582" y="2427431"/>
                <a:ext cx="0" cy="575261"/>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7" name="Group 6">
              <a:extLst>
                <a:ext uri="{FF2B5EF4-FFF2-40B4-BE49-F238E27FC236}">
                  <a16:creationId xmlns:a16="http://schemas.microsoft.com/office/drawing/2014/main" id="{328FE1D8-17F0-423C-891A-485650D3275E}"/>
                </a:ext>
              </a:extLst>
            </p:cNvPr>
            <p:cNvGrpSpPr/>
            <p:nvPr/>
          </p:nvGrpSpPr>
          <p:grpSpPr>
            <a:xfrm>
              <a:off x="3937506" y="1564825"/>
              <a:ext cx="1452858" cy="2851582"/>
              <a:chOff x="3937506" y="1564825"/>
              <a:chExt cx="1452858" cy="2851582"/>
            </a:xfrm>
          </p:grpSpPr>
          <p:sp>
            <p:nvSpPr>
              <p:cNvPr id="169" name="Google Shape;169;p17"/>
              <p:cNvSpPr txBox="1"/>
              <p:nvPr/>
            </p:nvSpPr>
            <p:spPr>
              <a:xfrm>
                <a:off x="3937506" y="1564825"/>
                <a:ext cx="1452858" cy="397782"/>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March 2022</a:t>
                </a:r>
                <a:endParaRPr sz="1800" b="1">
                  <a:solidFill>
                    <a:schemeClr val="lt1"/>
                  </a:solidFill>
                  <a:latin typeface="Fira Sans Extra Condensed"/>
                  <a:ea typeface="Fira Sans Extra Condensed"/>
                  <a:cs typeface="Fira Sans Extra Condensed"/>
                  <a:sym typeface="Fira Sans Extra Condensed"/>
                </a:endParaRPr>
              </a:p>
            </p:txBody>
          </p:sp>
          <p:sp>
            <p:nvSpPr>
              <p:cNvPr id="171" name="Google Shape;171;p17"/>
              <p:cNvSpPr txBox="1"/>
              <p:nvPr/>
            </p:nvSpPr>
            <p:spPr>
              <a:xfrm>
                <a:off x="4140489" y="2026487"/>
                <a:ext cx="1046892" cy="29591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Fira Sans Extra Condensed"/>
                    <a:ea typeface="Fira Sans Extra Condensed"/>
                    <a:cs typeface="Fira Sans Extra Condensed"/>
                    <a:sym typeface="Fira Sans Extra Condensed"/>
                  </a:rPr>
                  <a:t>Phase 2</a:t>
                </a:r>
                <a:endParaRPr sz="1800" b="1">
                  <a:solidFill>
                    <a:schemeClr val="dk1"/>
                  </a:solidFill>
                  <a:latin typeface="Fira Sans Extra Condensed"/>
                  <a:ea typeface="Fira Sans Extra Condensed"/>
                  <a:cs typeface="Fira Sans Extra Condensed"/>
                  <a:sym typeface="Fira Sans Extra Condensed"/>
                </a:endParaRPr>
              </a:p>
            </p:txBody>
          </p:sp>
          <p:sp>
            <p:nvSpPr>
              <p:cNvPr id="177" name="Google Shape;177;p17"/>
              <p:cNvSpPr txBox="1"/>
              <p:nvPr/>
            </p:nvSpPr>
            <p:spPr>
              <a:xfrm>
                <a:off x="4056474" y="3131944"/>
                <a:ext cx="1214923" cy="43229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6 Youth </a:t>
                </a:r>
                <a:endParaRPr sz="1800" b="1">
                  <a:solidFill>
                    <a:schemeClr val="lt1"/>
                  </a:solidFill>
                  <a:latin typeface="Fira Sans Extra Condensed"/>
                  <a:ea typeface="Fira Sans Extra Condensed"/>
                  <a:cs typeface="Fira Sans Extra Condensed"/>
                  <a:sym typeface="Fira Sans Extra Condensed"/>
                </a:endParaRPr>
              </a:p>
            </p:txBody>
          </p:sp>
          <p:grpSp>
            <p:nvGrpSpPr>
              <p:cNvPr id="104" name="Google Shape;196;p18">
                <a:extLst>
                  <a:ext uri="{FF2B5EF4-FFF2-40B4-BE49-F238E27FC236}">
                    <a16:creationId xmlns:a16="http://schemas.microsoft.com/office/drawing/2014/main" id="{35089989-13A6-4D41-848A-146C279801F6}"/>
                  </a:ext>
                </a:extLst>
              </p:cNvPr>
              <p:cNvGrpSpPr/>
              <p:nvPr/>
            </p:nvGrpSpPr>
            <p:grpSpPr>
              <a:xfrm>
                <a:off x="4166574" y="3705351"/>
                <a:ext cx="994722" cy="306105"/>
                <a:chOff x="6087516" y="1852352"/>
                <a:chExt cx="1199863" cy="371403"/>
              </a:xfrm>
              <a:solidFill>
                <a:schemeClr val="accent1">
                  <a:lumMod val="40000"/>
                  <a:lumOff val="60000"/>
                </a:schemeClr>
              </a:solidFill>
            </p:grpSpPr>
            <p:grpSp>
              <p:nvGrpSpPr>
                <p:cNvPr id="107" name="Google Shape;206;p18">
                  <a:extLst>
                    <a:ext uri="{FF2B5EF4-FFF2-40B4-BE49-F238E27FC236}">
                      <a16:creationId xmlns:a16="http://schemas.microsoft.com/office/drawing/2014/main" id="{9FA72D96-0708-41C9-B01A-1826B67D0540}"/>
                    </a:ext>
                  </a:extLst>
                </p:cNvPr>
                <p:cNvGrpSpPr/>
                <p:nvPr/>
              </p:nvGrpSpPr>
              <p:grpSpPr>
                <a:xfrm>
                  <a:off x="6087516" y="1852352"/>
                  <a:ext cx="328063" cy="371403"/>
                  <a:chOff x="5846212" y="3475347"/>
                  <a:chExt cx="166327" cy="188320"/>
                </a:xfrm>
                <a:grpFill/>
              </p:grpSpPr>
              <p:sp>
                <p:nvSpPr>
                  <p:cNvPr id="117" name="Google Shape;207;p18">
                    <a:extLst>
                      <a:ext uri="{FF2B5EF4-FFF2-40B4-BE49-F238E27FC236}">
                        <a16:creationId xmlns:a16="http://schemas.microsoft.com/office/drawing/2014/main" id="{E9A13AAF-304A-461A-BACB-9C2F44DB876D}"/>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8;p18">
                    <a:extLst>
                      <a:ext uri="{FF2B5EF4-FFF2-40B4-BE49-F238E27FC236}">
                        <a16:creationId xmlns:a16="http://schemas.microsoft.com/office/drawing/2014/main" id="{5D0698F1-3A98-4399-8835-EEAA87F0FDF5}"/>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09;p18">
                  <a:extLst>
                    <a:ext uri="{FF2B5EF4-FFF2-40B4-BE49-F238E27FC236}">
                      <a16:creationId xmlns:a16="http://schemas.microsoft.com/office/drawing/2014/main" id="{8A5CC30A-B85E-4DC0-BD2C-21291457FD7B}"/>
                    </a:ext>
                  </a:extLst>
                </p:cNvPr>
                <p:cNvGrpSpPr/>
                <p:nvPr/>
              </p:nvGrpSpPr>
              <p:grpSpPr>
                <a:xfrm>
                  <a:off x="6523416" y="1852352"/>
                  <a:ext cx="328063" cy="371403"/>
                  <a:chOff x="5846212" y="3475347"/>
                  <a:chExt cx="166327" cy="188320"/>
                </a:xfrm>
                <a:grpFill/>
              </p:grpSpPr>
              <p:sp>
                <p:nvSpPr>
                  <p:cNvPr id="115" name="Google Shape;210;p18">
                    <a:extLst>
                      <a:ext uri="{FF2B5EF4-FFF2-40B4-BE49-F238E27FC236}">
                        <a16:creationId xmlns:a16="http://schemas.microsoft.com/office/drawing/2014/main" id="{B69DB3D3-981C-4CBE-B6AE-81DC1F3BCEB4}"/>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1;p18">
                    <a:extLst>
                      <a:ext uri="{FF2B5EF4-FFF2-40B4-BE49-F238E27FC236}">
                        <a16:creationId xmlns:a16="http://schemas.microsoft.com/office/drawing/2014/main" id="{CA729DF5-D2C2-4B56-9AEE-083708170946}"/>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212;p18">
                  <a:extLst>
                    <a:ext uri="{FF2B5EF4-FFF2-40B4-BE49-F238E27FC236}">
                      <a16:creationId xmlns:a16="http://schemas.microsoft.com/office/drawing/2014/main" id="{2A962CBD-165C-420E-B3AC-7D7A89014C99}"/>
                    </a:ext>
                  </a:extLst>
                </p:cNvPr>
                <p:cNvGrpSpPr/>
                <p:nvPr/>
              </p:nvGrpSpPr>
              <p:grpSpPr>
                <a:xfrm>
                  <a:off x="6959316" y="1852352"/>
                  <a:ext cx="328063" cy="371403"/>
                  <a:chOff x="5846212" y="3475347"/>
                  <a:chExt cx="166327" cy="188320"/>
                </a:xfrm>
                <a:grpFill/>
              </p:grpSpPr>
              <p:sp>
                <p:nvSpPr>
                  <p:cNvPr id="113" name="Google Shape;213;p18">
                    <a:extLst>
                      <a:ext uri="{FF2B5EF4-FFF2-40B4-BE49-F238E27FC236}">
                        <a16:creationId xmlns:a16="http://schemas.microsoft.com/office/drawing/2014/main" id="{A6B97265-60D1-45D4-A82C-CD2E40F74FA1}"/>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4;p18">
                    <a:extLst>
                      <a:ext uri="{FF2B5EF4-FFF2-40B4-BE49-F238E27FC236}">
                        <a16:creationId xmlns:a16="http://schemas.microsoft.com/office/drawing/2014/main" id="{679B8966-C1B3-4F8A-8E9B-D98C9137F959}"/>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oogle Shape;196;p18">
                <a:extLst>
                  <a:ext uri="{FF2B5EF4-FFF2-40B4-BE49-F238E27FC236}">
                    <a16:creationId xmlns:a16="http://schemas.microsoft.com/office/drawing/2014/main" id="{993F08D7-1315-4B19-9C30-8B6BD559A3B2}"/>
                  </a:ext>
                </a:extLst>
              </p:cNvPr>
              <p:cNvGrpSpPr/>
              <p:nvPr/>
            </p:nvGrpSpPr>
            <p:grpSpPr>
              <a:xfrm>
                <a:off x="4166574" y="4110302"/>
                <a:ext cx="994722" cy="306105"/>
                <a:chOff x="6087516" y="1852352"/>
                <a:chExt cx="1199863" cy="371403"/>
              </a:xfrm>
              <a:solidFill>
                <a:schemeClr val="accent1">
                  <a:lumMod val="40000"/>
                  <a:lumOff val="60000"/>
                </a:schemeClr>
              </a:solidFill>
            </p:grpSpPr>
            <p:grpSp>
              <p:nvGrpSpPr>
                <p:cNvPr id="162" name="Google Shape;206;p18">
                  <a:extLst>
                    <a:ext uri="{FF2B5EF4-FFF2-40B4-BE49-F238E27FC236}">
                      <a16:creationId xmlns:a16="http://schemas.microsoft.com/office/drawing/2014/main" id="{48C8F37D-6128-457D-B5C0-F1F7F09709C7}"/>
                    </a:ext>
                  </a:extLst>
                </p:cNvPr>
                <p:cNvGrpSpPr/>
                <p:nvPr/>
              </p:nvGrpSpPr>
              <p:grpSpPr>
                <a:xfrm>
                  <a:off x="6087516" y="1852352"/>
                  <a:ext cx="328063" cy="371403"/>
                  <a:chOff x="5846212" y="3475347"/>
                  <a:chExt cx="166327" cy="188320"/>
                </a:xfrm>
                <a:grpFill/>
              </p:grpSpPr>
              <p:sp>
                <p:nvSpPr>
                  <p:cNvPr id="189" name="Google Shape;207;p18">
                    <a:extLst>
                      <a:ext uri="{FF2B5EF4-FFF2-40B4-BE49-F238E27FC236}">
                        <a16:creationId xmlns:a16="http://schemas.microsoft.com/office/drawing/2014/main" id="{5D9989B9-58E2-4C03-92D7-ECDB3E500419}"/>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8;p18">
                    <a:extLst>
                      <a:ext uri="{FF2B5EF4-FFF2-40B4-BE49-F238E27FC236}">
                        <a16:creationId xmlns:a16="http://schemas.microsoft.com/office/drawing/2014/main" id="{45AC1B5E-D4EC-41AC-88FB-BAD63DD67E08}"/>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209;p18">
                  <a:extLst>
                    <a:ext uri="{FF2B5EF4-FFF2-40B4-BE49-F238E27FC236}">
                      <a16:creationId xmlns:a16="http://schemas.microsoft.com/office/drawing/2014/main" id="{265BDEB7-737F-45BF-A986-D833DFDA157A}"/>
                    </a:ext>
                  </a:extLst>
                </p:cNvPr>
                <p:cNvGrpSpPr/>
                <p:nvPr/>
              </p:nvGrpSpPr>
              <p:grpSpPr>
                <a:xfrm>
                  <a:off x="6523416" y="1852352"/>
                  <a:ext cx="328063" cy="371403"/>
                  <a:chOff x="5846212" y="3475347"/>
                  <a:chExt cx="166327" cy="188320"/>
                </a:xfrm>
                <a:grpFill/>
              </p:grpSpPr>
              <p:sp>
                <p:nvSpPr>
                  <p:cNvPr id="187" name="Google Shape;210;p18">
                    <a:extLst>
                      <a:ext uri="{FF2B5EF4-FFF2-40B4-BE49-F238E27FC236}">
                        <a16:creationId xmlns:a16="http://schemas.microsoft.com/office/drawing/2014/main" id="{11F1E2DC-62EC-48EE-A6A6-6A9643EF31F6}"/>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p18">
                    <a:extLst>
                      <a:ext uri="{FF2B5EF4-FFF2-40B4-BE49-F238E27FC236}">
                        <a16:creationId xmlns:a16="http://schemas.microsoft.com/office/drawing/2014/main" id="{2D3FEFDF-805D-4271-A1EE-0E1FE50EC9D0}"/>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212;p18">
                  <a:extLst>
                    <a:ext uri="{FF2B5EF4-FFF2-40B4-BE49-F238E27FC236}">
                      <a16:creationId xmlns:a16="http://schemas.microsoft.com/office/drawing/2014/main" id="{64B774E5-794F-470D-B676-A08FA94D5E4B}"/>
                    </a:ext>
                  </a:extLst>
                </p:cNvPr>
                <p:cNvGrpSpPr/>
                <p:nvPr/>
              </p:nvGrpSpPr>
              <p:grpSpPr>
                <a:xfrm>
                  <a:off x="6959316" y="1852352"/>
                  <a:ext cx="328063" cy="371403"/>
                  <a:chOff x="5846212" y="3475347"/>
                  <a:chExt cx="166327" cy="188320"/>
                </a:xfrm>
                <a:grpFill/>
              </p:grpSpPr>
              <p:sp>
                <p:nvSpPr>
                  <p:cNvPr id="185" name="Google Shape;213;p18">
                    <a:extLst>
                      <a:ext uri="{FF2B5EF4-FFF2-40B4-BE49-F238E27FC236}">
                        <a16:creationId xmlns:a16="http://schemas.microsoft.com/office/drawing/2014/main" id="{0214EE18-CB96-433F-AB93-C87CCD2A811B}"/>
                      </a:ext>
                    </a:extLst>
                  </p:cNvPr>
                  <p:cNvSpPr/>
                  <p:nvPr/>
                </p:nvSpPr>
                <p:spPr>
                  <a:xfrm>
                    <a:off x="5886345" y="3475347"/>
                    <a:ext cx="84119" cy="84149"/>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p18">
                    <a:extLst>
                      <a:ext uri="{FF2B5EF4-FFF2-40B4-BE49-F238E27FC236}">
                        <a16:creationId xmlns:a16="http://schemas.microsoft.com/office/drawing/2014/main" id="{E596BD63-47BE-4582-AD10-31D1533F166D}"/>
                      </a:ext>
                    </a:extLst>
                  </p:cNvPr>
                  <p:cNvSpPr/>
                  <p:nvPr/>
                </p:nvSpPr>
                <p:spPr>
                  <a:xfrm>
                    <a:off x="5846212" y="3579518"/>
                    <a:ext cx="166327" cy="84149"/>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97" name="Straight Arrow Connector 196">
                <a:extLst>
                  <a:ext uri="{FF2B5EF4-FFF2-40B4-BE49-F238E27FC236}">
                    <a16:creationId xmlns:a16="http://schemas.microsoft.com/office/drawing/2014/main" id="{2CAB3C07-3BA3-4739-A6A1-142C6846F57C}"/>
                  </a:ext>
                </a:extLst>
              </p:cNvPr>
              <p:cNvCxnSpPr>
                <a:cxnSpLocks/>
              </p:cNvCxnSpPr>
              <p:nvPr/>
            </p:nvCxnSpPr>
            <p:spPr>
              <a:xfrm>
                <a:off x="4663935" y="2427431"/>
                <a:ext cx="0" cy="575261"/>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6" name="Rectangle 25">
            <a:extLst>
              <a:ext uri="{FF2B5EF4-FFF2-40B4-BE49-F238E27FC236}">
                <a16:creationId xmlns:a16="http://schemas.microsoft.com/office/drawing/2014/main" id="{BF2CA92A-6C64-4BAC-84D1-F64C1C590776}"/>
              </a:ext>
            </a:extLst>
          </p:cNvPr>
          <p:cNvSpPr/>
          <p:nvPr/>
        </p:nvSpPr>
        <p:spPr>
          <a:xfrm>
            <a:off x="0" y="-29656"/>
            <a:ext cx="9143999" cy="14857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276084" y="545172"/>
            <a:ext cx="4511842" cy="334587"/>
          </a:xfrm>
          <a:prstGeom prst="rect">
            <a:avLst/>
          </a:prstGeom>
        </p:spPr>
        <p:txBody>
          <a:bodyPr spcFirstLastPara="1" wrap="square" lIns="91425" tIns="91425" rIns="91425" bIns="91425" anchor="ctr" anchorCtr="0">
            <a:noAutofit/>
          </a:bodyPr>
          <a:lstStyle/>
          <a:p>
            <a:r>
              <a:rPr lang="en"/>
              <a:t>How the Youth Describe Resilient Rebels</a:t>
            </a:r>
            <a:endParaRPr lang="en-US"/>
          </a:p>
        </p:txBody>
      </p:sp>
      <p:sp>
        <p:nvSpPr>
          <p:cNvPr id="8" name="TextBox 7">
            <a:extLst>
              <a:ext uri="{FF2B5EF4-FFF2-40B4-BE49-F238E27FC236}">
                <a16:creationId xmlns:a16="http://schemas.microsoft.com/office/drawing/2014/main" id="{51567572-BD04-44E8-8899-DB34573A9ABB}"/>
              </a:ext>
            </a:extLst>
          </p:cNvPr>
          <p:cNvSpPr txBox="1"/>
          <p:nvPr/>
        </p:nvSpPr>
        <p:spPr>
          <a:xfrm>
            <a:off x="5179728" y="2553750"/>
            <a:ext cx="2019617" cy="830997"/>
          </a:xfrm>
          <a:prstGeom prst="rect">
            <a:avLst/>
          </a:prstGeom>
          <a:noFill/>
        </p:spPr>
        <p:txBody>
          <a:bodyPr wrap="square" rtlCol="0">
            <a:spAutoFit/>
          </a:bodyPr>
          <a:lstStyle/>
          <a:p>
            <a:pPr algn="ctr"/>
            <a:r>
              <a:rPr lang="en-US" sz="4800">
                <a:solidFill>
                  <a:schemeClr val="accent1"/>
                </a:solidFill>
                <a:latin typeface="Fira Sans Extra Condensed" panose="020B0503050000020004" pitchFamily="34" charset="0"/>
              </a:rPr>
              <a:t>crazy</a:t>
            </a:r>
            <a:endParaRPr lang="en-CA" sz="4400">
              <a:solidFill>
                <a:schemeClr val="accent1"/>
              </a:solidFill>
              <a:latin typeface="Fira Sans Extra Condensed" panose="020B0503050000020004" pitchFamily="34" charset="0"/>
            </a:endParaRPr>
          </a:p>
        </p:txBody>
      </p:sp>
      <p:sp>
        <p:nvSpPr>
          <p:cNvPr id="9" name="TextBox 8">
            <a:extLst>
              <a:ext uri="{FF2B5EF4-FFF2-40B4-BE49-F238E27FC236}">
                <a16:creationId xmlns:a16="http://schemas.microsoft.com/office/drawing/2014/main" id="{EBD761FD-9383-4206-88C3-0ABD175C2B32}"/>
              </a:ext>
            </a:extLst>
          </p:cNvPr>
          <p:cNvSpPr txBox="1"/>
          <p:nvPr/>
        </p:nvSpPr>
        <p:spPr>
          <a:xfrm>
            <a:off x="6248750" y="3347435"/>
            <a:ext cx="2910990" cy="369332"/>
          </a:xfrm>
          <a:prstGeom prst="rect">
            <a:avLst/>
          </a:prstGeom>
          <a:noFill/>
        </p:spPr>
        <p:txBody>
          <a:bodyPr wrap="square" rtlCol="0">
            <a:spAutoFit/>
          </a:bodyPr>
          <a:lstStyle/>
          <a:p>
            <a:r>
              <a:rPr lang="en-US" sz="1800">
                <a:solidFill>
                  <a:schemeClr val="accent6"/>
                </a:solidFill>
                <a:latin typeface="Fira Sans Extra Condensed" panose="020B0503050000020004" pitchFamily="34" charset="0"/>
              </a:rPr>
              <a:t>home away from home</a:t>
            </a:r>
            <a:endParaRPr lang="en-CA" sz="1800">
              <a:solidFill>
                <a:schemeClr val="accent6"/>
              </a:solidFill>
              <a:latin typeface="Fira Sans Extra Condensed" panose="020B0503050000020004" pitchFamily="34" charset="0"/>
            </a:endParaRPr>
          </a:p>
        </p:txBody>
      </p:sp>
      <p:sp>
        <p:nvSpPr>
          <p:cNvPr id="10" name="TextBox 9">
            <a:extLst>
              <a:ext uri="{FF2B5EF4-FFF2-40B4-BE49-F238E27FC236}">
                <a16:creationId xmlns:a16="http://schemas.microsoft.com/office/drawing/2014/main" id="{8F152D86-E2B7-4FB5-A8FE-2CE005ECA823}"/>
              </a:ext>
            </a:extLst>
          </p:cNvPr>
          <p:cNvSpPr txBox="1"/>
          <p:nvPr/>
        </p:nvSpPr>
        <p:spPr>
          <a:xfrm>
            <a:off x="4931469" y="4386805"/>
            <a:ext cx="2822857" cy="338554"/>
          </a:xfrm>
          <a:prstGeom prst="rect">
            <a:avLst/>
          </a:prstGeom>
          <a:noFill/>
        </p:spPr>
        <p:txBody>
          <a:bodyPr wrap="square" rtlCol="0">
            <a:spAutoFit/>
          </a:bodyPr>
          <a:lstStyle/>
          <a:p>
            <a:pPr algn="ctr"/>
            <a:r>
              <a:rPr lang="en-US" sz="1600">
                <a:solidFill>
                  <a:schemeClr val="accent3"/>
                </a:solidFill>
                <a:latin typeface="Fira Sans Extra Condensed" panose="020B0503050000020004" pitchFamily="34" charset="0"/>
              </a:rPr>
              <a:t>gets me out of the house</a:t>
            </a:r>
            <a:endParaRPr lang="en-CA" sz="1600">
              <a:solidFill>
                <a:schemeClr val="accent3"/>
              </a:solidFill>
              <a:latin typeface="Fira Sans Extra Condensed" panose="020B0503050000020004" pitchFamily="34" charset="0"/>
            </a:endParaRPr>
          </a:p>
        </p:txBody>
      </p:sp>
      <p:sp>
        <p:nvSpPr>
          <p:cNvPr id="11" name="TextBox 10">
            <a:extLst>
              <a:ext uri="{FF2B5EF4-FFF2-40B4-BE49-F238E27FC236}">
                <a16:creationId xmlns:a16="http://schemas.microsoft.com/office/drawing/2014/main" id="{052123DB-63DD-4C02-935F-DBBFD8292429}"/>
              </a:ext>
            </a:extLst>
          </p:cNvPr>
          <p:cNvSpPr txBox="1"/>
          <p:nvPr/>
        </p:nvSpPr>
        <p:spPr>
          <a:xfrm>
            <a:off x="5387940" y="3679918"/>
            <a:ext cx="1821261" cy="338554"/>
          </a:xfrm>
          <a:prstGeom prst="rect">
            <a:avLst/>
          </a:prstGeom>
          <a:noFill/>
        </p:spPr>
        <p:txBody>
          <a:bodyPr wrap="square" rtlCol="0">
            <a:spAutoFit/>
          </a:bodyPr>
          <a:lstStyle/>
          <a:p>
            <a:pPr algn="ctr"/>
            <a:r>
              <a:rPr lang="en-US" sz="1600">
                <a:solidFill>
                  <a:schemeClr val="accent4"/>
                </a:solidFill>
              </a:rPr>
              <a:t>participation </a:t>
            </a:r>
            <a:endParaRPr lang="en-CA" sz="1600">
              <a:solidFill>
                <a:schemeClr val="accent4"/>
              </a:solidFill>
            </a:endParaRPr>
          </a:p>
        </p:txBody>
      </p:sp>
      <p:sp>
        <p:nvSpPr>
          <p:cNvPr id="33" name="TextBox 32">
            <a:extLst>
              <a:ext uri="{FF2B5EF4-FFF2-40B4-BE49-F238E27FC236}">
                <a16:creationId xmlns:a16="http://schemas.microsoft.com/office/drawing/2014/main" id="{9339EB81-4568-4269-928C-E5CDBDA33F18}"/>
              </a:ext>
            </a:extLst>
          </p:cNvPr>
          <p:cNvSpPr txBox="1"/>
          <p:nvPr/>
        </p:nvSpPr>
        <p:spPr>
          <a:xfrm>
            <a:off x="6442065" y="4032031"/>
            <a:ext cx="2524359" cy="338554"/>
          </a:xfrm>
          <a:prstGeom prst="rect">
            <a:avLst/>
          </a:prstGeom>
          <a:noFill/>
        </p:spPr>
        <p:txBody>
          <a:bodyPr wrap="square" rtlCol="0">
            <a:spAutoFit/>
          </a:bodyPr>
          <a:lstStyle/>
          <a:p>
            <a:pPr algn="ctr"/>
            <a:r>
              <a:rPr lang="en-US" sz="1600">
                <a:solidFill>
                  <a:schemeClr val="accent4"/>
                </a:solidFill>
              </a:rPr>
              <a:t>get to see friends </a:t>
            </a:r>
            <a:endParaRPr lang="en-CA" sz="1600">
              <a:solidFill>
                <a:schemeClr val="accent4"/>
              </a:solidFill>
            </a:endParaRPr>
          </a:p>
        </p:txBody>
      </p:sp>
      <p:sp>
        <p:nvSpPr>
          <p:cNvPr id="12" name="TextBox 11">
            <a:extLst>
              <a:ext uri="{FF2B5EF4-FFF2-40B4-BE49-F238E27FC236}">
                <a16:creationId xmlns:a16="http://schemas.microsoft.com/office/drawing/2014/main" id="{F6BF0093-0C27-41E7-8C09-0CA0342946FF}"/>
              </a:ext>
            </a:extLst>
          </p:cNvPr>
          <p:cNvSpPr txBox="1"/>
          <p:nvPr/>
        </p:nvSpPr>
        <p:spPr>
          <a:xfrm>
            <a:off x="7060721" y="2570789"/>
            <a:ext cx="1725799" cy="369332"/>
          </a:xfrm>
          <a:prstGeom prst="rect">
            <a:avLst/>
          </a:prstGeom>
          <a:noFill/>
        </p:spPr>
        <p:txBody>
          <a:bodyPr wrap="square" rtlCol="0">
            <a:spAutoFit/>
          </a:bodyPr>
          <a:lstStyle/>
          <a:p>
            <a:r>
              <a:rPr lang="en-US" sz="1800">
                <a:solidFill>
                  <a:schemeClr val="accent5"/>
                </a:solidFill>
                <a:latin typeface="Fira Sans Extra Condensed" panose="020B0503050000020004" pitchFamily="34" charset="0"/>
              </a:rPr>
              <a:t>entertaining</a:t>
            </a:r>
            <a:endParaRPr lang="en-CA" sz="1800">
              <a:solidFill>
                <a:schemeClr val="accent5"/>
              </a:solidFill>
              <a:latin typeface="Fira Sans Extra Condensed" panose="020B0503050000020004" pitchFamily="34" charset="0"/>
            </a:endParaRPr>
          </a:p>
        </p:txBody>
      </p:sp>
      <p:sp>
        <p:nvSpPr>
          <p:cNvPr id="35" name="TextBox 34">
            <a:extLst>
              <a:ext uri="{FF2B5EF4-FFF2-40B4-BE49-F238E27FC236}">
                <a16:creationId xmlns:a16="http://schemas.microsoft.com/office/drawing/2014/main" id="{3FA42E36-1B86-402C-A1A3-86CA7EBD1D59}"/>
              </a:ext>
            </a:extLst>
          </p:cNvPr>
          <p:cNvSpPr txBox="1"/>
          <p:nvPr/>
        </p:nvSpPr>
        <p:spPr>
          <a:xfrm>
            <a:off x="7060721" y="2978118"/>
            <a:ext cx="1226196" cy="369332"/>
          </a:xfrm>
          <a:prstGeom prst="rect">
            <a:avLst/>
          </a:prstGeom>
          <a:noFill/>
        </p:spPr>
        <p:txBody>
          <a:bodyPr wrap="square" rtlCol="0">
            <a:spAutoFit/>
          </a:bodyPr>
          <a:lstStyle/>
          <a:p>
            <a:r>
              <a:rPr lang="en-US" sz="1800">
                <a:solidFill>
                  <a:schemeClr val="accent2"/>
                </a:solidFill>
                <a:latin typeface="Fira Sans Extra Condensed" panose="020B0503050000020004" pitchFamily="34" charset="0"/>
              </a:rPr>
              <a:t>creative</a:t>
            </a:r>
            <a:endParaRPr lang="en-CA" sz="1800">
              <a:solidFill>
                <a:schemeClr val="accent2"/>
              </a:solidFill>
              <a:latin typeface="Fira Sans Extra Condensed" panose="020B0503050000020004" pitchFamily="34" charset="0"/>
            </a:endParaRPr>
          </a:p>
        </p:txBody>
      </p:sp>
      <p:sp>
        <p:nvSpPr>
          <p:cNvPr id="36" name="TextBox 35">
            <a:extLst>
              <a:ext uri="{FF2B5EF4-FFF2-40B4-BE49-F238E27FC236}">
                <a16:creationId xmlns:a16="http://schemas.microsoft.com/office/drawing/2014/main" id="{96D163B7-81F9-4EA8-9F88-3754158C0B65}"/>
              </a:ext>
            </a:extLst>
          </p:cNvPr>
          <p:cNvSpPr txBox="1"/>
          <p:nvPr/>
        </p:nvSpPr>
        <p:spPr>
          <a:xfrm rot="16200000">
            <a:off x="4307181" y="4125066"/>
            <a:ext cx="1417956" cy="338554"/>
          </a:xfrm>
          <a:prstGeom prst="rect">
            <a:avLst/>
          </a:prstGeom>
          <a:noFill/>
        </p:spPr>
        <p:txBody>
          <a:bodyPr wrap="square" rtlCol="0">
            <a:spAutoFit/>
          </a:bodyPr>
          <a:lstStyle/>
          <a:p>
            <a:pPr algn="ctr"/>
            <a:r>
              <a:rPr lang="en-US" sz="1600">
                <a:solidFill>
                  <a:schemeClr val="accent1"/>
                </a:solidFill>
                <a:latin typeface="Fira Sans Extra Condensed" panose="020B0503050000020004" pitchFamily="34" charset="0"/>
              </a:rPr>
              <a:t>helpful</a:t>
            </a:r>
            <a:endParaRPr lang="en-CA" sz="1600">
              <a:solidFill>
                <a:schemeClr val="accent1"/>
              </a:solidFill>
              <a:latin typeface="Fira Sans Extra Condensed" panose="020B0503050000020004" pitchFamily="34" charset="0"/>
            </a:endParaRPr>
          </a:p>
        </p:txBody>
      </p:sp>
      <p:sp>
        <p:nvSpPr>
          <p:cNvPr id="37" name="TextBox 36">
            <a:extLst>
              <a:ext uri="{FF2B5EF4-FFF2-40B4-BE49-F238E27FC236}">
                <a16:creationId xmlns:a16="http://schemas.microsoft.com/office/drawing/2014/main" id="{F83F6ED7-E9A9-4692-BBE0-ED68BCB55458}"/>
              </a:ext>
            </a:extLst>
          </p:cNvPr>
          <p:cNvSpPr txBox="1"/>
          <p:nvPr/>
        </p:nvSpPr>
        <p:spPr>
          <a:xfrm rot="16200000">
            <a:off x="4352561" y="3453368"/>
            <a:ext cx="1989865" cy="338554"/>
          </a:xfrm>
          <a:prstGeom prst="rect">
            <a:avLst/>
          </a:prstGeom>
          <a:noFill/>
        </p:spPr>
        <p:txBody>
          <a:bodyPr wrap="square" rtlCol="0">
            <a:spAutoFit/>
          </a:bodyPr>
          <a:lstStyle/>
          <a:p>
            <a:pPr algn="ctr"/>
            <a:r>
              <a:rPr lang="en-US" sz="1600">
                <a:solidFill>
                  <a:schemeClr val="accent5"/>
                </a:solidFill>
                <a:latin typeface="Fira Sans Extra Condensed" panose="020B0503050000020004" pitchFamily="34" charset="0"/>
              </a:rPr>
              <a:t>interesting</a:t>
            </a:r>
            <a:endParaRPr lang="en-CA" sz="1600">
              <a:solidFill>
                <a:schemeClr val="accent5"/>
              </a:solidFill>
              <a:latin typeface="Fira Sans Extra Condensed" panose="020B0503050000020004" pitchFamily="34" charset="0"/>
            </a:endParaRPr>
          </a:p>
        </p:txBody>
      </p:sp>
      <p:sp>
        <p:nvSpPr>
          <p:cNvPr id="38" name="TextBox 37">
            <a:extLst>
              <a:ext uri="{FF2B5EF4-FFF2-40B4-BE49-F238E27FC236}">
                <a16:creationId xmlns:a16="http://schemas.microsoft.com/office/drawing/2014/main" id="{C91AC29F-CA7A-4838-8F4B-009AC329C0A5}"/>
              </a:ext>
            </a:extLst>
          </p:cNvPr>
          <p:cNvSpPr txBox="1"/>
          <p:nvPr/>
        </p:nvSpPr>
        <p:spPr>
          <a:xfrm>
            <a:off x="3535606" y="3613935"/>
            <a:ext cx="1821261" cy="307777"/>
          </a:xfrm>
          <a:prstGeom prst="rect">
            <a:avLst/>
          </a:prstGeom>
          <a:noFill/>
        </p:spPr>
        <p:txBody>
          <a:bodyPr wrap="square" rtlCol="0">
            <a:spAutoFit/>
          </a:bodyPr>
          <a:lstStyle/>
          <a:p>
            <a:pPr algn="ctr"/>
            <a:r>
              <a:rPr lang="en-US">
                <a:solidFill>
                  <a:schemeClr val="accent6"/>
                </a:solidFill>
              </a:rPr>
              <a:t>volunteer</a:t>
            </a:r>
            <a:endParaRPr lang="en-CA">
              <a:solidFill>
                <a:schemeClr val="accent6"/>
              </a:solidFill>
            </a:endParaRPr>
          </a:p>
        </p:txBody>
      </p:sp>
      <p:sp>
        <p:nvSpPr>
          <p:cNvPr id="39" name="TextBox 38">
            <a:extLst>
              <a:ext uri="{FF2B5EF4-FFF2-40B4-BE49-F238E27FC236}">
                <a16:creationId xmlns:a16="http://schemas.microsoft.com/office/drawing/2014/main" id="{057B243E-4286-4DDC-987C-27B5228B2913}"/>
              </a:ext>
            </a:extLst>
          </p:cNvPr>
          <p:cNvSpPr txBox="1"/>
          <p:nvPr/>
        </p:nvSpPr>
        <p:spPr>
          <a:xfrm rot="16200000">
            <a:off x="3101849" y="2881280"/>
            <a:ext cx="1887293" cy="338554"/>
          </a:xfrm>
          <a:prstGeom prst="rect">
            <a:avLst/>
          </a:prstGeom>
          <a:noFill/>
        </p:spPr>
        <p:txBody>
          <a:bodyPr wrap="square" rtlCol="0">
            <a:spAutoFit/>
          </a:bodyPr>
          <a:lstStyle/>
          <a:p>
            <a:pPr algn="ctr"/>
            <a:r>
              <a:rPr lang="en-US" sz="1600">
                <a:solidFill>
                  <a:schemeClr val="accent3"/>
                </a:solidFill>
                <a:latin typeface="Fira Sans Extra Condensed" panose="020B0503050000020004" pitchFamily="34" charset="0"/>
              </a:rPr>
              <a:t>wonderful</a:t>
            </a:r>
            <a:endParaRPr lang="en-CA" sz="1600">
              <a:solidFill>
                <a:schemeClr val="accent3"/>
              </a:solidFill>
              <a:latin typeface="Fira Sans Extra Condensed" panose="020B0503050000020004" pitchFamily="34" charset="0"/>
            </a:endParaRPr>
          </a:p>
        </p:txBody>
      </p:sp>
      <p:sp>
        <p:nvSpPr>
          <p:cNvPr id="40" name="TextBox 39">
            <a:extLst>
              <a:ext uri="{FF2B5EF4-FFF2-40B4-BE49-F238E27FC236}">
                <a16:creationId xmlns:a16="http://schemas.microsoft.com/office/drawing/2014/main" id="{18001016-535F-4A2A-AA1A-8311CF521C69}"/>
              </a:ext>
            </a:extLst>
          </p:cNvPr>
          <p:cNvSpPr txBox="1"/>
          <p:nvPr/>
        </p:nvSpPr>
        <p:spPr>
          <a:xfrm rot="16200000">
            <a:off x="4384275" y="2782185"/>
            <a:ext cx="1141327" cy="338554"/>
          </a:xfrm>
          <a:prstGeom prst="rect">
            <a:avLst/>
          </a:prstGeom>
          <a:noFill/>
        </p:spPr>
        <p:txBody>
          <a:bodyPr wrap="square" rtlCol="0">
            <a:spAutoFit/>
          </a:bodyPr>
          <a:lstStyle/>
          <a:p>
            <a:pPr algn="ctr"/>
            <a:r>
              <a:rPr lang="en-US" sz="1600">
                <a:solidFill>
                  <a:schemeClr val="accent2"/>
                </a:solidFill>
                <a:latin typeface="Fira Sans Extra Condensed" panose="020B0503050000020004" pitchFamily="34" charset="0"/>
              </a:rPr>
              <a:t>great</a:t>
            </a:r>
            <a:endParaRPr lang="en-CA" sz="1600">
              <a:solidFill>
                <a:schemeClr val="accent2"/>
              </a:solidFill>
              <a:latin typeface="Fira Sans Extra Condensed" panose="020B0503050000020004" pitchFamily="34" charset="0"/>
            </a:endParaRPr>
          </a:p>
        </p:txBody>
      </p:sp>
      <p:sp>
        <p:nvSpPr>
          <p:cNvPr id="41" name="TextBox 40">
            <a:extLst>
              <a:ext uri="{FF2B5EF4-FFF2-40B4-BE49-F238E27FC236}">
                <a16:creationId xmlns:a16="http://schemas.microsoft.com/office/drawing/2014/main" id="{D018B4FF-8869-4F3A-B5FE-A09364653EB5}"/>
              </a:ext>
            </a:extLst>
          </p:cNvPr>
          <p:cNvSpPr txBox="1"/>
          <p:nvPr/>
        </p:nvSpPr>
        <p:spPr>
          <a:xfrm>
            <a:off x="6170483" y="2120170"/>
            <a:ext cx="2134440" cy="369332"/>
          </a:xfrm>
          <a:prstGeom prst="rect">
            <a:avLst/>
          </a:prstGeom>
          <a:noFill/>
        </p:spPr>
        <p:txBody>
          <a:bodyPr wrap="square" rtlCol="0">
            <a:spAutoFit/>
          </a:bodyPr>
          <a:lstStyle/>
          <a:p>
            <a:pPr algn="ctr"/>
            <a:r>
              <a:rPr lang="en-US" sz="1800">
                <a:solidFill>
                  <a:schemeClr val="accent2"/>
                </a:solidFill>
                <a:latin typeface="Fira Sans Extra Condensed" panose="020B0503050000020004" pitchFamily="34" charset="0"/>
              </a:rPr>
              <a:t>hours gained</a:t>
            </a:r>
            <a:endParaRPr lang="en-CA" sz="1800">
              <a:solidFill>
                <a:schemeClr val="accent2"/>
              </a:solidFill>
              <a:latin typeface="Fira Sans Extra Condensed" panose="020B0503050000020004" pitchFamily="34" charset="0"/>
            </a:endParaRPr>
          </a:p>
        </p:txBody>
      </p:sp>
      <p:sp>
        <p:nvSpPr>
          <p:cNvPr id="42" name="TextBox 41">
            <a:extLst>
              <a:ext uri="{FF2B5EF4-FFF2-40B4-BE49-F238E27FC236}">
                <a16:creationId xmlns:a16="http://schemas.microsoft.com/office/drawing/2014/main" id="{CAEBBD9D-8893-46DE-9CCA-B8FD74748C4D}"/>
              </a:ext>
            </a:extLst>
          </p:cNvPr>
          <p:cNvSpPr txBox="1"/>
          <p:nvPr/>
        </p:nvSpPr>
        <p:spPr>
          <a:xfrm>
            <a:off x="3873796" y="2195141"/>
            <a:ext cx="1725799" cy="369332"/>
          </a:xfrm>
          <a:prstGeom prst="rect">
            <a:avLst/>
          </a:prstGeom>
          <a:noFill/>
        </p:spPr>
        <p:txBody>
          <a:bodyPr wrap="square" rtlCol="0">
            <a:spAutoFit/>
          </a:bodyPr>
          <a:lstStyle/>
          <a:p>
            <a:pPr algn="ctr"/>
            <a:r>
              <a:rPr lang="en-US" sz="1800">
                <a:solidFill>
                  <a:schemeClr val="accent6"/>
                </a:solidFill>
                <a:latin typeface="Fira Sans Extra Condensed" panose="020B0503050000020004" pitchFamily="34" charset="0"/>
              </a:rPr>
              <a:t>friends</a:t>
            </a:r>
            <a:endParaRPr lang="en-CA" sz="1800">
              <a:solidFill>
                <a:schemeClr val="accent6"/>
              </a:solidFill>
              <a:latin typeface="Fira Sans Extra Condensed" panose="020B0503050000020004" pitchFamily="34" charset="0"/>
            </a:endParaRPr>
          </a:p>
        </p:txBody>
      </p:sp>
      <p:sp>
        <p:nvSpPr>
          <p:cNvPr id="44" name="TextBox 43">
            <a:extLst>
              <a:ext uri="{FF2B5EF4-FFF2-40B4-BE49-F238E27FC236}">
                <a16:creationId xmlns:a16="http://schemas.microsoft.com/office/drawing/2014/main" id="{D8A1A019-CF80-4CF6-BE12-D332ACC6B822}"/>
              </a:ext>
            </a:extLst>
          </p:cNvPr>
          <p:cNvSpPr txBox="1"/>
          <p:nvPr/>
        </p:nvSpPr>
        <p:spPr>
          <a:xfrm>
            <a:off x="4898698" y="2048381"/>
            <a:ext cx="1725799" cy="707886"/>
          </a:xfrm>
          <a:prstGeom prst="rect">
            <a:avLst/>
          </a:prstGeom>
          <a:noFill/>
        </p:spPr>
        <p:txBody>
          <a:bodyPr wrap="square" rtlCol="0">
            <a:spAutoFit/>
          </a:bodyPr>
          <a:lstStyle/>
          <a:p>
            <a:pPr algn="ctr"/>
            <a:r>
              <a:rPr lang="en-US" sz="4000">
                <a:solidFill>
                  <a:schemeClr val="accent3"/>
                </a:solidFill>
                <a:latin typeface="Fira Sans Extra Condensed" panose="020B0503050000020004" pitchFamily="34" charset="0"/>
              </a:rPr>
              <a:t>fun</a:t>
            </a:r>
            <a:endParaRPr lang="en-CA" sz="4000">
              <a:solidFill>
                <a:schemeClr val="accent3"/>
              </a:solidFill>
              <a:latin typeface="Fira Sans Extra Condensed" panose="020B0503050000020004" pitchFamily="34" charset="0"/>
            </a:endParaRPr>
          </a:p>
        </p:txBody>
      </p:sp>
      <p:sp>
        <p:nvSpPr>
          <p:cNvPr id="45" name="TextBox 44">
            <a:extLst>
              <a:ext uri="{FF2B5EF4-FFF2-40B4-BE49-F238E27FC236}">
                <a16:creationId xmlns:a16="http://schemas.microsoft.com/office/drawing/2014/main" id="{8FA07C01-5B93-46DD-BCFD-8D235386813C}"/>
              </a:ext>
            </a:extLst>
          </p:cNvPr>
          <p:cNvSpPr txBox="1"/>
          <p:nvPr/>
        </p:nvSpPr>
        <p:spPr>
          <a:xfrm>
            <a:off x="4286299" y="1743710"/>
            <a:ext cx="3079701" cy="369332"/>
          </a:xfrm>
          <a:prstGeom prst="rect">
            <a:avLst/>
          </a:prstGeom>
          <a:noFill/>
        </p:spPr>
        <p:txBody>
          <a:bodyPr wrap="square" rtlCol="0">
            <a:spAutoFit/>
          </a:bodyPr>
          <a:lstStyle/>
          <a:p>
            <a:pPr algn="ctr"/>
            <a:r>
              <a:rPr lang="en-US" sz="1800">
                <a:solidFill>
                  <a:schemeClr val="accent4"/>
                </a:solidFill>
                <a:latin typeface="Fira Sans Extra Condensed" panose="020B0503050000020004" pitchFamily="34" charset="0"/>
              </a:rPr>
              <a:t>safe place for fun chats</a:t>
            </a:r>
            <a:endParaRPr lang="en-CA" sz="1800">
              <a:solidFill>
                <a:schemeClr val="accent4"/>
              </a:solidFill>
              <a:latin typeface="Fira Sans Extra Condensed" panose="020B0503050000020004" pitchFamily="34" charset="0"/>
            </a:endParaRPr>
          </a:p>
        </p:txBody>
      </p:sp>
      <p:grpSp>
        <p:nvGrpSpPr>
          <p:cNvPr id="46" name="Google Shape;327;p19">
            <a:extLst>
              <a:ext uri="{FF2B5EF4-FFF2-40B4-BE49-F238E27FC236}">
                <a16:creationId xmlns:a16="http://schemas.microsoft.com/office/drawing/2014/main" id="{A5500970-B021-41D1-8FB0-48458D58DBCB}"/>
              </a:ext>
            </a:extLst>
          </p:cNvPr>
          <p:cNvGrpSpPr/>
          <p:nvPr/>
        </p:nvGrpSpPr>
        <p:grpSpPr>
          <a:xfrm>
            <a:off x="709345" y="1888480"/>
            <a:ext cx="2496923" cy="2452992"/>
            <a:chOff x="705841" y="1481545"/>
            <a:chExt cx="2357400" cy="1974013"/>
          </a:xfrm>
        </p:grpSpPr>
        <p:sp>
          <p:nvSpPr>
            <p:cNvPr id="47" name="Google Shape;328;p19">
              <a:extLst>
                <a:ext uri="{FF2B5EF4-FFF2-40B4-BE49-F238E27FC236}">
                  <a16:creationId xmlns:a16="http://schemas.microsoft.com/office/drawing/2014/main" id="{DB92FFD6-B60B-46C1-BEED-42CA39F999DA}"/>
                </a:ext>
              </a:extLst>
            </p:cNvPr>
            <p:cNvSpPr txBox="1"/>
            <p:nvPr/>
          </p:nvSpPr>
          <p:spPr>
            <a:xfrm>
              <a:off x="705841" y="1481545"/>
              <a:ext cx="2357400" cy="967800"/>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6000" b="1">
                  <a:solidFill>
                    <a:schemeClr val="lt1"/>
                  </a:solidFill>
                  <a:latin typeface="Fira Sans Extra Condensed"/>
                  <a:ea typeface="Fira Sans Extra Condensed"/>
                  <a:cs typeface="Fira Sans Extra Condensed"/>
                  <a:sym typeface="Fira Sans Extra Condensed"/>
                </a:rPr>
                <a:t>54%</a:t>
              </a:r>
              <a:endParaRPr sz="6000" b="1">
                <a:solidFill>
                  <a:schemeClr val="lt1"/>
                </a:solidFill>
                <a:latin typeface="Fira Sans Extra Condensed"/>
                <a:ea typeface="Fira Sans Extra Condensed"/>
                <a:cs typeface="Fira Sans Extra Condensed"/>
                <a:sym typeface="Fira Sans Extra Condensed"/>
              </a:endParaRPr>
            </a:p>
          </p:txBody>
        </p:sp>
        <p:sp>
          <p:nvSpPr>
            <p:cNvPr id="48" name="Google Shape;329;p19">
              <a:extLst>
                <a:ext uri="{FF2B5EF4-FFF2-40B4-BE49-F238E27FC236}">
                  <a16:creationId xmlns:a16="http://schemas.microsoft.com/office/drawing/2014/main" id="{2FD52340-699C-4C96-9808-AE2A15011A53}"/>
                </a:ext>
              </a:extLst>
            </p:cNvPr>
            <p:cNvSpPr txBox="1"/>
            <p:nvPr/>
          </p:nvSpPr>
          <p:spPr>
            <a:xfrm>
              <a:off x="917408" y="2547759"/>
              <a:ext cx="1870500" cy="9077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100" b="1">
                  <a:solidFill>
                    <a:schemeClr val="dk1"/>
                  </a:solidFill>
                  <a:latin typeface="Fira Sans Extra Condensed"/>
                  <a:ea typeface="Fira Sans Extra Condensed"/>
                  <a:cs typeface="Fira Sans Extra Condensed"/>
                  <a:sym typeface="Fira Sans Extra Condensed"/>
                </a:rPr>
                <a:t>of y</a:t>
              </a:r>
              <a:r>
                <a:rPr lang="en" sz="2100" b="1">
                  <a:solidFill>
                    <a:schemeClr val="dk1"/>
                  </a:solidFill>
                  <a:latin typeface="Fira Sans Extra Condensed"/>
                  <a:ea typeface="Fira Sans Extra Condensed"/>
                  <a:cs typeface="Fira Sans Extra Condensed"/>
                  <a:sym typeface="Fira Sans Extra Condensed"/>
                </a:rPr>
                <a:t>outh describe Resilient Rebels as “Good Crazy” or “Fun”</a:t>
              </a:r>
              <a:endParaRPr sz="2100" b="1">
                <a:solidFill>
                  <a:schemeClr val="dk1"/>
                </a:solidFill>
                <a:latin typeface="Fira Sans Extra Condensed"/>
                <a:ea typeface="Fira Sans Extra Condensed"/>
                <a:cs typeface="Fira Sans Extra Condensed"/>
                <a:sym typeface="Fira Sans Extra Condensed"/>
              </a:endParaRPr>
            </a:p>
          </p:txBody>
        </p:sp>
      </p:grpSp>
      <p:sp>
        <p:nvSpPr>
          <p:cNvPr id="50" name="Google Shape;179;p17">
            <a:extLst>
              <a:ext uri="{FF2B5EF4-FFF2-40B4-BE49-F238E27FC236}">
                <a16:creationId xmlns:a16="http://schemas.microsoft.com/office/drawing/2014/main" id="{72757F59-1B6E-4392-BB01-A0395DBB5CEC}"/>
              </a:ext>
            </a:extLst>
          </p:cNvPr>
          <p:cNvSpPr/>
          <p:nvPr/>
        </p:nvSpPr>
        <p:spPr>
          <a:xfrm rot="20647550">
            <a:off x="2931520" y="2960563"/>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387417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2" name="Rectangle 11">
            <a:extLst>
              <a:ext uri="{FF2B5EF4-FFF2-40B4-BE49-F238E27FC236}">
                <a16:creationId xmlns:a16="http://schemas.microsoft.com/office/drawing/2014/main" id="{2FF92AE8-1CBD-45C9-A483-6D43DBBBB181}"/>
              </a:ext>
            </a:extLst>
          </p:cNvPr>
          <p:cNvSpPr/>
          <p:nvPr/>
        </p:nvSpPr>
        <p:spPr>
          <a:xfrm>
            <a:off x="0" y="-29656"/>
            <a:ext cx="9143999" cy="8141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54522E3D-2077-449F-AE67-9533640F4D5A}"/>
              </a:ext>
            </a:extLst>
          </p:cNvPr>
          <p:cNvSpPr txBox="1"/>
          <p:nvPr/>
        </p:nvSpPr>
        <p:spPr>
          <a:xfrm>
            <a:off x="0" y="156442"/>
            <a:ext cx="9144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sz="2400" b="1">
                <a:latin typeface="Fira Sans Extra Condensed"/>
              </a:rPr>
              <a:t>The Top Three M</a:t>
            </a:r>
            <a:r>
              <a:rPr lang="en-CA" sz="2400" b="1">
                <a:latin typeface="Fira Sans Extra Condensed"/>
              </a:rPr>
              <a:t>o</a:t>
            </a:r>
            <a:r>
              <a:rPr lang="en" sz="2400" b="1">
                <a:latin typeface="Fira Sans Extra Condensed"/>
              </a:rPr>
              <a:t>st Important Things About Resilient Rebels</a:t>
            </a:r>
            <a:endParaRPr lang="en-US" sz="2400">
              <a:latin typeface="Fira Sans Extra Condensed"/>
            </a:endParaRPr>
          </a:p>
        </p:txBody>
      </p:sp>
      <p:graphicFrame>
        <p:nvGraphicFramePr>
          <p:cNvPr id="6" name="Chart 5">
            <a:extLst>
              <a:ext uri="{FF2B5EF4-FFF2-40B4-BE49-F238E27FC236}">
                <a16:creationId xmlns:a16="http://schemas.microsoft.com/office/drawing/2014/main" id="{65945B97-5FFE-49B9-989E-A972D92329B8}"/>
              </a:ext>
            </a:extLst>
          </p:cNvPr>
          <p:cNvGraphicFramePr/>
          <p:nvPr>
            <p:extLst>
              <p:ext uri="{D42A27DB-BD31-4B8C-83A1-F6EECF244321}">
                <p14:modId xmlns:p14="http://schemas.microsoft.com/office/powerpoint/2010/main" val="2752982093"/>
              </p:ext>
            </p:extLst>
          </p:nvPr>
        </p:nvGraphicFramePr>
        <p:xfrm>
          <a:off x="410817" y="784514"/>
          <a:ext cx="8309114" cy="4339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78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3" name="Rectangle 32">
            <a:extLst>
              <a:ext uri="{FF2B5EF4-FFF2-40B4-BE49-F238E27FC236}">
                <a16:creationId xmlns:a16="http://schemas.microsoft.com/office/drawing/2014/main" id="{B20EEFB0-21E3-429C-8AD3-F06378BE5658}"/>
              </a:ext>
            </a:extLst>
          </p:cNvPr>
          <p:cNvSpPr/>
          <p:nvPr/>
        </p:nvSpPr>
        <p:spPr>
          <a:xfrm>
            <a:off x="-3" y="914595"/>
            <a:ext cx="9143999" cy="43218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CB81A81E-6DDC-416F-BC5E-8EEDCB97783A}"/>
              </a:ext>
            </a:extLst>
          </p:cNvPr>
          <p:cNvSpPr/>
          <p:nvPr/>
        </p:nvSpPr>
        <p:spPr>
          <a:xfrm>
            <a:off x="0" y="-29656"/>
            <a:ext cx="9143999" cy="10457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109276" y="335532"/>
            <a:ext cx="4925443" cy="315374"/>
          </a:xfrm>
          <a:prstGeom prst="rect">
            <a:avLst/>
          </a:prstGeom>
        </p:spPr>
        <p:txBody>
          <a:bodyPr spcFirstLastPara="1" wrap="square" lIns="91425" tIns="91425" rIns="91425" bIns="91425" anchor="ctr" anchorCtr="0">
            <a:noAutofit/>
          </a:bodyPr>
          <a:lstStyle/>
          <a:p>
            <a:r>
              <a:rPr lang="en"/>
              <a:t>The Youths’ Favourite Memories</a:t>
            </a:r>
            <a:endParaRPr lang="en-US"/>
          </a:p>
        </p:txBody>
      </p:sp>
      <p:sp>
        <p:nvSpPr>
          <p:cNvPr id="2" name="Rectangle: Rounded Corners 1">
            <a:extLst>
              <a:ext uri="{FF2B5EF4-FFF2-40B4-BE49-F238E27FC236}">
                <a16:creationId xmlns:a16="http://schemas.microsoft.com/office/drawing/2014/main" id="{C078FF2B-58C7-43E4-9BEF-6322B5EB11B7}"/>
              </a:ext>
            </a:extLst>
          </p:cNvPr>
          <p:cNvSpPr/>
          <p:nvPr/>
        </p:nvSpPr>
        <p:spPr>
          <a:xfrm>
            <a:off x="5033495" y="2841516"/>
            <a:ext cx="1791730" cy="6672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“Too many”</a:t>
            </a:r>
            <a:endParaRPr lang="en-CA" sz="1800" b="1">
              <a:solidFill>
                <a:schemeClr val="bg1"/>
              </a:solidFill>
              <a:latin typeface="Fira Sans Extra Condensed" panose="020B0503050000020004" pitchFamily="34" charset="0"/>
            </a:endParaRPr>
          </a:p>
        </p:txBody>
      </p:sp>
      <p:sp>
        <p:nvSpPr>
          <p:cNvPr id="6" name="Rectangle: Rounded Corners 5">
            <a:extLst>
              <a:ext uri="{FF2B5EF4-FFF2-40B4-BE49-F238E27FC236}">
                <a16:creationId xmlns:a16="http://schemas.microsoft.com/office/drawing/2014/main" id="{7E73F5B7-E9B3-4479-939F-C24A80E60422}"/>
              </a:ext>
            </a:extLst>
          </p:cNvPr>
          <p:cNvSpPr/>
          <p:nvPr/>
        </p:nvSpPr>
        <p:spPr>
          <a:xfrm>
            <a:off x="6539227" y="1649290"/>
            <a:ext cx="1976052" cy="80768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“We Day”</a:t>
            </a:r>
            <a:endParaRPr lang="en-CA" sz="1800" b="1">
              <a:solidFill>
                <a:schemeClr val="bg1"/>
              </a:solidFill>
              <a:latin typeface="Fira Sans Extra Condensed" panose="020B0503050000020004" pitchFamily="34" charset="0"/>
            </a:endParaRPr>
          </a:p>
        </p:txBody>
      </p:sp>
      <p:sp>
        <p:nvSpPr>
          <p:cNvPr id="9" name="Rectangle: Rounded Corners 8">
            <a:extLst>
              <a:ext uri="{FF2B5EF4-FFF2-40B4-BE49-F238E27FC236}">
                <a16:creationId xmlns:a16="http://schemas.microsoft.com/office/drawing/2014/main" id="{F2BBC955-AFB8-4D2E-A86E-8E252F3FB2F1}"/>
              </a:ext>
            </a:extLst>
          </p:cNvPr>
          <p:cNvSpPr/>
          <p:nvPr/>
        </p:nvSpPr>
        <p:spPr>
          <a:xfrm>
            <a:off x="435819" y="3139776"/>
            <a:ext cx="2420466" cy="15378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“The Veteran Dog Center is always the best or when we went to different foodbanks and helped out”</a:t>
            </a:r>
            <a:endParaRPr lang="en-CA" sz="1800" b="1">
              <a:solidFill>
                <a:schemeClr val="bg1"/>
              </a:solidFill>
              <a:latin typeface="Fira Sans Extra Condensed" panose="020B0503050000020004" pitchFamily="34" charset="0"/>
            </a:endParaRPr>
          </a:p>
        </p:txBody>
      </p:sp>
      <p:sp>
        <p:nvSpPr>
          <p:cNvPr id="10" name="Rectangle: Rounded Corners 9">
            <a:extLst>
              <a:ext uri="{FF2B5EF4-FFF2-40B4-BE49-F238E27FC236}">
                <a16:creationId xmlns:a16="http://schemas.microsoft.com/office/drawing/2014/main" id="{94732BD5-29FC-45F2-A96A-08C73CD0341D}"/>
              </a:ext>
            </a:extLst>
          </p:cNvPr>
          <p:cNvSpPr/>
          <p:nvPr/>
        </p:nvSpPr>
        <p:spPr>
          <a:xfrm>
            <a:off x="3489339" y="1627476"/>
            <a:ext cx="2155158" cy="85131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“Making new friends and having fun”</a:t>
            </a:r>
            <a:endParaRPr lang="en-CA" sz="1800" b="1">
              <a:solidFill>
                <a:schemeClr val="bg1"/>
              </a:solidFill>
              <a:latin typeface="Fira Sans Extra Condensed" panose="020B0503050000020004" pitchFamily="34" charset="0"/>
            </a:endParaRPr>
          </a:p>
        </p:txBody>
      </p:sp>
      <p:sp>
        <p:nvSpPr>
          <p:cNvPr id="11" name="Rectangle: Rounded Corners 10">
            <a:extLst>
              <a:ext uri="{FF2B5EF4-FFF2-40B4-BE49-F238E27FC236}">
                <a16:creationId xmlns:a16="http://schemas.microsoft.com/office/drawing/2014/main" id="{5A9B10AF-B800-42A2-B9F0-16672FC0FCE1}"/>
              </a:ext>
            </a:extLst>
          </p:cNvPr>
          <p:cNvSpPr/>
          <p:nvPr/>
        </p:nvSpPr>
        <p:spPr>
          <a:xfrm>
            <a:off x="406089" y="1396302"/>
            <a:ext cx="2420466" cy="11847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“Being able to go out and meet new people and get job experience”</a:t>
            </a:r>
            <a:endParaRPr lang="en-CA" sz="1800" b="1">
              <a:solidFill>
                <a:schemeClr val="bg1"/>
              </a:solidFill>
              <a:latin typeface="Fira Sans Extra Condensed" panose="020B0503050000020004" pitchFamily="34" charset="0"/>
            </a:endParaRPr>
          </a:p>
        </p:txBody>
      </p:sp>
      <p:sp>
        <p:nvSpPr>
          <p:cNvPr id="12" name="Rectangle: Rounded Corners 11">
            <a:extLst>
              <a:ext uri="{FF2B5EF4-FFF2-40B4-BE49-F238E27FC236}">
                <a16:creationId xmlns:a16="http://schemas.microsoft.com/office/drawing/2014/main" id="{068183E4-4715-42AC-89B2-006BB309B621}"/>
              </a:ext>
            </a:extLst>
          </p:cNvPr>
          <p:cNvSpPr/>
          <p:nvPr/>
        </p:nvSpPr>
        <p:spPr>
          <a:xfrm>
            <a:off x="3512543" y="4008174"/>
            <a:ext cx="1976053" cy="6672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“The outings!”</a:t>
            </a:r>
            <a:endParaRPr lang="en-CA" sz="1800" b="1">
              <a:solidFill>
                <a:schemeClr val="bg1"/>
              </a:solidFill>
              <a:latin typeface="Fira Sans Extra Condensed" panose="020B0503050000020004" pitchFamily="34" charset="0"/>
            </a:endParaRPr>
          </a:p>
        </p:txBody>
      </p:sp>
      <p:sp>
        <p:nvSpPr>
          <p:cNvPr id="14" name="Rectangle: Rounded Corners 13">
            <a:extLst>
              <a:ext uri="{FF2B5EF4-FFF2-40B4-BE49-F238E27FC236}">
                <a16:creationId xmlns:a16="http://schemas.microsoft.com/office/drawing/2014/main" id="{7E9DCB6A-16B5-4C4C-8B3F-A6776B171BE9}"/>
              </a:ext>
            </a:extLst>
          </p:cNvPr>
          <p:cNvSpPr/>
          <p:nvPr/>
        </p:nvSpPr>
        <p:spPr>
          <a:xfrm>
            <a:off x="6268764" y="4008174"/>
            <a:ext cx="1976053" cy="6672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latin typeface="Fira Sans Extra Condensed" panose="020B0503050000020004" pitchFamily="34" charset="0"/>
              </a:rPr>
              <a:t>“The Pumpkin Patch”</a:t>
            </a:r>
            <a:endParaRPr lang="en-CA" sz="1800" b="1">
              <a:solidFill>
                <a:schemeClr val="bg1"/>
              </a:solidFill>
              <a:latin typeface="Fira Sans Extra Condensed" panose="020B0503050000020004" pitchFamily="34" charset="0"/>
            </a:endParaRPr>
          </a:p>
        </p:txBody>
      </p:sp>
    </p:spTree>
    <p:extLst>
      <p:ext uri="{BB962C8B-B14F-4D97-AF65-F5344CB8AC3E}">
        <p14:creationId xmlns:p14="http://schemas.microsoft.com/office/powerpoint/2010/main" val="14629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4" name="Rectangle 23">
            <a:extLst>
              <a:ext uri="{FF2B5EF4-FFF2-40B4-BE49-F238E27FC236}">
                <a16:creationId xmlns:a16="http://schemas.microsoft.com/office/drawing/2014/main" id="{BB1C547D-7497-49AD-B98D-718C8C283655}"/>
              </a:ext>
            </a:extLst>
          </p:cNvPr>
          <p:cNvSpPr/>
          <p:nvPr/>
        </p:nvSpPr>
        <p:spPr>
          <a:xfrm>
            <a:off x="-1" y="1092394"/>
            <a:ext cx="9143999" cy="405110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DD90832F-B8EC-46D7-8209-983C61275857}"/>
              </a:ext>
            </a:extLst>
          </p:cNvPr>
          <p:cNvSpPr/>
          <p:nvPr/>
        </p:nvSpPr>
        <p:spPr>
          <a:xfrm>
            <a:off x="0" y="-29656"/>
            <a:ext cx="9143999" cy="11287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Google Shape;160;p17"/>
          <p:cNvSpPr txBox="1">
            <a:spLocks noGrp="1"/>
          </p:cNvSpPr>
          <p:nvPr>
            <p:ph type="title"/>
          </p:nvPr>
        </p:nvSpPr>
        <p:spPr>
          <a:xfrm>
            <a:off x="2316078" y="367441"/>
            <a:ext cx="4511842" cy="334587"/>
          </a:xfrm>
          <a:prstGeom prst="rect">
            <a:avLst/>
          </a:prstGeom>
        </p:spPr>
        <p:txBody>
          <a:bodyPr spcFirstLastPara="1" wrap="square" lIns="91425" tIns="91425" rIns="91425" bIns="91425" anchor="ctr" anchorCtr="0">
            <a:noAutofit/>
          </a:bodyPr>
          <a:lstStyle/>
          <a:p>
            <a:r>
              <a:rPr lang="en"/>
              <a:t>What the Youth Have Learned from the Program</a:t>
            </a:r>
            <a:endParaRPr lang="en-US"/>
          </a:p>
        </p:txBody>
      </p:sp>
      <p:sp>
        <p:nvSpPr>
          <p:cNvPr id="164" name="Google Shape;164;p17"/>
          <p:cNvSpPr txBox="1"/>
          <p:nvPr/>
        </p:nvSpPr>
        <p:spPr>
          <a:xfrm>
            <a:off x="524630" y="1411000"/>
            <a:ext cx="3528478" cy="60868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“I get to learn about the community”</a:t>
            </a:r>
          </a:p>
        </p:txBody>
      </p:sp>
      <p:sp>
        <p:nvSpPr>
          <p:cNvPr id="169" name="Google Shape;169;p17"/>
          <p:cNvSpPr txBox="1"/>
          <p:nvPr/>
        </p:nvSpPr>
        <p:spPr>
          <a:xfrm>
            <a:off x="5090894" y="1629275"/>
            <a:ext cx="2995078" cy="608679"/>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“To be more patient with people”</a:t>
            </a:r>
            <a:endParaRPr sz="1800" b="1">
              <a:solidFill>
                <a:schemeClr val="lt1"/>
              </a:solidFill>
              <a:latin typeface="Fira Sans Extra Condensed"/>
              <a:ea typeface="Fira Sans Extra Condensed"/>
              <a:cs typeface="Fira Sans Extra Condensed"/>
              <a:sym typeface="Fira Sans Extra Condensed"/>
            </a:endParaRPr>
          </a:p>
        </p:txBody>
      </p:sp>
      <p:sp>
        <p:nvSpPr>
          <p:cNvPr id="177" name="Google Shape;177;p17"/>
          <p:cNvSpPr txBox="1"/>
          <p:nvPr/>
        </p:nvSpPr>
        <p:spPr>
          <a:xfrm>
            <a:off x="4537007" y="3773880"/>
            <a:ext cx="3788454" cy="608679"/>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“I’ve learned that I can be a positive outlet for some people”</a:t>
            </a:r>
            <a:endParaRPr sz="1800" b="1">
              <a:solidFill>
                <a:schemeClr val="lt1"/>
              </a:solidFill>
              <a:latin typeface="Fira Sans Extra Condensed"/>
              <a:ea typeface="Fira Sans Extra Condensed"/>
              <a:cs typeface="Fira Sans Extra Condensed"/>
              <a:sym typeface="Fira Sans Extra Condensed"/>
            </a:endParaRPr>
          </a:p>
        </p:txBody>
      </p:sp>
      <p:sp>
        <p:nvSpPr>
          <p:cNvPr id="178" name="Google Shape;178;p17"/>
          <p:cNvSpPr txBox="1"/>
          <p:nvPr/>
        </p:nvSpPr>
        <p:spPr>
          <a:xfrm>
            <a:off x="1972900" y="2456228"/>
            <a:ext cx="4160415" cy="100408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1800" b="1">
                <a:solidFill>
                  <a:schemeClr val="lt1"/>
                </a:solidFill>
                <a:latin typeface="Fira Sans Extra Condensed"/>
                <a:ea typeface="Fira Sans Extra Condensed"/>
                <a:cs typeface="Fira Sans Extra Condensed"/>
                <a:sym typeface="Fira Sans Extra Condensed"/>
              </a:rPr>
              <a:t>“Learning about new campaigns and things that really matter to people”</a:t>
            </a:r>
            <a:endParaRPr sz="1800" b="1">
              <a:solidFill>
                <a:schemeClr val="lt1"/>
              </a:solidFill>
              <a:latin typeface="Fira Sans Extra Condensed"/>
              <a:ea typeface="Fira Sans Extra Condensed"/>
              <a:cs typeface="Fira Sans Extra Condensed"/>
              <a:sym typeface="Fira Sans Extra Condensed"/>
            </a:endParaRPr>
          </a:p>
        </p:txBody>
      </p:sp>
      <p:sp>
        <p:nvSpPr>
          <p:cNvPr id="22" name="Google Shape;169;p17">
            <a:extLst>
              <a:ext uri="{FF2B5EF4-FFF2-40B4-BE49-F238E27FC236}">
                <a16:creationId xmlns:a16="http://schemas.microsoft.com/office/drawing/2014/main" id="{AF6D33DB-0265-4715-9A69-E7EFD9E4236A}"/>
              </a:ext>
            </a:extLst>
          </p:cNvPr>
          <p:cNvSpPr txBox="1"/>
          <p:nvPr/>
        </p:nvSpPr>
        <p:spPr>
          <a:xfrm>
            <a:off x="818539" y="4167380"/>
            <a:ext cx="2995078" cy="608679"/>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“I’m helpful”</a:t>
            </a:r>
            <a:endParaRPr sz="1800" b="1">
              <a:solidFill>
                <a:schemeClr val="lt1"/>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863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9"/>
                                        </p:tgtEl>
                                        <p:attrNameLst>
                                          <p:attrName>style.visibility</p:attrName>
                                        </p:attrNameLst>
                                      </p:cBhvr>
                                      <p:to>
                                        <p:strVal val="visible"/>
                                      </p:to>
                                    </p:set>
                                    <p:anim calcmode="lin" valueType="num">
                                      <p:cBhvr>
                                        <p:cTn id="14" dur="500" fill="hold"/>
                                        <p:tgtEl>
                                          <p:spTgt spid="169"/>
                                        </p:tgtEl>
                                        <p:attrNameLst>
                                          <p:attrName>ppt_w</p:attrName>
                                        </p:attrNameLst>
                                      </p:cBhvr>
                                      <p:tavLst>
                                        <p:tav tm="0">
                                          <p:val>
                                            <p:fltVal val="0"/>
                                          </p:val>
                                        </p:tav>
                                        <p:tav tm="100000">
                                          <p:val>
                                            <p:strVal val="#ppt_w"/>
                                          </p:val>
                                        </p:tav>
                                      </p:tavLst>
                                    </p:anim>
                                    <p:anim calcmode="lin" valueType="num">
                                      <p:cBhvr>
                                        <p:cTn id="15" dur="500" fill="hold"/>
                                        <p:tgtEl>
                                          <p:spTgt spid="169"/>
                                        </p:tgtEl>
                                        <p:attrNameLst>
                                          <p:attrName>ppt_h</p:attrName>
                                        </p:attrNameLst>
                                      </p:cBhvr>
                                      <p:tavLst>
                                        <p:tav tm="0">
                                          <p:val>
                                            <p:fltVal val="0"/>
                                          </p:val>
                                        </p:tav>
                                        <p:tav tm="100000">
                                          <p:val>
                                            <p:strVal val="#ppt_h"/>
                                          </p:val>
                                        </p:tav>
                                      </p:tavLst>
                                    </p:anim>
                                    <p:animEffect transition="in" filter="fade">
                                      <p:cBhvr>
                                        <p:cTn id="16" dur="500"/>
                                        <p:tgtEl>
                                          <p:spTgt spid="16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8"/>
                                        </p:tgtEl>
                                        <p:attrNameLst>
                                          <p:attrName>style.visibility</p:attrName>
                                        </p:attrNameLst>
                                      </p:cBhvr>
                                      <p:to>
                                        <p:strVal val="visible"/>
                                      </p:to>
                                    </p:set>
                                    <p:anim calcmode="lin" valueType="num">
                                      <p:cBhvr>
                                        <p:cTn id="21" dur="500" fill="hold"/>
                                        <p:tgtEl>
                                          <p:spTgt spid="178"/>
                                        </p:tgtEl>
                                        <p:attrNameLst>
                                          <p:attrName>ppt_w</p:attrName>
                                        </p:attrNameLst>
                                      </p:cBhvr>
                                      <p:tavLst>
                                        <p:tav tm="0">
                                          <p:val>
                                            <p:fltVal val="0"/>
                                          </p:val>
                                        </p:tav>
                                        <p:tav tm="100000">
                                          <p:val>
                                            <p:strVal val="#ppt_w"/>
                                          </p:val>
                                        </p:tav>
                                      </p:tavLst>
                                    </p:anim>
                                    <p:anim calcmode="lin" valueType="num">
                                      <p:cBhvr>
                                        <p:cTn id="22" dur="500" fill="hold"/>
                                        <p:tgtEl>
                                          <p:spTgt spid="178"/>
                                        </p:tgtEl>
                                        <p:attrNameLst>
                                          <p:attrName>ppt_h</p:attrName>
                                        </p:attrNameLst>
                                      </p:cBhvr>
                                      <p:tavLst>
                                        <p:tav tm="0">
                                          <p:val>
                                            <p:fltVal val="0"/>
                                          </p:val>
                                        </p:tav>
                                        <p:tav tm="100000">
                                          <p:val>
                                            <p:strVal val="#ppt_h"/>
                                          </p:val>
                                        </p:tav>
                                      </p:tavLst>
                                    </p:anim>
                                    <p:animEffect transition="in" filter="fade">
                                      <p:cBhvr>
                                        <p:cTn id="23" dur="500"/>
                                        <p:tgtEl>
                                          <p:spTgt spid="17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7"/>
                                        </p:tgtEl>
                                        <p:attrNameLst>
                                          <p:attrName>style.visibility</p:attrName>
                                        </p:attrNameLst>
                                      </p:cBhvr>
                                      <p:to>
                                        <p:strVal val="visible"/>
                                      </p:to>
                                    </p:set>
                                    <p:anim calcmode="lin" valueType="num">
                                      <p:cBhvr>
                                        <p:cTn id="28" dur="500" fill="hold"/>
                                        <p:tgtEl>
                                          <p:spTgt spid="177"/>
                                        </p:tgtEl>
                                        <p:attrNameLst>
                                          <p:attrName>ppt_w</p:attrName>
                                        </p:attrNameLst>
                                      </p:cBhvr>
                                      <p:tavLst>
                                        <p:tav tm="0">
                                          <p:val>
                                            <p:fltVal val="0"/>
                                          </p:val>
                                        </p:tav>
                                        <p:tav tm="100000">
                                          <p:val>
                                            <p:strVal val="#ppt_w"/>
                                          </p:val>
                                        </p:tav>
                                      </p:tavLst>
                                    </p:anim>
                                    <p:anim calcmode="lin" valueType="num">
                                      <p:cBhvr>
                                        <p:cTn id="29" dur="500" fill="hold"/>
                                        <p:tgtEl>
                                          <p:spTgt spid="177"/>
                                        </p:tgtEl>
                                        <p:attrNameLst>
                                          <p:attrName>ppt_h</p:attrName>
                                        </p:attrNameLst>
                                      </p:cBhvr>
                                      <p:tavLst>
                                        <p:tav tm="0">
                                          <p:val>
                                            <p:fltVal val="0"/>
                                          </p:val>
                                        </p:tav>
                                        <p:tav tm="100000">
                                          <p:val>
                                            <p:strVal val="#ppt_h"/>
                                          </p:val>
                                        </p:tav>
                                      </p:tavLst>
                                    </p:anim>
                                    <p:animEffect transition="in" filter="fade">
                                      <p:cBhvr>
                                        <p:cTn id="30" dur="500"/>
                                        <p:tgtEl>
                                          <p:spTgt spid="17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9" grpId="0" animBg="1"/>
      <p:bldP spid="177" grpId="0" animBg="1"/>
      <p:bldP spid="178" grpId="0" animBg="1"/>
      <p:bldP spid="22" grpId="0" animBg="1"/>
    </p:bldLst>
  </p:timing>
</p:sld>
</file>

<file path=ppt/theme/theme1.xml><?xml version="1.0" encoding="utf-8"?>
<a:theme xmlns:a="http://schemas.openxmlformats.org/drawingml/2006/main" name="Social Issues Infographics by Slidesgo">
  <a:themeElements>
    <a:clrScheme name="Simple Light">
      <a:dk1>
        <a:srgbClr val="000000"/>
      </a:dk1>
      <a:lt1>
        <a:srgbClr val="FFFFFF"/>
      </a:lt1>
      <a:dk2>
        <a:srgbClr val="666666"/>
      </a:dk2>
      <a:lt2>
        <a:srgbClr val="D9D9D9"/>
      </a:lt2>
      <a:accent1>
        <a:srgbClr val="6D8DA7"/>
      </a:accent1>
      <a:accent2>
        <a:srgbClr val="A0E2E2"/>
      </a:accent2>
      <a:accent3>
        <a:srgbClr val="8FB9AB"/>
      </a:accent3>
      <a:accent4>
        <a:srgbClr val="F4D096"/>
      </a:accent4>
      <a:accent5>
        <a:srgbClr val="FF9E8C"/>
      </a:accent5>
      <a:accent6>
        <a:srgbClr val="FF72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208F87DE715429A6B65D254BECF13" ma:contentTypeVersion="7" ma:contentTypeDescription="Create a new document." ma:contentTypeScope="" ma:versionID="5df7f0be1c29d35d6d49063c21501907">
  <xsd:schema xmlns:xsd="http://www.w3.org/2001/XMLSchema" xmlns:xs="http://www.w3.org/2001/XMLSchema" xmlns:p="http://schemas.microsoft.com/office/2006/metadata/properties" xmlns:ns3="ed156fdb-1672-48c6-a33b-66719116f036" xmlns:ns4="b94b9fd7-a2d7-40ab-b98e-d8b235325a10" targetNamespace="http://schemas.microsoft.com/office/2006/metadata/properties" ma:root="true" ma:fieldsID="bb692f10d39381aabbf2b0d2f2f6171d" ns3:_="" ns4:_="">
    <xsd:import namespace="ed156fdb-1672-48c6-a33b-66719116f036"/>
    <xsd:import namespace="b94b9fd7-a2d7-40ab-b98e-d8b235325a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56fdb-1672-48c6-a33b-66719116f0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4b9fd7-a2d7-40ab-b98e-d8b235325a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0E9786-0122-44AF-816B-35FD5558426D}">
  <ds:schemaRefs>
    <ds:schemaRef ds:uri="b94b9fd7-a2d7-40ab-b98e-d8b235325a10"/>
    <ds:schemaRef ds:uri="ed156fdb-1672-48c6-a33b-66719116f0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ED78D0-087B-402A-9E19-75F19A7677B1}">
  <ds:schemaRefs>
    <ds:schemaRef ds:uri="http://schemas.microsoft.com/sharepoint/v3/contenttype/forms"/>
  </ds:schemaRefs>
</ds:datastoreItem>
</file>

<file path=customXml/itemProps3.xml><?xml version="1.0" encoding="utf-8"?>
<ds:datastoreItem xmlns:ds="http://schemas.openxmlformats.org/officeDocument/2006/customXml" ds:itemID="{1E01AA44-74EA-4F22-ABA2-5ECC7D50935D}">
  <ds:schemaRefs>
    <ds:schemaRef ds:uri="b94b9fd7-a2d7-40ab-b98e-d8b235325a10"/>
    <ds:schemaRef ds:uri="ed156fdb-1672-48c6-a33b-66719116f0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5476</Words>
  <Application>Microsoft Office PowerPoint</Application>
  <PresentationFormat>On-screen Show (16:9)</PresentationFormat>
  <Paragraphs>387</Paragraphs>
  <Slides>28</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Fira Sans Extra Condensed</vt:lpstr>
      <vt:lpstr>Arial</vt:lpstr>
      <vt:lpstr>Times New Roman</vt:lpstr>
      <vt:lpstr>Proxima Nova Semibold</vt:lpstr>
      <vt:lpstr>Courier New</vt:lpstr>
      <vt:lpstr>Proxima Nova</vt:lpstr>
      <vt:lpstr>Fira Sans Extra Condensed SemiBold</vt:lpstr>
      <vt:lpstr>Segoe UI</vt:lpstr>
      <vt:lpstr>Fira Sans ExtraLight</vt:lpstr>
      <vt:lpstr>Roboto</vt:lpstr>
      <vt:lpstr>Social Issues Infographics by Slidesgo</vt:lpstr>
      <vt:lpstr>Slidesgo Final Pages</vt:lpstr>
      <vt:lpstr>Resilient Rebels Exploratory Evaluations</vt:lpstr>
      <vt:lpstr>PowerPoint Presentation</vt:lpstr>
      <vt:lpstr>Empowering Youth to Change their World</vt:lpstr>
      <vt:lpstr>Empowering Youth to Change their World</vt:lpstr>
      <vt:lpstr>PowerPoint Presentation</vt:lpstr>
      <vt:lpstr>How the Youth Describe Resilient Rebels</vt:lpstr>
      <vt:lpstr>PowerPoint Presentation</vt:lpstr>
      <vt:lpstr>The Youths’ Favourite Memories</vt:lpstr>
      <vt:lpstr>What the Youth Have Learned from the Program</vt:lpstr>
      <vt:lpstr>Where the Youth Prefer to Spend their Time at Resilient Rebels</vt:lpstr>
      <vt:lpstr>Themes from the Focus Groups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Recommendations</vt:lpstr>
      <vt:lpstr>PowerPoint Presentation</vt:lpstr>
      <vt:lpstr>Thank You! Any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Issues Infographics</dc:title>
  <dc:creator>Shayla Smith</dc:creator>
  <cp:lastModifiedBy>Shayla Smith</cp:lastModifiedBy>
  <cp:revision>1</cp:revision>
  <dcterms:modified xsi:type="dcterms:W3CDTF">2022-03-30T17:03:08Z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0x0101003B1208F87DE715429A6B65D254BECF13</vt:lpwstr>
  </property>
</Properties>
</file>