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35"/>
  </p:notesMasterIdLst>
  <p:sldIdLst>
    <p:sldId id="256" r:id="rId3"/>
    <p:sldId id="257" r:id="rId4"/>
    <p:sldId id="268" r:id="rId5"/>
    <p:sldId id="258" r:id="rId6"/>
    <p:sldId id="278" r:id="rId7"/>
    <p:sldId id="260" r:id="rId8"/>
    <p:sldId id="259" r:id="rId9"/>
    <p:sldId id="292" r:id="rId10"/>
    <p:sldId id="283" r:id="rId11"/>
    <p:sldId id="284" r:id="rId12"/>
    <p:sldId id="285" r:id="rId13"/>
    <p:sldId id="286" r:id="rId14"/>
    <p:sldId id="287" r:id="rId15"/>
    <p:sldId id="288" r:id="rId16"/>
    <p:sldId id="291" r:id="rId17"/>
    <p:sldId id="261" r:id="rId18"/>
    <p:sldId id="262" r:id="rId19"/>
    <p:sldId id="263" r:id="rId20"/>
    <p:sldId id="264" r:id="rId21"/>
    <p:sldId id="265" r:id="rId22"/>
    <p:sldId id="266" r:id="rId23"/>
    <p:sldId id="293" r:id="rId24"/>
    <p:sldId id="279" r:id="rId25"/>
    <p:sldId id="281" r:id="rId26"/>
    <p:sldId id="282" r:id="rId27"/>
    <p:sldId id="272" r:id="rId28"/>
    <p:sldId id="273" r:id="rId29"/>
    <p:sldId id="274" r:id="rId30"/>
    <p:sldId id="275" r:id="rId31"/>
    <p:sldId id="276" r:id="rId32"/>
    <p:sldId id="277" r:id="rId33"/>
    <p:sldId id="297"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AC880-6471-4BFC-8C86-44B94D58B29D}" v="1629" dt="2024-06-19T17:20:04.216"/>
    <p1510:client id="{99CCDF25-FBC0-C744-747F-79EA2A9461EB}" v="1" dt="2024-06-19T14:03:40.00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9.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45.sv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29.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4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33.svg"/><Relationship Id="rId5" Type="http://schemas.openxmlformats.org/officeDocument/2006/relationships/image" Target="../media/image29.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32D86E-A288-4C99-B2D1-2A45091548FF}"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11CC06A-08A6-47E6-BBCE-11F0437BC0A5}">
      <dgm:prSet custT="1"/>
      <dgm:spPr/>
      <dgm:t>
        <a:bodyPr/>
        <a:lstStyle/>
        <a:p>
          <a:r>
            <a:rPr lang="en-US" sz="2400"/>
            <a:t>Address</a:t>
          </a:r>
        </a:p>
      </dgm:t>
    </dgm:pt>
    <dgm:pt modelId="{020FF494-DE37-423F-88D8-2B01A81F6B10}" type="parTrans" cxnId="{1FF771DC-D70F-460D-9F87-6CF64EEAC923}">
      <dgm:prSet/>
      <dgm:spPr/>
      <dgm:t>
        <a:bodyPr/>
        <a:lstStyle/>
        <a:p>
          <a:endParaRPr lang="en-US" sz="6000"/>
        </a:p>
      </dgm:t>
    </dgm:pt>
    <dgm:pt modelId="{21B72752-561F-49C4-974A-C784A6727AE4}" type="sibTrans" cxnId="{1FF771DC-D70F-460D-9F87-6CF64EEAC923}">
      <dgm:prSet/>
      <dgm:spPr/>
      <dgm:t>
        <a:bodyPr/>
        <a:lstStyle/>
        <a:p>
          <a:endParaRPr lang="en-US" sz="2000"/>
        </a:p>
      </dgm:t>
    </dgm:pt>
    <dgm:pt modelId="{F280C65B-188B-4789-884A-487C9A635367}">
      <dgm:prSet custT="1"/>
      <dgm:spPr/>
      <dgm:t>
        <a:bodyPr/>
        <a:lstStyle/>
        <a:p>
          <a:r>
            <a:rPr lang="en-US" sz="1800"/>
            <a:t>Address Interconnected Root Causes</a:t>
          </a:r>
        </a:p>
      </dgm:t>
    </dgm:pt>
    <dgm:pt modelId="{3A77A7C8-BE55-47F0-9206-7D7183AF0998}" type="parTrans" cxnId="{31CC1027-FEA6-4917-841B-791C35868FCD}">
      <dgm:prSet/>
      <dgm:spPr/>
      <dgm:t>
        <a:bodyPr/>
        <a:lstStyle/>
        <a:p>
          <a:endParaRPr lang="en-US" sz="6000"/>
        </a:p>
      </dgm:t>
    </dgm:pt>
    <dgm:pt modelId="{C7C2CB85-A52F-40E3-957F-ACBAC5CE8072}" type="sibTrans" cxnId="{31CC1027-FEA6-4917-841B-791C35868FCD}">
      <dgm:prSet/>
      <dgm:spPr/>
      <dgm:t>
        <a:bodyPr/>
        <a:lstStyle/>
        <a:p>
          <a:endParaRPr lang="en-US" sz="2000"/>
        </a:p>
      </dgm:t>
    </dgm:pt>
    <dgm:pt modelId="{A7F8A5E4-62A3-4C3E-AA64-457FCBF2AEE6}">
      <dgm:prSet custT="1"/>
      <dgm:spPr/>
      <dgm:t>
        <a:bodyPr/>
        <a:lstStyle/>
        <a:p>
          <a:r>
            <a:rPr lang="en-US" sz="2400"/>
            <a:t>Foster</a:t>
          </a:r>
        </a:p>
      </dgm:t>
    </dgm:pt>
    <dgm:pt modelId="{930E8963-5709-45DD-8A00-34110E69F750}" type="parTrans" cxnId="{21729072-9783-4E57-9FD8-83DDFE7172AF}">
      <dgm:prSet/>
      <dgm:spPr/>
      <dgm:t>
        <a:bodyPr/>
        <a:lstStyle/>
        <a:p>
          <a:endParaRPr lang="en-US" sz="6000"/>
        </a:p>
      </dgm:t>
    </dgm:pt>
    <dgm:pt modelId="{537231B5-2A54-4BA8-B56A-A153A7A95F89}" type="sibTrans" cxnId="{21729072-9783-4E57-9FD8-83DDFE7172AF}">
      <dgm:prSet/>
      <dgm:spPr/>
      <dgm:t>
        <a:bodyPr/>
        <a:lstStyle/>
        <a:p>
          <a:endParaRPr lang="en-US" sz="2000"/>
        </a:p>
      </dgm:t>
    </dgm:pt>
    <dgm:pt modelId="{6D8A10C8-BAD0-4B66-825A-450DBE973891}">
      <dgm:prSet custT="1"/>
      <dgm:spPr/>
      <dgm:t>
        <a:bodyPr/>
        <a:lstStyle/>
        <a:p>
          <a:r>
            <a:rPr lang="en-US" sz="1800"/>
            <a:t>Foster Empowerment and Systemic Change</a:t>
          </a:r>
        </a:p>
      </dgm:t>
    </dgm:pt>
    <dgm:pt modelId="{DC1F2698-3C85-4AE8-A599-07D4757D51ED}" type="parTrans" cxnId="{F88C11C0-49A7-4057-960E-CC1FD7E7C4B0}">
      <dgm:prSet/>
      <dgm:spPr/>
      <dgm:t>
        <a:bodyPr/>
        <a:lstStyle/>
        <a:p>
          <a:endParaRPr lang="en-US" sz="6000"/>
        </a:p>
      </dgm:t>
    </dgm:pt>
    <dgm:pt modelId="{DEEC50AD-EC46-44D4-9BE6-FDB323205C70}" type="sibTrans" cxnId="{F88C11C0-49A7-4057-960E-CC1FD7E7C4B0}">
      <dgm:prSet/>
      <dgm:spPr/>
      <dgm:t>
        <a:bodyPr/>
        <a:lstStyle/>
        <a:p>
          <a:endParaRPr lang="en-US" sz="2000"/>
        </a:p>
      </dgm:t>
    </dgm:pt>
    <dgm:pt modelId="{CA309570-EEF0-49AA-9FAA-407524A66A3E}">
      <dgm:prSet custT="1"/>
      <dgm:spPr/>
      <dgm:t>
        <a:bodyPr/>
        <a:lstStyle/>
        <a:p>
          <a:r>
            <a:rPr lang="en-US" sz="2400"/>
            <a:t>Strengthen</a:t>
          </a:r>
        </a:p>
      </dgm:t>
    </dgm:pt>
    <dgm:pt modelId="{96D7A190-8BC3-4B9F-9605-A55E27F82A75}" type="parTrans" cxnId="{895AF709-F3E3-4E69-857D-F2D103D10D49}">
      <dgm:prSet/>
      <dgm:spPr/>
      <dgm:t>
        <a:bodyPr/>
        <a:lstStyle/>
        <a:p>
          <a:endParaRPr lang="en-US" sz="6000"/>
        </a:p>
      </dgm:t>
    </dgm:pt>
    <dgm:pt modelId="{02D0D0D0-3BDC-441F-A54F-CBC6A079D87D}" type="sibTrans" cxnId="{895AF709-F3E3-4E69-857D-F2D103D10D49}">
      <dgm:prSet/>
      <dgm:spPr/>
      <dgm:t>
        <a:bodyPr/>
        <a:lstStyle/>
        <a:p>
          <a:endParaRPr lang="en-US" sz="2000"/>
        </a:p>
      </dgm:t>
    </dgm:pt>
    <dgm:pt modelId="{DEA58295-9C44-4AFC-B04F-6BE7FB486B15}">
      <dgm:prSet custT="1"/>
      <dgm:spPr/>
      <dgm:t>
        <a:bodyPr/>
        <a:lstStyle/>
        <a:p>
          <a:r>
            <a:rPr lang="en-US" sz="1800"/>
            <a:t>Strengthen Collaborative Community Actions</a:t>
          </a:r>
        </a:p>
      </dgm:t>
    </dgm:pt>
    <dgm:pt modelId="{C52D6843-7E1B-4890-8B41-ABCA6B9F5DEA}" type="parTrans" cxnId="{E14DF7DD-8DF2-4178-AAA5-AE74511F83D9}">
      <dgm:prSet/>
      <dgm:spPr/>
      <dgm:t>
        <a:bodyPr/>
        <a:lstStyle/>
        <a:p>
          <a:endParaRPr lang="en-US" sz="6000"/>
        </a:p>
      </dgm:t>
    </dgm:pt>
    <dgm:pt modelId="{E9EE1AA3-438D-41B2-879A-3188C1152784}" type="sibTrans" cxnId="{E14DF7DD-8DF2-4178-AAA5-AE74511F83D9}">
      <dgm:prSet/>
      <dgm:spPr/>
      <dgm:t>
        <a:bodyPr/>
        <a:lstStyle/>
        <a:p>
          <a:endParaRPr lang="en-US" sz="2000"/>
        </a:p>
      </dgm:t>
    </dgm:pt>
    <dgm:pt modelId="{5BF95628-D6D6-4D82-9BD2-F17D125C931C}">
      <dgm:prSet custT="1"/>
      <dgm:spPr/>
      <dgm:t>
        <a:bodyPr/>
        <a:lstStyle/>
        <a:p>
          <a:r>
            <a:rPr lang="en-US" sz="2400"/>
            <a:t>Establish</a:t>
          </a:r>
        </a:p>
      </dgm:t>
    </dgm:pt>
    <dgm:pt modelId="{C2C53C99-0DB9-49EC-94B4-4123FB06AAEE}" type="parTrans" cxnId="{E1F7098A-8BAF-4363-A70A-EE96B28A684A}">
      <dgm:prSet/>
      <dgm:spPr/>
      <dgm:t>
        <a:bodyPr/>
        <a:lstStyle/>
        <a:p>
          <a:endParaRPr lang="en-US" sz="6000"/>
        </a:p>
      </dgm:t>
    </dgm:pt>
    <dgm:pt modelId="{D01FBC63-5AEE-4EF3-9D42-899B94FFC561}" type="sibTrans" cxnId="{E1F7098A-8BAF-4363-A70A-EE96B28A684A}">
      <dgm:prSet/>
      <dgm:spPr/>
      <dgm:t>
        <a:bodyPr/>
        <a:lstStyle/>
        <a:p>
          <a:endParaRPr lang="en-US" sz="2000"/>
        </a:p>
      </dgm:t>
    </dgm:pt>
    <dgm:pt modelId="{6F1B63A0-1CAB-4612-899D-D02049BA0E16}">
      <dgm:prSet custT="1"/>
      <dgm:spPr/>
      <dgm:t>
        <a:bodyPr/>
        <a:lstStyle/>
        <a:p>
          <a:r>
            <a:rPr lang="en-US" sz="1800"/>
            <a:t>Establish Shared Governance and Transparent Accountability</a:t>
          </a:r>
        </a:p>
      </dgm:t>
    </dgm:pt>
    <dgm:pt modelId="{EF1E8AFD-1561-48E0-ADE1-C3A15A918A81}" type="parTrans" cxnId="{8EF2E2D4-7B36-4442-89DB-71DD1F72FC34}">
      <dgm:prSet/>
      <dgm:spPr/>
      <dgm:t>
        <a:bodyPr/>
        <a:lstStyle/>
        <a:p>
          <a:endParaRPr lang="en-US" sz="6000"/>
        </a:p>
      </dgm:t>
    </dgm:pt>
    <dgm:pt modelId="{9193E048-6AB1-4C9F-9C2D-C1DA1D0894CC}" type="sibTrans" cxnId="{8EF2E2D4-7B36-4442-89DB-71DD1F72FC34}">
      <dgm:prSet/>
      <dgm:spPr/>
      <dgm:t>
        <a:bodyPr/>
        <a:lstStyle/>
        <a:p>
          <a:endParaRPr lang="en-US" sz="2000"/>
        </a:p>
      </dgm:t>
    </dgm:pt>
    <dgm:pt modelId="{283926FA-6D9B-4CD2-892E-6A8FBDECD991}">
      <dgm:prSet custT="1"/>
      <dgm:spPr/>
      <dgm:t>
        <a:bodyPr/>
        <a:lstStyle/>
        <a:p>
          <a:r>
            <a:rPr lang="en-US" sz="2400"/>
            <a:t>Cultivate</a:t>
          </a:r>
        </a:p>
      </dgm:t>
    </dgm:pt>
    <dgm:pt modelId="{50460AA4-1A19-4117-AE0D-43BD4A3B7844}" type="parTrans" cxnId="{BA90B32A-A278-49A4-A4E7-4A6D5D0911CB}">
      <dgm:prSet/>
      <dgm:spPr/>
      <dgm:t>
        <a:bodyPr/>
        <a:lstStyle/>
        <a:p>
          <a:endParaRPr lang="en-US" sz="6000"/>
        </a:p>
      </dgm:t>
    </dgm:pt>
    <dgm:pt modelId="{EE6136B4-FD4F-4999-86C2-B0E7DF73ED67}" type="sibTrans" cxnId="{BA90B32A-A278-49A4-A4E7-4A6D5D0911CB}">
      <dgm:prSet/>
      <dgm:spPr/>
      <dgm:t>
        <a:bodyPr/>
        <a:lstStyle/>
        <a:p>
          <a:endParaRPr lang="en-US" sz="2000"/>
        </a:p>
      </dgm:t>
    </dgm:pt>
    <dgm:pt modelId="{F6FBCFDD-E799-4A3B-8AB7-AACB3ECEF18F}">
      <dgm:prSet custT="1"/>
      <dgm:spPr/>
      <dgm:t>
        <a:bodyPr/>
        <a:lstStyle/>
        <a:p>
          <a:r>
            <a:rPr lang="en-US" sz="1800"/>
            <a:t>Cultivate Resilient Youth</a:t>
          </a:r>
        </a:p>
      </dgm:t>
    </dgm:pt>
    <dgm:pt modelId="{9C94E14C-4749-4379-B08C-77DF65867B38}" type="parTrans" cxnId="{5C1DECEF-5D21-4295-83A8-DF147FE7837C}">
      <dgm:prSet/>
      <dgm:spPr/>
      <dgm:t>
        <a:bodyPr/>
        <a:lstStyle/>
        <a:p>
          <a:endParaRPr lang="en-US" sz="6000"/>
        </a:p>
      </dgm:t>
    </dgm:pt>
    <dgm:pt modelId="{94675D98-055B-4727-AF15-8B0ABF8EEC2B}" type="sibTrans" cxnId="{5C1DECEF-5D21-4295-83A8-DF147FE7837C}">
      <dgm:prSet/>
      <dgm:spPr/>
      <dgm:t>
        <a:bodyPr/>
        <a:lstStyle/>
        <a:p>
          <a:endParaRPr lang="en-US" sz="2000"/>
        </a:p>
      </dgm:t>
    </dgm:pt>
    <dgm:pt modelId="{4C11068C-24FC-4D60-A581-328E15AE2013}">
      <dgm:prSet custT="1"/>
      <dgm:spPr/>
      <dgm:t>
        <a:bodyPr/>
        <a:lstStyle/>
        <a:p>
          <a:r>
            <a:rPr lang="en-US" sz="2400"/>
            <a:t>Promote</a:t>
          </a:r>
        </a:p>
      </dgm:t>
    </dgm:pt>
    <dgm:pt modelId="{2FEA038E-760F-4D79-824A-271D0DA3F52B}" type="parTrans" cxnId="{34C00845-0185-4AA1-A241-6DF4D020197A}">
      <dgm:prSet/>
      <dgm:spPr/>
      <dgm:t>
        <a:bodyPr/>
        <a:lstStyle/>
        <a:p>
          <a:endParaRPr lang="en-US" sz="6000"/>
        </a:p>
      </dgm:t>
    </dgm:pt>
    <dgm:pt modelId="{11713D2B-52FC-4A05-A48B-D1452E94B433}" type="sibTrans" cxnId="{34C00845-0185-4AA1-A241-6DF4D020197A}">
      <dgm:prSet/>
      <dgm:spPr/>
      <dgm:t>
        <a:bodyPr/>
        <a:lstStyle/>
        <a:p>
          <a:endParaRPr lang="en-US" sz="2000"/>
        </a:p>
      </dgm:t>
    </dgm:pt>
    <dgm:pt modelId="{8F64C21B-B84F-4300-9B04-955CA811DAB8}">
      <dgm:prSet custT="1"/>
      <dgm:spPr/>
      <dgm:t>
        <a:bodyPr/>
        <a:lstStyle/>
        <a:p>
          <a:r>
            <a:rPr lang="en-US" sz="1800"/>
            <a:t>Promote Identity and Community Connection</a:t>
          </a:r>
        </a:p>
      </dgm:t>
    </dgm:pt>
    <dgm:pt modelId="{79D897C7-EA95-4508-B629-90E8104A4474}" type="parTrans" cxnId="{82093EC9-DEC3-456D-AC5C-52AB89920E5D}">
      <dgm:prSet/>
      <dgm:spPr/>
      <dgm:t>
        <a:bodyPr/>
        <a:lstStyle/>
        <a:p>
          <a:endParaRPr lang="en-US" sz="6000"/>
        </a:p>
      </dgm:t>
    </dgm:pt>
    <dgm:pt modelId="{FBD64986-D875-4FCF-8F2E-B08C0589D003}" type="sibTrans" cxnId="{82093EC9-DEC3-456D-AC5C-52AB89920E5D}">
      <dgm:prSet/>
      <dgm:spPr/>
      <dgm:t>
        <a:bodyPr/>
        <a:lstStyle/>
        <a:p>
          <a:endParaRPr lang="en-US" sz="2000"/>
        </a:p>
      </dgm:t>
    </dgm:pt>
    <dgm:pt modelId="{DB27F1D5-7BEC-457E-9215-C33B3C556AE7}">
      <dgm:prSet custT="1"/>
      <dgm:spPr/>
      <dgm:t>
        <a:bodyPr/>
        <a:lstStyle/>
        <a:p>
          <a:r>
            <a:rPr lang="en-US" sz="2400"/>
            <a:t>Enhance</a:t>
          </a:r>
        </a:p>
      </dgm:t>
    </dgm:pt>
    <dgm:pt modelId="{76B9D1BB-69C5-40F2-B3F3-360083B0C47D}" type="parTrans" cxnId="{BE6EEBEE-EBFD-45D1-B91A-E25E5F0B8958}">
      <dgm:prSet/>
      <dgm:spPr/>
      <dgm:t>
        <a:bodyPr/>
        <a:lstStyle/>
        <a:p>
          <a:endParaRPr lang="en-US" sz="6000"/>
        </a:p>
      </dgm:t>
    </dgm:pt>
    <dgm:pt modelId="{9D96F48C-8546-415B-B345-2D9FD6B34D94}" type="sibTrans" cxnId="{BE6EEBEE-EBFD-45D1-B91A-E25E5F0B8958}">
      <dgm:prSet/>
      <dgm:spPr/>
      <dgm:t>
        <a:bodyPr/>
        <a:lstStyle/>
        <a:p>
          <a:endParaRPr lang="en-US" sz="2000"/>
        </a:p>
      </dgm:t>
    </dgm:pt>
    <dgm:pt modelId="{A5E557E7-25BB-4335-9A19-82A3E3DD77C0}">
      <dgm:prSet custT="1"/>
      <dgm:spPr/>
      <dgm:t>
        <a:bodyPr/>
        <a:lstStyle/>
        <a:p>
          <a:r>
            <a:rPr lang="en-US" sz="1800"/>
            <a:t>Enhance Program Delivery and Safety</a:t>
          </a:r>
        </a:p>
      </dgm:t>
    </dgm:pt>
    <dgm:pt modelId="{157BDE09-9374-40E5-B55F-7220903C4682}" type="parTrans" cxnId="{72A7308D-4D76-429D-A681-86FBF9FBB6AF}">
      <dgm:prSet/>
      <dgm:spPr/>
      <dgm:t>
        <a:bodyPr/>
        <a:lstStyle/>
        <a:p>
          <a:endParaRPr lang="en-US" sz="6000"/>
        </a:p>
      </dgm:t>
    </dgm:pt>
    <dgm:pt modelId="{8B7CCC61-185F-4825-AD12-B1DF97A2E509}" type="sibTrans" cxnId="{72A7308D-4D76-429D-A681-86FBF9FBB6AF}">
      <dgm:prSet/>
      <dgm:spPr/>
      <dgm:t>
        <a:bodyPr/>
        <a:lstStyle/>
        <a:p>
          <a:endParaRPr lang="en-US" sz="2000"/>
        </a:p>
      </dgm:t>
    </dgm:pt>
    <dgm:pt modelId="{457F57C2-609B-4EB8-9E58-A73EE454DFAE}">
      <dgm:prSet custT="1"/>
      <dgm:spPr/>
      <dgm:t>
        <a:bodyPr/>
        <a:lstStyle/>
        <a:p>
          <a:r>
            <a:rPr lang="en-US" sz="2400"/>
            <a:t>Sustain</a:t>
          </a:r>
        </a:p>
      </dgm:t>
    </dgm:pt>
    <dgm:pt modelId="{E0EB064B-C632-4244-A1EC-FEE8FE470E95}" type="parTrans" cxnId="{EAB3D406-D6BE-416A-883F-F582D454F0AE}">
      <dgm:prSet/>
      <dgm:spPr/>
      <dgm:t>
        <a:bodyPr/>
        <a:lstStyle/>
        <a:p>
          <a:endParaRPr lang="en-US" sz="6000"/>
        </a:p>
      </dgm:t>
    </dgm:pt>
    <dgm:pt modelId="{2956F7E2-79EB-4237-87C1-D7BD3A68033F}" type="sibTrans" cxnId="{EAB3D406-D6BE-416A-883F-F582D454F0AE}">
      <dgm:prSet/>
      <dgm:spPr/>
      <dgm:t>
        <a:bodyPr/>
        <a:lstStyle/>
        <a:p>
          <a:endParaRPr lang="en-US" sz="2000"/>
        </a:p>
      </dgm:t>
    </dgm:pt>
    <dgm:pt modelId="{657D3578-171C-4E72-A5E8-8E6DE2C3110C}">
      <dgm:prSet custT="1"/>
      <dgm:spPr/>
      <dgm:t>
        <a:bodyPr/>
        <a:lstStyle/>
        <a:p>
          <a:r>
            <a:rPr lang="en-US" sz="1800"/>
            <a:t>Sustain Engagement and Learning</a:t>
          </a:r>
        </a:p>
      </dgm:t>
    </dgm:pt>
    <dgm:pt modelId="{8D900425-4838-4CB4-B536-4F883649D12D}" type="parTrans" cxnId="{842158B1-0E18-4DE6-A576-7EE99D962F32}">
      <dgm:prSet/>
      <dgm:spPr/>
      <dgm:t>
        <a:bodyPr/>
        <a:lstStyle/>
        <a:p>
          <a:endParaRPr lang="en-US" sz="6000"/>
        </a:p>
      </dgm:t>
    </dgm:pt>
    <dgm:pt modelId="{4358E020-EB50-481A-87EE-B24D4F4B7781}" type="sibTrans" cxnId="{842158B1-0E18-4DE6-A576-7EE99D962F32}">
      <dgm:prSet/>
      <dgm:spPr/>
      <dgm:t>
        <a:bodyPr/>
        <a:lstStyle/>
        <a:p>
          <a:endParaRPr lang="en-US" sz="2000"/>
        </a:p>
      </dgm:t>
    </dgm:pt>
    <dgm:pt modelId="{BEE578C4-60A0-494D-BFFE-309EF8B5876A}" type="pres">
      <dgm:prSet presAssocID="{4232D86E-A288-4C99-B2D1-2A45091548FF}" presName="Name0" presStyleCnt="0">
        <dgm:presLayoutVars>
          <dgm:dir/>
          <dgm:animLvl val="lvl"/>
          <dgm:resizeHandles val="exact"/>
        </dgm:presLayoutVars>
      </dgm:prSet>
      <dgm:spPr/>
    </dgm:pt>
    <dgm:pt modelId="{5A5E7BEC-1916-4D20-B620-A035EB39D56F}" type="pres">
      <dgm:prSet presAssocID="{E11CC06A-08A6-47E6-BBCE-11F0437BC0A5}" presName="linNode" presStyleCnt="0"/>
      <dgm:spPr/>
    </dgm:pt>
    <dgm:pt modelId="{BA1A9424-3787-4F2C-8593-647071EE1D6A}" type="pres">
      <dgm:prSet presAssocID="{E11CC06A-08A6-47E6-BBCE-11F0437BC0A5}" presName="parentText" presStyleLbl="alignNode1" presStyleIdx="0" presStyleCnt="8">
        <dgm:presLayoutVars>
          <dgm:chMax val="1"/>
          <dgm:bulletEnabled/>
        </dgm:presLayoutVars>
      </dgm:prSet>
      <dgm:spPr/>
    </dgm:pt>
    <dgm:pt modelId="{CF0B6FA4-DB35-43D1-9D8E-C7C3E4C019F6}" type="pres">
      <dgm:prSet presAssocID="{E11CC06A-08A6-47E6-BBCE-11F0437BC0A5}" presName="descendantText" presStyleLbl="alignAccFollowNode1" presStyleIdx="0" presStyleCnt="8">
        <dgm:presLayoutVars>
          <dgm:bulletEnabled/>
        </dgm:presLayoutVars>
      </dgm:prSet>
      <dgm:spPr/>
    </dgm:pt>
    <dgm:pt modelId="{2FE24D5C-6213-4809-81AA-45B84DEC7714}" type="pres">
      <dgm:prSet presAssocID="{21B72752-561F-49C4-974A-C784A6727AE4}" presName="sp" presStyleCnt="0"/>
      <dgm:spPr/>
    </dgm:pt>
    <dgm:pt modelId="{D843F986-2093-4BBC-947F-7797DC2A593F}" type="pres">
      <dgm:prSet presAssocID="{A7F8A5E4-62A3-4C3E-AA64-457FCBF2AEE6}" presName="linNode" presStyleCnt="0"/>
      <dgm:spPr/>
    </dgm:pt>
    <dgm:pt modelId="{DCFDFA29-6597-4A49-82AA-644B001A982E}" type="pres">
      <dgm:prSet presAssocID="{A7F8A5E4-62A3-4C3E-AA64-457FCBF2AEE6}" presName="parentText" presStyleLbl="alignNode1" presStyleIdx="1" presStyleCnt="8">
        <dgm:presLayoutVars>
          <dgm:chMax val="1"/>
          <dgm:bulletEnabled/>
        </dgm:presLayoutVars>
      </dgm:prSet>
      <dgm:spPr/>
    </dgm:pt>
    <dgm:pt modelId="{B3515ABD-A500-41C2-BD23-0EAC2CF53971}" type="pres">
      <dgm:prSet presAssocID="{A7F8A5E4-62A3-4C3E-AA64-457FCBF2AEE6}" presName="descendantText" presStyleLbl="alignAccFollowNode1" presStyleIdx="1" presStyleCnt="8">
        <dgm:presLayoutVars>
          <dgm:bulletEnabled/>
        </dgm:presLayoutVars>
      </dgm:prSet>
      <dgm:spPr/>
    </dgm:pt>
    <dgm:pt modelId="{A53828B5-576A-478F-ACD4-CBB732E923D6}" type="pres">
      <dgm:prSet presAssocID="{537231B5-2A54-4BA8-B56A-A153A7A95F89}" presName="sp" presStyleCnt="0"/>
      <dgm:spPr/>
    </dgm:pt>
    <dgm:pt modelId="{91A5CEB4-0F40-4F09-AA1E-20694E4E4798}" type="pres">
      <dgm:prSet presAssocID="{CA309570-EEF0-49AA-9FAA-407524A66A3E}" presName="linNode" presStyleCnt="0"/>
      <dgm:spPr/>
    </dgm:pt>
    <dgm:pt modelId="{0AC422A3-CD35-4498-8EF6-733F66DACC3C}" type="pres">
      <dgm:prSet presAssocID="{CA309570-EEF0-49AA-9FAA-407524A66A3E}" presName="parentText" presStyleLbl="alignNode1" presStyleIdx="2" presStyleCnt="8">
        <dgm:presLayoutVars>
          <dgm:chMax val="1"/>
          <dgm:bulletEnabled/>
        </dgm:presLayoutVars>
      </dgm:prSet>
      <dgm:spPr/>
    </dgm:pt>
    <dgm:pt modelId="{AA19A551-E184-49C4-8250-B7FEB604A31E}" type="pres">
      <dgm:prSet presAssocID="{CA309570-EEF0-49AA-9FAA-407524A66A3E}" presName="descendantText" presStyleLbl="alignAccFollowNode1" presStyleIdx="2" presStyleCnt="8">
        <dgm:presLayoutVars>
          <dgm:bulletEnabled/>
        </dgm:presLayoutVars>
      </dgm:prSet>
      <dgm:spPr/>
    </dgm:pt>
    <dgm:pt modelId="{39526D84-F51A-4259-AC92-F6D6E5339D9C}" type="pres">
      <dgm:prSet presAssocID="{02D0D0D0-3BDC-441F-A54F-CBC6A079D87D}" presName="sp" presStyleCnt="0"/>
      <dgm:spPr/>
    </dgm:pt>
    <dgm:pt modelId="{229E3855-274C-49A7-BC9E-F6E1DE92F21F}" type="pres">
      <dgm:prSet presAssocID="{5BF95628-D6D6-4D82-9BD2-F17D125C931C}" presName="linNode" presStyleCnt="0"/>
      <dgm:spPr/>
    </dgm:pt>
    <dgm:pt modelId="{20BCB7E0-52E3-4EF4-BB29-0CE51F2D70C5}" type="pres">
      <dgm:prSet presAssocID="{5BF95628-D6D6-4D82-9BD2-F17D125C931C}" presName="parentText" presStyleLbl="alignNode1" presStyleIdx="3" presStyleCnt="8">
        <dgm:presLayoutVars>
          <dgm:chMax val="1"/>
          <dgm:bulletEnabled/>
        </dgm:presLayoutVars>
      </dgm:prSet>
      <dgm:spPr/>
    </dgm:pt>
    <dgm:pt modelId="{5D9E040C-F4D4-4A05-BBAE-D78ABE6CF2E6}" type="pres">
      <dgm:prSet presAssocID="{5BF95628-D6D6-4D82-9BD2-F17D125C931C}" presName="descendantText" presStyleLbl="alignAccFollowNode1" presStyleIdx="3" presStyleCnt="8">
        <dgm:presLayoutVars>
          <dgm:bulletEnabled/>
        </dgm:presLayoutVars>
      </dgm:prSet>
      <dgm:spPr/>
    </dgm:pt>
    <dgm:pt modelId="{AECDB9DA-F3E4-4D61-A852-0D907FC51CAD}" type="pres">
      <dgm:prSet presAssocID="{D01FBC63-5AEE-4EF3-9D42-899B94FFC561}" presName="sp" presStyleCnt="0"/>
      <dgm:spPr/>
    </dgm:pt>
    <dgm:pt modelId="{AC71B26D-DF1C-4AD2-B003-2D48C372E000}" type="pres">
      <dgm:prSet presAssocID="{283926FA-6D9B-4CD2-892E-6A8FBDECD991}" presName="linNode" presStyleCnt="0"/>
      <dgm:spPr/>
    </dgm:pt>
    <dgm:pt modelId="{0B0E47AA-2E7C-40DD-898A-6D56357D6C06}" type="pres">
      <dgm:prSet presAssocID="{283926FA-6D9B-4CD2-892E-6A8FBDECD991}" presName="parentText" presStyleLbl="alignNode1" presStyleIdx="4" presStyleCnt="8">
        <dgm:presLayoutVars>
          <dgm:chMax val="1"/>
          <dgm:bulletEnabled/>
        </dgm:presLayoutVars>
      </dgm:prSet>
      <dgm:spPr/>
    </dgm:pt>
    <dgm:pt modelId="{90A30C4A-A894-4CE9-A047-8EE3FFF06AA4}" type="pres">
      <dgm:prSet presAssocID="{283926FA-6D9B-4CD2-892E-6A8FBDECD991}" presName="descendantText" presStyleLbl="alignAccFollowNode1" presStyleIdx="4" presStyleCnt="8">
        <dgm:presLayoutVars>
          <dgm:bulletEnabled/>
        </dgm:presLayoutVars>
      </dgm:prSet>
      <dgm:spPr/>
    </dgm:pt>
    <dgm:pt modelId="{FF59A36B-DB0B-4C8F-BDA5-EF5C2B88847D}" type="pres">
      <dgm:prSet presAssocID="{EE6136B4-FD4F-4999-86C2-B0E7DF73ED67}" presName="sp" presStyleCnt="0"/>
      <dgm:spPr/>
    </dgm:pt>
    <dgm:pt modelId="{162DF3FF-1F82-402B-ADDE-E68C8FA7405E}" type="pres">
      <dgm:prSet presAssocID="{4C11068C-24FC-4D60-A581-328E15AE2013}" presName="linNode" presStyleCnt="0"/>
      <dgm:spPr/>
    </dgm:pt>
    <dgm:pt modelId="{CC4B230A-D86A-4194-9D1D-59D8A9F468AC}" type="pres">
      <dgm:prSet presAssocID="{4C11068C-24FC-4D60-A581-328E15AE2013}" presName="parentText" presStyleLbl="alignNode1" presStyleIdx="5" presStyleCnt="8">
        <dgm:presLayoutVars>
          <dgm:chMax val="1"/>
          <dgm:bulletEnabled/>
        </dgm:presLayoutVars>
      </dgm:prSet>
      <dgm:spPr/>
    </dgm:pt>
    <dgm:pt modelId="{684FC2F3-A8DC-4945-865C-2FCB086D8769}" type="pres">
      <dgm:prSet presAssocID="{4C11068C-24FC-4D60-A581-328E15AE2013}" presName="descendantText" presStyleLbl="alignAccFollowNode1" presStyleIdx="5" presStyleCnt="8">
        <dgm:presLayoutVars>
          <dgm:bulletEnabled/>
        </dgm:presLayoutVars>
      </dgm:prSet>
      <dgm:spPr/>
    </dgm:pt>
    <dgm:pt modelId="{0ECD1E79-EC3C-4670-8494-95DE65EFF89F}" type="pres">
      <dgm:prSet presAssocID="{11713D2B-52FC-4A05-A48B-D1452E94B433}" presName="sp" presStyleCnt="0"/>
      <dgm:spPr/>
    </dgm:pt>
    <dgm:pt modelId="{FD5060E7-FA2B-4B22-BFCE-CC0F252FEB2F}" type="pres">
      <dgm:prSet presAssocID="{DB27F1D5-7BEC-457E-9215-C33B3C556AE7}" presName="linNode" presStyleCnt="0"/>
      <dgm:spPr/>
    </dgm:pt>
    <dgm:pt modelId="{6F1B9387-0890-47F7-865C-DF72452901DB}" type="pres">
      <dgm:prSet presAssocID="{DB27F1D5-7BEC-457E-9215-C33B3C556AE7}" presName="parentText" presStyleLbl="alignNode1" presStyleIdx="6" presStyleCnt="8">
        <dgm:presLayoutVars>
          <dgm:chMax val="1"/>
          <dgm:bulletEnabled/>
        </dgm:presLayoutVars>
      </dgm:prSet>
      <dgm:spPr/>
    </dgm:pt>
    <dgm:pt modelId="{0D687AA5-7F1C-444A-ACF1-CBB76B3DB4A3}" type="pres">
      <dgm:prSet presAssocID="{DB27F1D5-7BEC-457E-9215-C33B3C556AE7}" presName="descendantText" presStyleLbl="alignAccFollowNode1" presStyleIdx="6" presStyleCnt="8">
        <dgm:presLayoutVars>
          <dgm:bulletEnabled/>
        </dgm:presLayoutVars>
      </dgm:prSet>
      <dgm:spPr/>
    </dgm:pt>
    <dgm:pt modelId="{90D94EB4-7260-4F3C-96BE-5D1D36CAB4B7}" type="pres">
      <dgm:prSet presAssocID="{9D96F48C-8546-415B-B345-2D9FD6B34D94}" presName="sp" presStyleCnt="0"/>
      <dgm:spPr/>
    </dgm:pt>
    <dgm:pt modelId="{73E09BCB-8251-468C-A6F9-F7A91FA88061}" type="pres">
      <dgm:prSet presAssocID="{457F57C2-609B-4EB8-9E58-A73EE454DFAE}" presName="linNode" presStyleCnt="0"/>
      <dgm:spPr/>
    </dgm:pt>
    <dgm:pt modelId="{9810FD44-8BF2-4F6A-9EF8-88C6684B60C9}" type="pres">
      <dgm:prSet presAssocID="{457F57C2-609B-4EB8-9E58-A73EE454DFAE}" presName="parentText" presStyleLbl="alignNode1" presStyleIdx="7" presStyleCnt="8">
        <dgm:presLayoutVars>
          <dgm:chMax val="1"/>
          <dgm:bulletEnabled/>
        </dgm:presLayoutVars>
      </dgm:prSet>
      <dgm:spPr/>
    </dgm:pt>
    <dgm:pt modelId="{C90EE085-1F25-43BE-9DA9-5879CC3F7129}" type="pres">
      <dgm:prSet presAssocID="{457F57C2-609B-4EB8-9E58-A73EE454DFAE}" presName="descendantText" presStyleLbl="alignAccFollowNode1" presStyleIdx="7" presStyleCnt="8">
        <dgm:presLayoutVars>
          <dgm:bulletEnabled/>
        </dgm:presLayoutVars>
      </dgm:prSet>
      <dgm:spPr/>
    </dgm:pt>
  </dgm:ptLst>
  <dgm:cxnLst>
    <dgm:cxn modelId="{EAB3D406-D6BE-416A-883F-F582D454F0AE}" srcId="{4232D86E-A288-4C99-B2D1-2A45091548FF}" destId="{457F57C2-609B-4EB8-9E58-A73EE454DFAE}" srcOrd="7" destOrd="0" parTransId="{E0EB064B-C632-4244-A1EC-FEE8FE470E95}" sibTransId="{2956F7E2-79EB-4237-87C1-D7BD3A68033F}"/>
    <dgm:cxn modelId="{895AF709-F3E3-4E69-857D-F2D103D10D49}" srcId="{4232D86E-A288-4C99-B2D1-2A45091548FF}" destId="{CA309570-EEF0-49AA-9FAA-407524A66A3E}" srcOrd="2" destOrd="0" parTransId="{96D7A190-8BC3-4B9F-9605-A55E27F82A75}" sibTransId="{02D0D0D0-3BDC-441F-A54F-CBC6A079D87D}"/>
    <dgm:cxn modelId="{AC54DA14-87E3-45C8-9529-46C6026A96F9}" type="presOf" srcId="{4C11068C-24FC-4D60-A581-328E15AE2013}" destId="{CC4B230A-D86A-4194-9D1D-59D8A9F468AC}" srcOrd="0" destOrd="0" presId="urn:microsoft.com/office/officeart/2016/7/layout/VerticalSolidActionList"/>
    <dgm:cxn modelId="{31CC1027-FEA6-4917-841B-791C35868FCD}" srcId="{E11CC06A-08A6-47E6-BBCE-11F0437BC0A5}" destId="{F280C65B-188B-4789-884A-487C9A635367}" srcOrd="0" destOrd="0" parTransId="{3A77A7C8-BE55-47F0-9206-7D7183AF0998}" sibTransId="{C7C2CB85-A52F-40E3-957F-ACBAC5CE8072}"/>
    <dgm:cxn modelId="{665AF028-787D-4202-AE20-E59CAFBCDDA6}" type="presOf" srcId="{657D3578-171C-4E72-A5E8-8E6DE2C3110C}" destId="{C90EE085-1F25-43BE-9DA9-5879CC3F7129}" srcOrd="0" destOrd="0" presId="urn:microsoft.com/office/officeart/2016/7/layout/VerticalSolidActionList"/>
    <dgm:cxn modelId="{BA90B32A-A278-49A4-A4E7-4A6D5D0911CB}" srcId="{4232D86E-A288-4C99-B2D1-2A45091548FF}" destId="{283926FA-6D9B-4CD2-892E-6A8FBDECD991}" srcOrd="4" destOrd="0" parTransId="{50460AA4-1A19-4117-AE0D-43BD4A3B7844}" sibTransId="{EE6136B4-FD4F-4999-86C2-B0E7DF73ED67}"/>
    <dgm:cxn modelId="{A5F9DE35-5B3E-4121-A977-C45F73235863}" type="presOf" srcId="{457F57C2-609B-4EB8-9E58-A73EE454DFAE}" destId="{9810FD44-8BF2-4F6A-9EF8-88C6684B60C9}" srcOrd="0" destOrd="0" presId="urn:microsoft.com/office/officeart/2016/7/layout/VerticalSolidActionList"/>
    <dgm:cxn modelId="{61C25B5D-27F2-4546-A4F6-4D7BD64CD08B}" type="presOf" srcId="{F6FBCFDD-E799-4A3B-8AB7-AACB3ECEF18F}" destId="{90A30C4A-A894-4CE9-A047-8EE3FFF06AA4}" srcOrd="0" destOrd="0" presId="urn:microsoft.com/office/officeart/2016/7/layout/VerticalSolidActionList"/>
    <dgm:cxn modelId="{D9967F5D-D441-40AB-9626-015B31C2E1E5}" type="presOf" srcId="{5BF95628-D6D6-4D82-9BD2-F17D125C931C}" destId="{20BCB7E0-52E3-4EF4-BB29-0CE51F2D70C5}" srcOrd="0" destOrd="0" presId="urn:microsoft.com/office/officeart/2016/7/layout/VerticalSolidActionList"/>
    <dgm:cxn modelId="{34C00845-0185-4AA1-A241-6DF4D020197A}" srcId="{4232D86E-A288-4C99-B2D1-2A45091548FF}" destId="{4C11068C-24FC-4D60-A581-328E15AE2013}" srcOrd="5" destOrd="0" parTransId="{2FEA038E-760F-4D79-824A-271D0DA3F52B}" sibTransId="{11713D2B-52FC-4A05-A48B-D1452E94B433}"/>
    <dgm:cxn modelId="{297BC467-A374-4C02-A73C-20EBDD0A3555}" type="presOf" srcId="{8F64C21B-B84F-4300-9B04-955CA811DAB8}" destId="{684FC2F3-A8DC-4945-865C-2FCB086D8769}" srcOrd="0" destOrd="0" presId="urn:microsoft.com/office/officeart/2016/7/layout/VerticalSolidActionList"/>
    <dgm:cxn modelId="{34570A6A-C764-4ECF-80B9-B0684295AB6E}" type="presOf" srcId="{DEA58295-9C44-4AFC-B04F-6BE7FB486B15}" destId="{AA19A551-E184-49C4-8250-B7FEB604A31E}" srcOrd="0" destOrd="0" presId="urn:microsoft.com/office/officeart/2016/7/layout/VerticalSolidActionList"/>
    <dgm:cxn modelId="{21729072-9783-4E57-9FD8-83DDFE7172AF}" srcId="{4232D86E-A288-4C99-B2D1-2A45091548FF}" destId="{A7F8A5E4-62A3-4C3E-AA64-457FCBF2AEE6}" srcOrd="1" destOrd="0" parTransId="{930E8963-5709-45DD-8A00-34110E69F750}" sibTransId="{537231B5-2A54-4BA8-B56A-A153A7A95F89}"/>
    <dgm:cxn modelId="{CC70A07C-A1AC-4FE7-9923-6982EEA558BE}" type="presOf" srcId="{DB27F1D5-7BEC-457E-9215-C33B3C556AE7}" destId="{6F1B9387-0890-47F7-865C-DF72452901DB}" srcOrd="0" destOrd="0" presId="urn:microsoft.com/office/officeart/2016/7/layout/VerticalSolidActionList"/>
    <dgm:cxn modelId="{D1A38884-B22A-4556-9E54-DB98289B141E}" type="presOf" srcId="{F280C65B-188B-4789-884A-487C9A635367}" destId="{CF0B6FA4-DB35-43D1-9D8E-C7C3E4C019F6}" srcOrd="0" destOrd="0" presId="urn:microsoft.com/office/officeart/2016/7/layout/VerticalSolidActionList"/>
    <dgm:cxn modelId="{2C1B9B88-80F0-4F1E-95A9-C11D0747C199}" type="presOf" srcId="{CA309570-EEF0-49AA-9FAA-407524A66A3E}" destId="{0AC422A3-CD35-4498-8EF6-733F66DACC3C}" srcOrd="0" destOrd="0" presId="urn:microsoft.com/office/officeart/2016/7/layout/VerticalSolidActionList"/>
    <dgm:cxn modelId="{E1F7098A-8BAF-4363-A70A-EE96B28A684A}" srcId="{4232D86E-A288-4C99-B2D1-2A45091548FF}" destId="{5BF95628-D6D6-4D82-9BD2-F17D125C931C}" srcOrd="3" destOrd="0" parTransId="{C2C53C99-0DB9-49EC-94B4-4123FB06AAEE}" sibTransId="{D01FBC63-5AEE-4EF3-9D42-899B94FFC561}"/>
    <dgm:cxn modelId="{6514308C-F6D0-4120-8F90-F867FB1C3E5E}" type="presOf" srcId="{E11CC06A-08A6-47E6-BBCE-11F0437BC0A5}" destId="{BA1A9424-3787-4F2C-8593-647071EE1D6A}" srcOrd="0" destOrd="0" presId="urn:microsoft.com/office/officeart/2016/7/layout/VerticalSolidActionList"/>
    <dgm:cxn modelId="{72A7308D-4D76-429D-A681-86FBF9FBB6AF}" srcId="{DB27F1D5-7BEC-457E-9215-C33B3C556AE7}" destId="{A5E557E7-25BB-4335-9A19-82A3E3DD77C0}" srcOrd="0" destOrd="0" parTransId="{157BDE09-9374-40E5-B55F-7220903C4682}" sibTransId="{8B7CCC61-185F-4825-AD12-B1DF97A2E509}"/>
    <dgm:cxn modelId="{D0AD7DA2-5E1D-4844-A720-E9F036C0E2ED}" type="presOf" srcId="{6D8A10C8-BAD0-4B66-825A-450DBE973891}" destId="{B3515ABD-A500-41C2-BD23-0EAC2CF53971}" srcOrd="0" destOrd="0" presId="urn:microsoft.com/office/officeart/2016/7/layout/VerticalSolidActionList"/>
    <dgm:cxn modelId="{842158B1-0E18-4DE6-A576-7EE99D962F32}" srcId="{457F57C2-609B-4EB8-9E58-A73EE454DFAE}" destId="{657D3578-171C-4E72-A5E8-8E6DE2C3110C}" srcOrd="0" destOrd="0" parTransId="{8D900425-4838-4CB4-B536-4F883649D12D}" sibTransId="{4358E020-EB50-481A-87EE-B24D4F4B7781}"/>
    <dgm:cxn modelId="{F88C11C0-49A7-4057-960E-CC1FD7E7C4B0}" srcId="{A7F8A5E4-62A3-4C3E-AA64-457FCBF2AEE6}" destId="{6D8A10C8-BAD0-4B66-825A-450DBE973891}" srcOrd="0" destOrd="0" parTransId="{DC1F2698-3C85-4AE8-A599-07D4757D51ED}" sibTransId="{DEEC50AD-EC46-44D4-9BE6-FDB323205C70}"/>
    <dgm:cxn modelId="{7F9471C0-BA09-4BF3-9EE6-DBCE2B9EB239}" type="presOf" srcId="{283926FA-6D9B-4CD2-892E-6A8FBDECD991}" destId="{0B0E47AA-2E7C-40DD-898A-6D56357D6C06}" srcOrd="0" destOrd="0" presId="urn:microsoft.com/office/officeart/2016/7/layout/VerticalSolidActionList"/>
    <dgm:cxn modelId="{E61C2DC7-2CD1-4E39-AA77-C56188EE38F5}" type="presOf" srcId="{6F1B63A0-1CAB-4612-899D-D02049BA0E16}" destId="{5D9E040C-F4D4-4A05-BBAE-D78ABE6CF2E6}" srcOrd="0" destOrd="0" presId="urn:microsoft.com/office/officeart/2016/7/layout/VerticalSolidActionList"/>
    <dgm:cxn modelId="{82093EC9-DEC3-456D-AC5C-52AB89920E5D}" srcId="{4C11068C-24FC-4D60-A581-328E15AE2013}" destId="{8F64C21B-B84F-4300-9B04-955CA811DAB8}" srcOrd="0" destOrd="0" parTransId="{79D897C7-EA95-4508-B629-90E8104A4474}" sibTransId="{FBD64986-D875-4FCF-8F2E-B08C0589D003}"/>
    <dgm:cxn modelId="{8EF2E2D4-7B36-4442-89DB-71DD1F72FC34}" srcId="{5BF95628-D6D6-4D82-9BD2-F17D125C931C}" destId="{6F1B63A0-1CAB-4612-899D-D02049BA0E16}" srcOrd="0" destOrd="0" parTransId="{EF1E8AFD-1561-48E0-ADE1-C3A15A918A81}" sibTransId="{9193E048-6AB1-4C9F-9C2D-C1DA1D0894CC}"/>
    <dgm:cxn modelId="{1FF771DC-D70F-460D-9F87-6CF64EEAC923}" srcId="{4232D86E-A288-4C99-B2D1-2A45091548FF}" destId="{E11CC06A-08A6-47E6-BBCE-11F0437BC0A5}" srcOrd="0" destOrd="0" parTransId="{020FF494-DE37-423F-88D8-2B01A81F6B10}" sibTransId="{21B72752-561F-49C4-974A-C784A6727AE4}"/>
    <dgm:cxn modelId="{58477DDC-1712-497A-8A87-E673EDBB15C8}" type="presOf" srcId="{4232D86E-A288-4C99-B2D1-2A45091548FF}" destId="{BEE578C4-60A0-494D-BFFE-309EF8B5876A}" srcOrd="0" destOrd="0" presId="urn:microsoft.com/office/officeart/2016/7/layout/VerticalSolidActionList"/>
    <dgm:cxn modelId="{E14DF7DD-8DF2-4178-AAA5-AE74511F83D9}" srcId="{CA309570-EEF0-49AA-9FAA-407524A66A3E}" destId="{DEA58295-9C44-4AFC-B04F-6BE7FB486B15}" srcOrd="0" destOrd="0" parTransId="{C52D6843-7E1B-4890-8B41-ABCA6B9F5DEA}" sibTransId="{E9EE1AA3-438D-41B2-879A-3188C1152784}"/>
    <dgm:cxn modelId="{BE6EEBEE-EBFD-45D1-B91A-E25E5F0B8958}" srcId="{4232D86E-A288-4C99-B2D1-2A45091548FF}" destId="{DB27F1D5-7BEC-457E-9215-C33B3C556AE7}" srcOrd="6" destOrd="0" parTransId="{76B9D1BB-69C5-40F2-B3F3-360083B0C47D}" sibTransId="{9D96F48C-8546-415B-B345-2D9FD6B34D94}"/>
    <dgm:cxn modelId="{5C1DECEF-5D21-4295-83A8-DF147FE7837C}" srcId="{283926FA-6D9B-4CD2-892E-6A8FBDECD991}" destId="{F6FBCFDD-E799-4A3B-8AB7-AACB3ECEF18F}" srcOrd="0" destOrd="0" parTransId="{9C94E14C-4749-4379-B08C-77DF65867B38}" sibTransId="{94675D98-055B-4727-AF15-8B0ABF8EEC2B}"/>
    <dgm:cxn modelId="{0F60B9F6-ED7A-4035-AEDA-07BEC6EB3634}" type="presOf" srcId="{A5E557E7-25BB-4335-9A19-82A3E3DD77C0}" destId="{0D687AA5-7F1C-444A-ACF1-CBB76B3DB4A3}" srcOrd="0" destOrd="0" presId="urn:microsoft.com/office/officeart/2016/7/layout/VerticalSolidActionList"/>
    <dgm:cxn modelId="{A89B3EFD-508B-4769-A10A-6986408E218C}" type="presOf" srcId="{A7F8A5E4-62A3-4C3E-AA64-457FCBF2AEE6}" destId="{DCFDFA29-6597-4A49-82AA-644B001A982E}" srcOrd="0" destOrd="0" presId="urn:microsoft.com/office/officeart/2016/7/layout/VerticalSolidActionList"/>
    <dgm:cxn modelId="{42A1BA61-E642-463F-9C11-B76876B9D44E}" type="presParOf" srcId="{BEE578C4-60A0-494D-BFFE-309EF8B5876A}" destId="{5A5E7BEC-1916-4D20-B620-A035EB39D56F}" srcOrd="0" destOrd="0" presId="urn:microsoft.com/office/officeart/2016/7/layout/VerticalSolidActionList"/>
    <dgm:cxn modelId="{81F67348-4FAE-4C79-8816-F40600027FA8}" type="presParOf" srcId="{5A5E7BEC-1916-4D20-B620-A035EB39D56F}" destId="{BA1A9424-3787-4F2C-8593-647071EE1D6A}" srcOrd="0" destOrd="0" presId="urn:microsoft.com/office/officeart/2016/7/layout/VerticalSolidActionList"/>
    <dgm:cxn modelId="{930EE0C8-23A2-49FC-813A-7BD4FC17EFA5}" type="presParOf" srcId="{5A5E7BEC-1916-4D20-B620-A035EB39D56F}" destId="{CF0B6FA4-DB35-43D1-9D8E-C7C3E4C019F6}" srcOrd="1" destOrd="0" presId="urn:microsoft.com/office/officeart/2016/7/layout/VerticalSolidActionList"/>
    <dgm:cxn modelId="{76DBF56D-CD0B-4C0E-98F3-3BA3FD16B469}" type="presParOf" srcId="{BEE578C4-60A0-494D-BFFE-309EF8B5876A}" destId="{2FE24D5C-6213-4809-81AA-45B84DEC7714}" srcOrd="1" destOrd="0" presId="urn:microsoft.com/office/officeart/2016/7/layout/VerticalSolidActionList"/>
    <dgm:cxn modelId="{A8C1E667-473D-4721-8DD1-4C0E7C705DC8}" type="presParOf" srcId="{BEE578C4-60A0-494D-BFFE-309EF8B5876A}" destId="{D843F986-2093-4BBC-947F-7797DC2A593F}" srcOrd="2" destOrd="0" presId="urn:microsoft.com/office/officeart/2016/7/layout/VerticalSolidActionList"/>
    <dgm:cxn modelId="{3CF4835D-9B21-4820-83F9-2CC3286B53EB}" type="presParOf" srcId="{D843F986-2093-4BBC-947F-7797DC2A593F}" destId="{DCFDFA29-6597-4A49-82AA-644B001A982E}" srcOrd="0" destOrd="0" presId="urn:microsoft.com/office/officeart/2016/7/layout/VerticalSolidActionList"/>
    <dgm:cxn modelId="{208EE009-E0AF-4E96-A97A-BD90DE7A4294}" type="presParOf" srcId="{D843F986-2093-4BBC-947F-7797DC2A593F}" destId="{B3515ABD-A500-41C2-BD23-0EAC2CF53971}" srcOrd="1" destOrd="0" presId="urn:microsoft.com/office/officeart/2016/7/layout/VerticalSolidActionList"/>
    <dgm:cxn modelId="{1A5BDBAF-85F9-4EEF-9131-93E3803CCD74}" type="presParOf" srcId="{BEE578C4-60A0-494D-BFFE-309EF8B5876A}" destId="{A53828B5-576A-478F-ACD4-CBB732E923D6}" srcOrd="3" destOrd="0" presId="urn:microsoft.com/office/officeart/2016/7/layout/VerticalSolidActionList"/>
    <dgm:cxn modelId="{865C3E6E-97D5-4495-8FCD-EE9E77F2849C}" type="presParOf" srcId="{BEE578C4-60A0-494D-BFFE-309EF8B5876A}" destId="{91A5CEB4-0F40-4F09-AA1E-20694E4E4798}" srcOrd="4" destOrd="0" presId="urn:microsoft.com/office/officeart/2016/7/layout/VerticalSolidActionList"/>
    <dgm:cxn modelId="{1EE275BE-8C1C-4E24-A8AA-98272067A78C}" type="presParOf" srcId="{91A5CEB4-0F40-4F09-AA1E-20694E4E4798}" destId="{0AC422A3-CD35-4498-8EF6-733F66DACC3C}" srcOrd="0" destOrd="0" presId="urn:microsoft.com/office/officeart/2016/7/layout/VerticalSolidActionList"/>
    <dgm:cxn modelId="{8235FA3D-83BF-4FF5-9177-9542D2685987}" type="presParOf" srcId="{91A5CEB4-0F40-4F09-AA1E-20694E4E4798}" destId="{AA19A551-E184-49C4-8250-B7FEB604A31E}" srcOrd="1" destOrd="0" presId="urn:microsoft.com/office/officeart/2016/7/layout/VerticalSolidActionList"/>
    <dgm:cxn modelId="{57ED3F05-D042-4793-8682-A05968FBAF6E}" type="presParOf" srcId="{BEE578C4-60A0-494D-BFFE-309EF8B5876A}" destId="{39526D84-F51A-4259-AC92-F6D6E5339D9C}" srcOrd="5" destOrd="0" presId="urn:microsoft.com/office/officeart/2016/7/layout/VerticalSolidActionList"/>
    <dgm:cxn modelId="{ADDF4EA3-9105-4F35-AC81-F918C09FE345}" type="presParOf" srcId="{BEE578C4-60A0-494D-BFFE-309EF8B5876A}" destId="{229E3855-274C-49A7-BC9E-F6E1DE92F21F}" srcOrd="6" destOrd="0" presId="urn:microsoft.com/office/officeart/2016/7/layout/VerticalSolidActionList"/>
    <dgm:cxn modelId="{64EC598B-4E27-42D7-8238-EA7D5642D6F2}" type="presParOf" srcId="{229E3855-274C-49A7-BC9E-F6E1DE92F21F}" destId="{20BCB7E0-52E3-4EF4-BB29-0CE51F2D70C5}" srcOrd="0" destOrd="0" presId="urn:microsoft.com/office/officeart/2016/7/layout/VerticalSolidActionList"/>
    <dgm:cxn modelId="{62239A0F-D18E-4AA6-9A81-CBD3F2992894}" type="presParOf" srcId="{229E3855-274C-49A7-BC9E-F6E1DE92F21F}" destId="{5D9E040C-F4D4-4A05-BBAE-D78ABE6CF2E6}" srcOrd="1" destOrd="0" presId="urn:microsoft.com/office/officeart/2016/7/layout/VerticalSolidActionList"/>
    <dgm:cxn modelId="{6DE9420F-F214-48C8-B49D-B4F63ACA918E}" type="presParOf" srcId="{BEE578C4-60A0-494D-BFFE-309EF8B5876A}" destId="{AECDB9DA-F3E4-4D61-A852-0D907FC51CAD}" srcOrd="7" destOrd="0" presId="urn:microsoft.com/office/officeart/2016/7/layout/VerticalSolidActionList"/>
    <dgm:cxn modelId="{5A99D0D2-9C7A-43FB-8434-97296022B837}" type="presParOf" srcId="{BEE578C4-60A0-494D-BFFE-309EF8B5876A}" destId="{AC71B26D-DF1C-4AD2-B003-2D48C372E000}" srcOrd="8" destOrd="0" presId="urn:microsoft.com/office/officeart/2016/7/layout/VerticalSolidActionList"/>
    <dgm:cxn modelId="{CCCEADE5-A832-4B22-B82E-5648C81AFD64}" type="presParOf" srcId="{AC71B26D-DF1C-4AD2-B003-2D48C372E000}" destId="{0B0E47AA-2E7C-40DD-898A-6D56357D6C06}" srcOrd="0" destOrd="0" presId="urn:microsoft.com/office/officeart/2016/7/layout/VerticalSolidActionList"/>
    <dgm:cxn modelId="{D1E6A6A5-B81A-4E38-8325-80B48A9F7F3B}" type="presParOf" srcId="{AC71B26D-DF1C-4AD2-B003-2D48C372E000}" destId="{90A30C4A-A894-4CE9-A047-8EE3FFF06AA4}" srcOrd="1" destOrd="0" presId="urn:microsoft.com/office/officeart/2016/7/layout/VerticalSolidActionList"/>
    <dgm:cxn modelId="{8FE2AF28-5D79-477B-AD45-BCF24197A2AE}" type="presParOf" srcId="{BEE578C4-60A0-494D-BFFE-309EF8B5876A}" destId="{FF59A36B-DB0B-4C8F-BDA5-EF5C2B88847D}" srcOrd="9" destOrd="0" presId="urn:microsoft.com/office/officeart/2016/7/layout/VerticalSolidActionList"/>
    <dgm:cxn modelId="{F2E2AE9C-260B-408F-96FA-48058B6D58CA}" type="presParOf" srcId="{BEE578C4-60A0-494D-BFFE-309EF8B5876A}" destId="{162DF3FF-1F82-402B-ADDE-E68C8FA7405E}" srcOrd="10" destOrd="0" presId="urn:microsoft.com/office/officeart/2016/7/layout/VerticalSolidActionList"/>
    <dgm:cxn modelId="{785B01B9-9926-42EA-A455-DB0A0CFEC9AE}" type="presParOf" srcId="{162DF3FF-1F82-402B-ADDE-E68C8FA7405E}" destId="{CC4B230A-D86A-4194-9D1D-59D8A9F468AC}" srcOrd="0" destOrd="0" presId="urn:microsoft.com/office/officeart/2016/7/layout/VerticalSolidActionList"/>
    <dgm:cxn modelId="{599A287D-474B-416A-B719-22BADB7D3933}" type="presParOf" srcId="{162DF3FF-1F82-402B-ADDE-E68C8FA7405E}" destId="{684FC2F3-A8DC-4945-865C-2FCB086D8769}" srcOrd="1" destOrd="0" presId="urn:microsoft.com/office/officeart/2016/7/layout/VerticalSolidActionList"/>
    <dgm:cxn modelId="{4372ED88-2F1F-4C7E-9453-C86FD792CEF4}" type="presParOf" srcId="{BEE578C4-60A0-494D-BFFE-309EF8B5876A}" destId="{0ECD1E79-EC3C-4670-8494-95DE65EFF89F}" srcOrd="11" destOrd="0" presId="urn:microsoft.com/office/officeart/2016/7/layout/VerticalSolidActionList"/>
    <dgm:cxn modelId="{68EFAD8E-C4A5-4CC2-BE01-B155167410DE}" type="presParOf" srcId="{BEE578C4-60A0-494D-BFFE-309EF8B5876A}" destId="{FD5060E7-FA2B-4B22-BFCE-CC0F252FEB2F}" srcOrd="12" destOrd="0" presId="urn:microsoft.com/office/officeart/2016/7/layout/VerticalSolidActionList"/>
    <dgm:cxn modelId="{87D413A4-5822-4850-992C-EF9BB0338101}" type="presParOf" srcId="{FD5060E7-FA2B-4B22-BFCE-CC0F252FEB2F}" destId="{6F1B9387-0890-47F7-865C-DF72452901DB}" srcOrd="0" destOrd="0" presId="urn:microsoft.com/office/officeart/2016/7/layout/VerticalSolidActionList"/>
    <dgm:cxn modelId="{8A21BDE9-EEAC-406B-8FD1-722297BF3946}" type="presParOf" srcId="{FD5060E7-FA2B-4B22-BFCE-CC0F252FEB2F}" destId="{0D687AA5-7F1C-444A-ACF1-CBB76B3DB4A3}" srcOrd="1" destOrd="0" presId="urn:microsoft.com/office/officeart/2016/7/layout/VerticalSolidActionList"/>
    <dgm:cxn modelId="{F15D326E-2CCA-49AC-85E8-3A2C34077552}" type="presParOf" srcId="{BEE578C4-60A0-494D-BFFE-309EF8B5876A}" destId="{90D94EB4-7260-4F3C-96BE-5D1D36CAB4B7}" srcOrd="13" destOrd="0" presId="urn:microsoft.com/office/officeart/2016/7/layout/VerticalSolidActionList"/>
    <dgm:cxn modelId="{F958AD1E-B257-4E7C-859C-27D9C5AE4403}" type="presParOf" srcId="{BEE578C4-60A0-494D-BFFE-309EF8B5876A}" destId="{73E09BCB-8251-468C-A6F9-F7A91FA88061}" srcOrd="14" destOrd="0" presId="urn:microsoft.com/office/officeart/2016/7/layout/VerticalSolidActionList"/>
    <dgm:cxn modelId="{C8147CC9-1F16-48A5-92C0-60EF7F415DC5}" type="presParOf" srcId="{73E09BCB-8251-468C-A6F9-F7A91FA88061}" destId="{9810FD44-8BF2-4F6A-9EF8-88C6684B60C9}" srcOrd="0" destOrd="0" presId="urn:microsoft.com/office/officeart/2016/7/layout/VerticalSolidActionList"/>
    <dgm:cxn modelId="{4513B64F-F24A-4C40-B0E3-49925977E2A7}" type="presParOf" srcId="{73E09BCB-8251-468C-A6F9-F7A91FA88061}" destId="{C90EE085-1F25-43BE-9DA9-5879CC3F712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32D86E-A288-4C99-B2D1-2A45091548FF}"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E11CC06A-08A6-47E6-BBCE-11F0437BC0A5}">
      <dgm:prSet custT="1"/>
      <dgm:spPr/>
      <dgm:t>
        <a:bodyPr/>
        <a:lstStyle/>
        <a:p>
          <a:r>
            <a:rPr lang="en-US" sz="2400"/>
            <a:t>Address</a:t>
          </a:r>
        </a:p>
      </dgm:t>
    </dgm:pt>
    <dgm:pt modelId="{020FF494-DE37-423F-88D8-2B01A81F6B10}" type="parTrans" cxnId="{1FF771DC-D70F-460D-9F87-6CF64EEAC923}">
      <dgm:prSet/>
      <dgm:spPr/>
      <dgm:t>
        <a:bodyPr/>
        <a:lstStyle/>
        <a:p>
          <a:endParaRPr lang="en-US" sz="6000"/>
        </a:p>
      </dgm:t>
    </dgm:pt>
    <dgm:pt modelId="{21B72752-561F-49C4-974A-C784A6727AE4}" type="sibTrans" cxnId="{1FF771DC-D70F-460D-9F87-6CF64EEAC923}">
      <dgm:prSet/>
      <dgm:spPr/>
      <dgm:t>
        <a:bodyPr/>
        <a:lstStyle/>
        <a:p>
          <a:endParaRPr lang="en-US" sz="2000"/>
        </a:p>
      </dgm:t>
    </dgm:pt>
    <dgm:pt modelId="{F280C65B-188B-4789-884A-487C9A635367}">
      <dgm:prSet custT="1"/>
      <dgm:spPr/>
      <dgm:t>
        <a:bodyPr/>
        <a:lstStyle/>
        <a:p>
          <a:r>
            <a:rPr lang="en-US" sz="1800"/>
            <a:t>Address Interconnected Root Causes</a:t>
          </a:r>
        </a:p>
      </dgm:t>
    </dgm:pt>
    <dgm:pt modelId="{3A77A7C8-BE55-47F0-9206-7D7183AF0998}" type="parTrans" cxnId="{31CC1027-FEA6-4917-841B-791C35868FCD}">
      <dgm:prSet/>
      <dgm:spPr/>
      <dgm:t>
        <a:bodyPr/>
        <a:lstStyle/>
        <a:p>
          <a:endParaRPr lang="en-US" sz="6000"/>
        </a:p>
      </dgm:t>
    </dgm:pt>
    <dgm:pt modelId="{C7C2CB85-A52F-40E3-957F-ACBAC5CE8072}" type="sibTrans" cxnId="{31CC1027-FEA6-4917-841B-791C35868FCD}">
      <dgm:prSet/>
      <dgm:spPr/>
      <dgm:t>
        <a:bodyPr/>
        <a:lstStyle/>
        <a:p>
          <a:endParaRPr lang="en-US" sz="2000"/>
        </a:p>
      </dgm:t>
    </dgm:pt>
    <dgm:pt modelId="{A7F8A5E4-62A3-4C3E-AA64-457FCBF2AEE6}">
      <dgm:prSet custT="1"/>
      <dgm:spPr/>
      <dgm:t>
        <a:bodyPr/>
        <a:lstStyle/>
        <a:p>
          <a:r>
            <a:rPr lang="en-US" sz="2400"/>
            <a:t>Foster</a:t>
          </a:r>
        </a:p>
      </dgm:t>
    </dgm:pt>
    <dgm:pt modelId="{930E8963-5709-45DD-8A00-34110E69F750}" type="parTrans" cxnId="{21729072-9783-4E57-9FD8-83DDFE7172AF}">
      <dgm:prSet/>
      <dgm:spPr/>
      <dgm:t>
        <a:bodyPr/>
        <a:lstStyle/>
        <a:p>
          <a:endParaRPr lang="en-US" sz="6000"/>
        </a:p>
      </dgm:t>
    </dgm:pt>
    <dgm:pt modelId="{537231B5-2A54-4BA8-B56A-A153A7A95F89}" type="sibTrans" cxnId="{21729072-9783-4E57-9FD8-83DDFE7172AF}">
      <dgm:prSet/>
      <dgm:spPr/>
      <dgm:t>
        <a:bodyPr/>
        <a:lstStyle/>
        <a:p>
          <a:endParaRPr lang="en-US" sz="2000"/>
        </a:p>
      </dgm:t>
    </dgm:pt>
    <dgm:pt modelId="{6D8A10C8-BAD0-4B66-825A-450DBE973891}">
      <dgm:prSet custT="1"/>
      <dgm:spPr/>
      <dgm:t>
        <a:bodyPr/>
        <a:lstStyle/>
        <a:p>
          <a:r>
            <a:rPr lang="en-US" sz="1800"/>
            <a:t>Foster Empowerment and Systemic Change</a:t>
          </a:r>
        </a:p>
      </dgm:t>
    </dgm:pt>
    <dgm:pt modelId="{DC1F2698-3C85-4AE8-A599-07D4757D51ED}" type="parTrans" cxnId="{F88C11C0-49A7-4057-960E-CC1FD7E7C4B0}">
      <dgm:prSet/>
      <dgm:spPr/>
      <dgm:t>
        <a:bodyPr/>
        <a:lstStyle/>
        <a:p>
          <a:endParaRPr lang="en-US" sz="6000"/>
        </a:p>
      </dgm:t>
    </dgm:pt>
    <dgm:pt modelId="{DEEC50AD-EC46-44D4-9BE6-FDB323205C70}" type="sibTrans" cxnId="{F88C11C0-49A7-4057-960E-CC1FD7E7C4B0}">
      <dgm:prSet/>
      <dgm:spPr/>
      <dgm:t>
        <a:bodyPr/>
        <a:lstStyle/>
        <a:p>
          <a:endParaRPr lang="en-US" sz="2000"/>
        </a:p>
      </dgm:t>
    </dgm:pt>
    <dgm:pt modelId="{CA309570-EEF0-49AA-9FAA-407524A66A3E}">
      <dgm:prSet custT="1"/>
      <dgm:spPr/>
      <dgm:t>
        <a:bodyPr/>
        <a:lstStyle/>
        <a:p>
          <a:r>
            <a:rPr lang="en-US" sz="2400"/>
            <a:t>Strengthen</a:t>
          </a:r>
        </a:p>
      </dgm:t>
    </dgm:pt>
    <dgm:pt modelId="{96D7A190-8BC3-4B9F-9605-A55E27F82A75}" type="parTrans" cxnId="{895AF709-F3E3-4E69-857D-F2D103D10D49}">
      <dgm:prSet/>
      <dgm:spPr/>
      <dgm:t>
        <a:bodyPr/>
        <a:lstStyle/>
        <a:p>
          <a:endParaRPr lang="en-US" sz="6000"/>
        </a:p>
      </dgm:t>
    </dgm:pt>
    <dgm:pt modelId="{02D0D0D0-3BDC-441F-A54F-CBC6A079D87D}" type="sibTrans" cxnId="{895AF709-F3E3-4E69-857D-F2D103D10D49}">
      <dgm:prSet/>
      <dgm:spPr/>
      <dgm:t>
        <a:bodyPr/>
        <a:lstStyle/>
        <a:p>
          <a:endParaRPr lang="en-US" sz="2000"/>
        </a:p>
      </dgm:t>
    </dgm:pt>
    <dgm:pt modelId="{DEA58295-9C44-4AFC-B04F-6BE7FB486B15}">
      <dgm:prSet custT="1"/>
      <dgm:spPr/>
      <dgm:t>
        <a:bodyPr/>
        <a:lstStyle/>
        <a:p>
          <a:r>
            <a:rPr lang="en-US" sz="1800"/>
            <a:t>Strengthen Collaborative Community Actions</a:t>
          </a:r>
        </a:p>
      </dgm:t>
    </dgm:pt>
    <dgm:pt modelId="{C52D6843-7E1B-4890-8B41-ABCA6B9F5DEA}" type="parTrans" cxnId="{E14DF7DD-8DF2-4178-AAA5-AE74511F83D9}">
      <dgm:prSet/>
      <dgm:spPr/>
      <dgm:t>
        <a:bodyPr/>
        <a:lstStyle/>
        <a:p>
          <a:endParaRPr lang="en-US" sz="6000"/>
        </a:p>
      </dgm:t>
    </dgm:pt>
    <dgm:pt modelId="{E9EE1AA3-438D-41B2-879A-3188C1152784}" type="sibTrans" cxnId="{E14DF7DD-8DF2-4178-AAA5-AE74511F83D9}">
      <dgm:prSet/>
      <dgm:spPr/>
      <dgm:t>
        <a:bodyPr/>
        <a:lstStyle/>
        <a:p>
          <a:endParaRPr lang="en-US" sz="2000"/>
        </a:p>
      </dgm:t>
    </dgm:pt>
    <dgm:pt modelId="{5BF95628-D6D6-4D82-9BD2-F17D125C931C}">
      <dgm:prSet custT="1"/>
      <dgm:spPr/>
      <dgm:t>
        <a:bodyPr/>
        <a:lstStyle/>
        <a:p>
          <a:r>
            <a:rPr lang="en-US" sz="2400"/>
            <a:t>Establish</a:t>
          </a:r>
        </a:p>
      </dgm:t>
    </dgm:pt>
    <dgm:pt modelId="{C2C53C99-0DB9-49EC-94B4-4123FB06AAEE}" type="parTrans" cxnId="{E1F7098A-8BAF-4363-A70A-EE96B28A684A}">
      <dgm:prSet/>
      <dgm:spPr/>
      <dgm:t>
        <a:bodyPr/>
        <a:lstStyle/>
        <a:p>
          <a:endParaRPr lang="en-US" sz="6000"/>
        </a:p>
      </dgm:t>
    </dgm:pt>
    <dgm:pt modelId="{D01FBC63-5AEE-4EF3-9D42-899B94FFC561}" type="sibTrans" cxnId="{E1F7098A-8BAF-4363-A70A-EE96B28A684A}">
      <dgm:prSet/>
      <dgm:spPr/>
      <dgm:t>
        <a:bodyPr/>
        <a:lstStyle/>
        <a:p>
          <a:endParaRPr lang="en-US" sz="2000"/>
        </a:p>
      </dgm:t>
    </dgm:pt>
    <dgm:pt modelId="{6F1B63A0-1CAB-4612-899D-D02049BA0E16}">
      <dgm:prSet custT="1"/>
      <dgm:spPr/>
      <dgm:t>
        <a:bodyPr/>
        <a:lstStyle/>
        <a:p>
          <a:r>
            <a:rPr lang="en-US" sz="1800"/>
            <a:t>Establish Shared Governance and Transparent Accountability</a:t>
          </a:r>
        </a:p>
      </dgm:t>
    </dgm:pt>
    <dgm:pt modelId="{EF1E8AFD-1561-48E0-ADE1-C3A15A918A81}" type="parTrans" cxnId="{8EF2E2D4-7B36-4442-89DB-71DD1F72FC34}">
      <dgm:prSet/>
      <dgm:spPr/>
      <dgm:t>
        <a:bodyPr/>
        <a:lstStyle/>
        <a:p>
          <a:endParaRPr lang="en-US" sz="6000"/>
        </a:p>
      </dgm:t>
    </dgm:pt>
    <dgm:pt modelId="{9193E048-6AB1-4C9F-9C2D-C1DA1D0894CC}" type="sibTrans" cxnId="{8EF2E2D4-7B36-4442-89DB-71DD1F72FC34}">
      <dgm:prSet/>
      <dgm:spPr/>
      <dgm:t>
        <a:bodyPr/>
        <a:lstStyle/>
        <a:p>
          <a:endParaRPr lang="en-US" sz="2000"/>
        </a:p>
      </dgm:t>
    </dgm:pt>
    <dgm:pt modelId="{283926FA-6D9B-4CD2-892E-6A8FBDECD991}">
      <dgm:prSet custT="1"/>
      <dgm:spPr/>
      <dgm:t>
        <a:bodyPr/>
        <a:lstStyle/>
        <a:p>
          <a:r>
            <a:rPr lang="en-US" sz="2400"/>
            <a:t>Cultivate</a:t>
          </a:r>
        </a:p>
      </dgm:t>
    </dgm:pt>
    <dgm:pt modelId="{50460AA4-1A19-4117-AE0D-43BD4A3B7844}" type="parTrans" cxnId="{BA90B32A-A278-49A4-A4E7-4A6D5D0911CB}">
      <dgm:prSet/>
      <dgm:spPr/>
      <dgm:t>
        <a:bodyPr/>
        <a:lstStyle/>
        <a:p>
          <a:endParaRPr lang="en-US" sz="6000"/>
        </a:p>
      </dgm:t>
    </dgm:pt>
    <dgm:pt modelId="{EE6136B4-FD4F-4999-86C2-B0E7DF73ED67}" type="sibTrans" cxnId="{BA90B32A-A278-49A4-A4E7-4A6D5D0911CB}">
      <dgm:prSet/>
      <dgm:spPr/>
      <dgm:t>
        <a:bodyPr/>
        <a:lstStyle/>
        <a:p>
          <a:endParaRPr lang="en-US" sz="2000"/>
        </a:p>
      </dgm:t>
    </dgm:pt>
    <dgm:pt modelId="{F6FBCFDD-E799-4A3B-8AB7-AACB3ECEF18F}">
      <dgm:prSet custT="1"/>
      <dgm:spPr/>
      <dgm:t>
        <a:bodyPr/>
        <a:lstStyle/>
        <a:p>
          <a:r>
            <a:rPr lang="en-US" sz="1800"/>
            <a:t>Cultivate Resilient Youth</a:t>
          </a:r>
        </a:p>
      </dgm:t>
    </dgm:pt>
    <dgm:pt modelId="{9C94E14C-4749-4379-B08C-77DF65867B38}" type="parTrans" cxnId="{5C1DECEF-5D21-4295-83A8-DF147FE7837C}">
      <dgm:prSet/>
      <dgm:spPr/>
      <dgm:t>
        <a:bodyPr/>
        <a:lstStyle/>
        <a:p>
          <a:endParaRPr lang="en-US" sz="6000"/>
        </a:p>
      </dgm:t>
    </dgm:pt>
    <dgm:pt modelId="{94675D98-055B-4727-AF15-8B0ABF8EEC2B}" type="sibTrans" cxnId="{5C1DECEF-5D21-4295-83A8-DF147FE7837C}">
      <dgm:prSet/>
      <dgm:spPr/>
      <dgm:t>
        <a:bodyPr/>
        <a:lstStyle/>
        <a:p>
          <a:endParaRPr lang="en-US" sz="2000"/>
        </a:p>
      </dgm:t>
    </dgm:pt>
    <dgm:pt modelId="{4C11068C-24FC-4D60-A581-328E15AE2013}">
      <dgm:prSet custT="1"/>
      <dgm:spPr/>
      <dgm:t>
        <a:bodyPr/>
        <a:lstStyle/>
        <a:p>
          <a:r>
            <a:rPr lang="en-US" sz="2400"/>
            <a:t>Promote</a:t>
          </a:r>
        </a:p>
      </dgm:t>
    </dgm:pt>
    <dgm:pt modelId="{2FEA038E-760F-4D79-824A-271D0DA3F52B}" type="parTrans" cxnId="{34C00845-0185-4AA1-A241-6DF4D020197A}">
      <dgm:prSet/>
      <dgm:spPr/>
      <dgm:t>
        <a:bodyPr/>
        <a:lstStyle/>
        <a:p>
          <a:endParaRPr lang="en-US" sz="6000"/>
        </a:p>
      </dgm:t>
    </dgm:pt>
    <dgm:pt modelId="{11713D2B-52FC-4A05-A48B-D1452E94B433}" type="sibTrans" cxnId="{34C00845-0185-4AA1-A241-6DF4D020197A}">
      <dgm:prSet/>
      <dgm:spPr/>
      <dgm:t>
        <a:bodyPr/>
        <a:lstStyle/>
        <a:p>
          <a:endParaRPr lang="en-US" sz="2000"/>
        </a:p>
      </dgm:t>
    </dgm:pt>
    <dgm:pt modelId="{8F64C21B-B84F-4300-9B04-955CA811DAB8}">
      <dgm:prSet custT="1"/>
      <dgm:spPr/>
      <dgm:t>
        <a:bodyPr/>
        <a:lstStyle/>
        <a:p>
          <a:r>
            <a:rPr lang="en-US" sz="1800"/>
            <a:t>Promote Identity and Community Connection</a:t>
          </a:r>
        </a:p>
      </dgm:t>
    </dgm:pt>
    <dgm:pt modelId="{79D897C7-EA95-4508-B629-90E8104A4474}" type="parTrans" cxnId="{82093EC9-DEC3-456D-AC5C-52AB89920E5D}">
      <dgm:prSet/>
      <dgm:spPr/>
      <dgm:t>
        <a:bodyPr/>
        <a:lstStyle/>
        <a:p>
          <a:endParaRPr lang="en-US" sz="6000"/>
        </a:p>
      </dgm:t>
    </dgm:pt>
    <dgm:pt modelId="{FBD64986-D875-4FCF-8F2E-B08C0589D003}" type="sibTrans" cxnId="{82093EC9-DEC3-456D-AC5C-52AB89920E5D}">
      <dgm:prSet/>
      <dgm:spPr/>
      <dgm:t>
        <a:bodyPr/>
        <a:lstStyle/>
        <a:p>
          <a:endParaRPr lang="en-US" sz="2000"/>
        </a:p>
      </dgm:t>
    </dgm:pt>
    <dgm:pt modelId="{DB27F1D5-7BEC-457E-9215-C33B3C556AE7}">
      <dgm:prSet custT="1"/>
      <dgm:spPr/>
      <dgm:t>
        <a:bodyPr/>
        <a:lstStyle/>
        <a:p>
          <a:r>
            <a:rPr lang="en-US" sz="2400"/>
            <a:t>Enhance</a:t>
          </a:r>
        </a:p>
      </dgm:t>
    </dgm:pt>
    <dgm:pt modelId="{76B9D1BB-69C5-40F2-B3F3-360083B0C47D}" type="parTrans" cxnId="{BE6EEBEE-EBFD-45D1-B91A-E25E5F0B8958}">
      <dgm:prSet/>
      <dgm:spPr/>
      <dgm:t>
        <a:bodyPr/>
        <a:lstStyle/>
        <a:p>
          <a:endParaRPr lang="en-US" sz="6000"/>
        </a:p>
      </dgm:t>
    </dgm:pt>
    <dgm:pt modelId="{9D96F48C-8546-415B-B345-2D9FD6B34D94}" type="sibTrans" cxnId="{BE6EEBEE-EBFD-45D1-B91A-E25E5F0B8958}">
      <dgm:prSet/>
      <dgm:spPr/>
      <dgm:t>
        <a:bodyPr/>
        <a:lstStyle/>
        <a:p>
          <a:endParaRPr lang="en-US" sz="2000"/>
        </a:p>
      </dgm:t>
    </dgm:pt>
    <dgm:pt modelId="{A5E557E7-25BB-4335-9A19-82A3E3DD77C0}">
      <dgm:prSet custT="1"/>
      <dgm:spPr/>
      <dgm:t>
        <a:bodyPr/>
        <a:lstStyle/>
        <a:p>
          <a:r>
            <a:rPr lang="en-US" sz="1800"/>
            <a:t>Enhance Program Delivery and Safety</a:t>
          </a:r>
        </a:p>
      </dgm:t>
    </dgm:pt>
    <dgm:pt modelId="{157BDE09-9374-40E5-B55F-7220903C4682}" type="parTrans" cxnId="{72A7308D-4D76-429D-A681-86FBF9FBB6AF}">
      <dgm:prSet/>
      <dgm:spPr/>
      <dgm:t>
        <a:bodyPr/>
        <a:lstStyle/>
        <a:p>
          <a:endParaRPr lang="en-US" sz="6000"/>
        </a:p>
      </dgm:t>
    </dgm:pt>
    <dgm:pt modelId="{8B7CCC61-185F-4825-AD12-B1DF97A2E509}" type="sibTrans" cxnId="{72A7308D-4D76-429D-A681-86FBF9FBB6AF}">
      <dgm:prSet/>
      <dgm:spPr/>
      <dgm:t>
        <a:bodyPr/>
        <a:lstStyle/>
        <a:p>
          <a:endParaRPr lang="en-US" sz="2000"/>
        </a:p>
      </dgm:t>
    </dgm:pt>
    <dgm:pt modelId="{457F57C2-609B-4EB8-9E58-A73EE454DFAE}">
      <dgm:prSet custT="1"/>
      <dgm:spPr/>
      <dgm:t>
        <a:bodyPr/>
        <a:lstStyle/>
        <a:p>
          <a:r>
            <a:rPr lang="en-US" sz="2400"/>
            <a:t>Sustain</a:t>
          </a:r>
        </a:p>
      </dgm:t>
    </dgm:pt>
    <dgm:pt modelId="{E0EB064B-C632-4244-A1EC-FEE8FE470E95}" type="parTrans" cxnId="{EAB3D406-D6BE-416A-883F-F582D454F0AE}">
      <dgm:prSet/>
      <dgm:spPr/>
      <dgm:t>
        <a:bodyPr/>
        <a:lstStyle/>
        <a:p>
          <a:endParaRPr lang="en-US" sz="6000"/>
        </a:p>
      </dgm:t>
    </dgm:pt>
    <dgm:pt modelId="{2956F7E2-79EB-4237-87C1-D7BD3A68033F}" type="sibTrans" cxnId="{EAB3D406-D6BE-416A-883F-F582D454F0AE}">
      <dgm:prSet/>
      <dgm:spPr/>
      <dgm:t>
        <a:bodyPr/>
        <a:lstStyle/>
        <a:p>
          <a:endParaRPr lang="en-US" sz="2000"/>
        </a:p>
      </dgm:t>
    </dgm:pt>
    <dgm:pt modelId="{657D3578-171C-4E72-A5E8-8E6DE2C3110C}">
      <dgm:prSet custT="1"/>
      <dgm:spPr/>
      <dgm:t>
        <a:bodyPr/>
        <a:lstStyle/>
        <a:p>
          <a:r>
            <a:rPr lang="en-US" sz="1800"/>
            <a:t>Sustain Engagement and Learning</a:t>
          </a:r>
        </a:p>
      </dgm:t>
    </dgm:pt>
    <dgm:pt modelId="{8D900425-4838-4CB4-B536-4F883649D12D}" type="parTrans" cxnId="{842158B1-0E18-4DE6-A576-7EE99D962F32}">
      <dgm:prSet/>
      <dgm:spPr/>
      <dgm:t>
        <a:bodyPr/>
        <a:lstStyle/>
        <a:p>
          <a:endParaRPr lang="en-US" sz="6000"/>
        </a:p>
      </dgm:t>
    </dgm:pt>
    <dgm:pt modelId="{4358E020-EB50-481A-87EE-B24D4F4B7781}" type="sibTrans" cxnId="{842158B1-0E18-4DE6-A576-7EE99D962F32}">
      <dgm:prSet/>
      <dgm:spPr/>
      <dgm:t>
        <a:bodyPr/>
        <a:lstStyle/>
        <a:p>
          <a:endParaRPr lang="en-US" sz="2000"/>
        </a:p>
      </dgm:t>
    </dgm:pt>
    <dgm:pt modelId="{BEE578C4-60A0-494D-BFFE-309EF8B5876A}" type="pres">
      <dgm:prSet presAssocID="{4232D86E-A288-4C99-B2D1-2A45091548FF}" presName="Name0" presStyleCnt="0">
        <dgm:presLayoutVars>
          <dgm:dir/>
          <dgm:animLvl val="lvl"/>
          <dgm:resizeHandles val="exact"/>
        </dgm:presLayoutVars>
      </dgm:prSet>
      <dgm:spPr/>
    </dgm:pt>
    <dgm:pt modelId="{5A5E7BEC-1916-4D20-B620-A035EB39D56F}" type="pres">
      <dgm:prSet presAssocID="{E11CC06A-08A6-47E6-BBCE-11F0437BC0A5}" presName="linNode" presStyleCnt="0"/>
      <dgm:spPr/>
    </dgm:pt>
    <dgm:pt modelId="{BA1A9424-3787-4F2C-8593-647071EE1D6A}" type="pres">
      <dgm:prSet presAssocID="{E11CC06A-08A6-47E6-BBCE-11F0437BC0A5}" presName="parentText" presStyleLbl="alignNode1" presStyleIdx="0" presStyleCnt="8">
        <dgm:presLayoutVars>
          <dgm:chMax val="1"/>
          <dgm:bulletEnabled/>
        </dgm:presLayoutVars>
      </dgm:prSet>
      <dgm:spPr/>
    </dgm:pt>
    <dgm:pt modelId="{CF0B6FA4-DB35-43D1-9D8E-C7C3E4C019F6}" type="pres">
      <dgm:prSet presAssocID="{E11CC06A-08A6-47E6-BBCE-11F0437BC0A5}" presName="descendantText" presStyleLbl="alignAccFollowNode1" presStyleIdx="0" presStyleCnt="8">
        <dgm:presLayoutVars>
          <dgm:bulletEnabled/>
        </dgm:presLayoutVars>
      </dgm:prSet>
      <dgm:spPr/>
    </dgm:pt>
    <dgm:pt modelId="{2FE24D5C-6213-4809-81AA-45B84DEC7714}" type="pres">
      <dgm:prSet presAssocID="{21B72752-561F-49C4-974A-C784A6727AE4}" presName="sp" presStyleCnt="0"/>
      <dgm:spPr/>
    </dgm:pt>
    <dgm:pt modelId="{D843F986-2093-4BBC-947F-7797DC2A593F}" type="pres">
      <dgm:prSet presAssocID="{A7F8A5E4-62A3-4C3E-AA64-457FCBF2AEE6}" presName="linNode" presStyleCnt="0"/>
      <dgm:spPr/>
    </dgm:pt>
    <dgm:pt modelId="{DCFDFA29-6597-4A49-82AA-644B001A982E}" type="pres">
      <dgm:prSet presAssocID="{A7F8A5E4-62A3-4C3E-AA64-457FCBF2AEE6}" presName="parentText" presStyleLbl="alignNode1" presStyleIdx="1" presStyleCnt="8">
        <dgm:presLayoutVars>
          <dgm:chMax val="1"/>
          <dgm:bulletEnabled/>
        </dgm:presLayoutVars>
      </dgm:prSet>
      <dgm:spPr/>
    </dgm:pt>
    <dgm:pt modelId="{B3515ABD-A500-41C2-BD23-0EAC2CF53971}" type="pres">
      <dgm:prSet presAssocID="{A7F8A5E4-62A3-4C3E-AA64-457FCBF2AEE6}" presName="descendantText" presStyleLbl="alignAccFollowNode1" presStyleIdx="1" presStyleCnt="8">
        <dgm:presLayoutVars>
          <dgm:bulletEnabled/>
        </dgm:presLayoutVars>
      </dgm:prSet>
      <dgm:spPr/>
    </dgm:pt>
    <dgm:pt modelId="{A53828B5-576A-478F-ACD4-CBB732E923D6}" type="pres">
      <dgm:prSet presAssocID="{537231B5-2A54-4BA8-B56A-A153A7A95F89}" presName="sp" presStyleCnt="0"/>
      <dgm:spPr/>
    </dgm:pt>
    <dgm:pt modelId="{91A5CEB4-0F40-4F09-AA1E-20694E4E4798}" type="pres">
      <dgm:prSet presAssocID="{CA309570-EEF0-49AA-9FAA-407524A66A3E}" presName="linNode" presStyleCnt="0"/>
      <dgm:spPr/>
    </dgm:pt>
    <dgm:pt modelId="{0AC422A3-CD35-4498-8EF6-733F66DACC3C}" type="pres">
      <dgm:prSet presAssocID="{CA309570-EEF0-49AA-9FAA-407524A66A3E}" presName="parentText" presStyleLbl="alignNode1" presStyleIdx="2" presStyleCnt="8">
        <dgm:presLayoutVars>
          <dgm:chMax val="1"/>
          <dgm:bulletEnabled/>
        </dgm:presLayoutVars>
      </dgm:prSet>
      <dgm:spPr/>
    </dgm:pt>
    <dgm:pt modelId="{AA19A551-E184-49C4-8250-B7FEB604A31E}" type="pres">
      <dgm:prSet presAssocID="{CA309570-EEF0-49AA-9FAA-407524A66A3E}" presName="descendantText" presStyleLbl="alignAccFollowNode1" presStyleIdx="2" presStyleCnt="8">
        <dgm:presLayoutVars>
          <dgm:bulletEnabled/>
        </dgm:presLayoutVars>
      </dgm:prSet>
      <dgm:spPr/>
    </dgm:pt>
    <dgm:pt modelId="{39526D84-F51A-4259-AC92-F6D6E5339D9C}" type="pres">
      <dgm:prSet presAssocID="{02D0D0D0-3BDC-441F-A54F-CBC6A079D87D}" presName="sp" presStyleCnt="0"/>
      <dgm:spPr/>
    </dgm:pt>
    <dgm:pt modelId="{229E3855-274C-49A7-BC9E-F6E1DE92F21F}" type="pres">
      <dgm:prSet presAssocID="{5BF95628-D6D6-4D82-9BD2-F17D125C931C}" presName="linNode" presStyleCnt="0"/>
      <dgm:spPr/>
    </dgm:pt>
    <dgm:pt modelId="{20BCB7E0-52E3-4EF4-BB29-0CE51F2D70C5}" type="pres">
      <dgm:prSet presAssocID="{5BF95628-D6D6-4D82-9BD2-F17D125C931C}" presName="parentText" presStyleLbl="alignNode1" presStyleIdx="3" presStyleCnt="8">
        <dgm:presLayoutVars>
          <dgm:chMax val="1"/>
          <dgm:bulletEnabled/>
        </dgm:presLayoutVars>
      </dgm:prSet>
      <dgm:spPr/>
    </dgm:pt>
    <dgm:pt modelId="{5D9E040C-F4D4-4A05-BBAE-D78ABE6CF2E6}" type="pres">
      <dgm:prSet presAssocID="{5BF95628-D6D6-4D82-9BD2-F17D125C931C}" presName="descendantText" presStyleLbl="alignAccFollowNode1" presStyleIdx="3" presStyleCnt="8">
        <dgm:presLayoutVars>
          <dgm:bulletEnabled/>
        </dgm:presLayoutVars>
      </dgm:prSet>
      <dgm:spPr/>
    </dgm:pt>
    <dgm:pt modelId="{AECDB9DA-F3E4-4D61-A852-0D907FC51CAD}" type="pres">
      <dgm:prSet presAssocID="{D01FBC63-5AEE-4EF3-9D42-899B94FFC561}" presName="sp" presStyleCnt="0"/>
      <dgm:spPr/>
    </dgm:pt>
    <dgm:pt modelId="{AC71B26D-DF1C-4AD2-B003-2D48C372E000}" type="pres">
      <dgm:prSet presAssocID="{283926FA-6D9B-4CD2-892E-6A8FBDECD991}" presName="linNode" presStyleCnt="0"/>
      <dgm:spPr/>
    </dgm:pt>
    <dgm:pt modelId="{0B0E47AA-2E7C-40DD-898A-6D56357D6C06}" type="pres">
      <dgm:prSet presAssocID="{283926FA-6D9B-4CD2-892E-6A8FBDECD991}" presName="parentText" presStyleLbl="alignNode1" presStyleIdx="4" presStyleCnt="8">
        <dgm:presLayoutVars>
          <dgm:chMax val="1"/>
          <dgm:bulletEnabled/>
        </dgm:presLayoutVars>
      </dgm:prSet>
      <dgm:spPr/>
    </dgm:pt>
    <dgm:pt modelId="{90A30C4A-A894-4CE9-A047-8EE3FFF06AA4}" type="pres">
      <dgm:prSet presAssocID="{283926FA-6D9B-4CD2-892E-6A8FBDECD991}" presName="descendantText" presStyleLbl="alignAccFollowNode1" presStyleIdx="4" presStyleCnt="8">
        <dgm:presLayoutVars>
          <dgm:bulletEnabled/>
        </dgm:presLayoutVars>
      </dgm:prSet>
      <dgm:spPr/>
    </dgm:pt>
    <dgm:pt modelId="{FF59A36B-DB0B-4C8F-BDA5-EF5C2B88847D}" type="pres">
      <dgm:prSet presAssocID="{EE6136B4-FD4F-4999-86C2-B0E7DF73ED67}" presName="sp" presStyleCnt="0"/>
      <dgm:spPr/>
    </dgm:pt>
    <dgm:pt modelId="{162DF3FF-1F82-402B-ADDE-E68C8FA7405E}" type="pres">
      <dgm:prSet presAssocID="{4C11068C-24FC-4D60-A581-328E15AE2013}" presName="linNode" presStyleCnt="0"/>
      <dgm:spPr/>
    </dgm:pt>
    <dgm:pt modelId="{CC4B230A-D86A-4194-9D1D-59D8A9F468AC}" type="pres">
      <dgm:prSet presAssocID="{4C11068C-24FC-4D60-A581-328E15AE2013}" presName="parentText" presStyleLbl="alignNode1" presStyleIdx="5" presStyleCnt="8">
        <dgm:presLayoutVars>
          <dgm:chMax val="1"/>
          <dgm:bulletEnabled/>
        </dgm:presLayoutVars>
      </dgm:prSet>
      <dgm:spPr/>
    </dgm:pt>
    <dgm:pt modelId="{684FC2F3-A8DC-4945-865C-2FCB086D8769}" type="pres">
      <dgm:prSet presAssocID="{4C11068C-24FC-4D60-A581-328E15AE2013}" presName="descendantText" presStyleLbl="alignAccFollowNode1" presStyleIdx="5" presStyleCnt="8">
        <dgm:presLayoutVars>
          <dgm:bulletEnabled/>
        </dgm:presLayoutVars>
      </dgm:prSet>
      <dgm:spPr/>
    </dgm:pt>
    <dgm:pt modelId="{0ECD1E79-EC3C-4670-8494-95DE65EFF89F}" type="pres">
      <dgm:prSet presAssocID="{11713D2B-52FC-4A05-A48B-D1452E94B433}" presName="sp" presStyleCnt="0"/>
      <dgm:spPr/>
    </dgm:pt>
    <dgm:pt modelId="{FD5060E7-FA2B-4B22-BFCE-CC0F252FEB2F}" type="pres">
      <dgm:prSet presAssocID="{DB27F1D5-7BEC-457E-9215-C33B3C556AE7}" presName="linNode" presStyleCnt="0"/>
      <dgm:spPr/>
    </dgm:pt>
    <dgm:pt modelId="{6F1B9387-0890-47F7-865C-DF72452901DB}" type="pres">
      <dgm:prSet presAssocID="{DB27F1D5-7BEC-457E-9215-C33B3C556AE7}" presName="parentText" presStyleLbl="alignNode1" presStyleIdx="6" presStyleCnt="8">
        <dgm:presLayoutVars>
          <dgm:chMax val="1"/>
          <dgm:bulletEnabled/>
        </dgm:presLayoutVars>
      </dgm:prSet>
      <dgm:spPr/>
    </dgm:pt>
    <dgm:pt modelId="{0D687AA5-7F1C-444A-ACF1-CBB76B3DB4A3}" type="pres">
      <dgm:prSet presAssocID="{DB27F1D5-7BEC-457E-9215-C33B3C556AE7}" presName="descendantText" presStyleLbl="alignAccFollowNode1" presStyleIdx="6" presStyleCnt="8">
        <dgm:presLayoutVars>
          <dgm:bulletEnabled/>
        </dgm:presLayoutVars>
      </dgm:prSet>
      <dgm:spPr/>
    </dgm:pt>
    <dgm:pt modelId="{90D94EB4-7260-4F3C-96BE-5D1D36CAB4B7}" type="pres">
      <dgm:prSet presAssocID="{9D96F48C-8546-415B-B345-2D9FD6B34D94}" presName="sp" presStyleCnt="0"/>
      <dgm:spPr/>
    </dgm:pt>
    <dgm:pt modelId="{73E09BCB-8251-468C-A6F9-F7A91FA88061}" type="pres">
      <dgm:prSet presAssocID="{457F57C2-609B-4EB8-9E58-A73EE454DFAE}" presName="linNode" presStyleCnt="0"/>
      <dgm:spPr/>
    </dgm:pt>
    <dgm:pt modelId="{9810FD44-8BF2-4F6A-9EF8-88C6684B60C9}" type="pres">
      <dgm:prSet presAssocID="{457F57C2-609B-4EB8-9E58-A73EE454DFAE}" presName="parentText" presStyleLbl="alignNode1" presStyleIdx="7" presStyleCnt="8">
        <dgm:presLayoutVars>
          <dgm:chMax val="1"/>
          <dgm:bulletEnabled/>
        </dgm:presLayoutVars>
      </dgm:prSet>
      <dgm:spPr/>
    </dgm:pt>
    <dgm:pt modelId="{C90EE085-1F25-43BE-9DA9-5879CC3F7129}" type="pres">
      <dgm:prSet presAssocID="{457F57C2-609B-4EB8-9E58-A73EE454DFAE}" presName="descendantText" presStyleLbl="alignAccFollowNode1" presStyleIdx="7" presStyleCnt="8">
        <dgm:presLayoutVars>
          <dgm:bulletEnabled/>
        </dgm:presLayoutVars>
      </dgm:prSet>
      <dgm:spPr/>
    </dgm:pt>
  </dgm:ptLst>
  <dgm:cxnLst>
    <dgm:cxn modelId="{EAB3D406-D6BE-416A-883F-F582D454F0AE}" srcId="{4232D86E-A288-4C99-B2D1-2A45091548FF}" destId="{457F57C2-609B-4EB8-9E58-A73EE454DFAE}" srcOrd="7" destOrd="0" parTransId="{E0EB064B-C632-4244-A1EC-FEE8FE470E95}" sibTransId="{2956F7E2-79EB-4237-87C1-D7BD3A68033F}"/>
    <dgm:cxn modelId="{895AF709-F3E3-4E69-857D-F2D103D10D49}" srcId="{4232D86E-A288-4C99-B2D1-2A45091548FF}" destId="{CA309570-EEF0-49AA-9FAA-407524A66A3E}" srcOrd="2" destOrd="0" parTransId="{96D7A190-8BC3-4B9F-9605-A55E27F82A75}" sibTransId="{02D0D0D0-3BDC-441F-A54F-CBC6A079D87D}"/>
    <dgm:cxn modelId="{AC54DA14-87E3-45C8-9529-46C6026A96F9}" type="presOf" srcId="{4C11068C-24FC-4D60-A581-328E15AE2013}" destId="{CC4B230A-D86A-4194-9D1D-59D8A9F468AC}" srcOrd="0" destOrd="0" presId="urn:microsoft.com/office/officeart/2016/7/layout/VerticalSolidActionList"/>
    <dgm:cxn modelId="{31CC1027-FEA6-4917-841B-791C35868FCD}" srcId="{E11CC06A-08A6-47E6-BBCE-11F0437BC0A5}" destId="{F280C65B-188B-4789-884A-487C9A635367}" srcOrd="0" destOrd="0" parTransId="{3A77A7C8-BE55-47F0-9206-7D7183AF0998}" sibTransId="{C7C2CB85-A52F-40E3-957F-ACBAC5CE8072}"/>
    <dgm:cxn modelId="{665AF028-787D-4202-AE20-E59CAFBCDDA6}" type="presOf" srcId="{657D3578-171C-4E72-A5E8-8E6DE2C3110C}" destId="{C90EE085-1F25-43BE-9DA9-5879CC3F7129}" srcOrd="0" destOrd="0" presId="urn:microsoft.com/office/officeart/2016/7/layout/VerticalSolidActionList"/>
    <dgm:cxn modelId="{BA90B32A-A278-49A4-A4E7-4A6D5D0911CB}" srcId="{4232D86E-A288-4C99-B2D1-2A45091548FF}" destId="{283926FA-6D9B-4CD2-892E-6A8FBDECD991}" srcOrd="4" destOrd="0" parTransId="{50460AA4-1A19-4117-AE0D-43BD4A3B7844}" sibTransId="{EE6136B4-FD4F-4999-86C2-B0E7DF73ED67}"/>
    <dgm:cxn modelId="{A5F9DE35-5B3E-4121-A977-C45F73235863}" type="presOf" srcId="{457F57C2-609B-4EB8-9E58-A73EE454DFAE}" destId="{9810FD44-8BF2-4F6A-9EF8-88C6684B60C9}" srcOrd="0" destOrd="0" presId="urn:microsoft.com/office/officeart/2016/7/layout/VerticalSolidActionList"/>
    <dgm:cxn modelId="{61C25B5D-27F2-4546-A4F6-4D7BD64CD08B}" type="presOf" srcId="{F6FBCFDD-E799-4A3B-8AB7-AACB3ECEF18F}" destId="{90A30C4A-A894-4CE9-A047-8EE3FFF06AA4}" srcOrd="0" destOrd="0" presId="urn:microsoft.com/office/officeart/2016/7/layout/VerticalSolidActionList"/>
    <dgm:cxn modelId="{D9967F5D-D441-40AB-9626-015B31C2E1E5}" type="presOf" srcId="{5BF95628-D6D6-4D82-9BD2-F17D125C931C}" destId="{20BCB7E0-52E3-4EF4-BB29-0CE51F2D70C5}" srcOrd="0" destOrd="0" presId="urn:microsoft.com/office/officeart/2016/7/layout/VerticalSolidActionList"/>
    <dgm:cxn modelId="{34C00845-0185-4AA1-A241-6DF4D020197A}" srcId="{4232D86E-A288-4C99-B2D1-2A45091548FF}" destId="{4C11068C-24FC-4D60-A581-328E15AE2013}" srcOrd="5" destOrd="0" parTransId="{2FEA038E-760F-4D79-824A-271D0DA3F52B}" sibTransId="{11713D2B-52FC-4A05-A48B-D1452E94B433}"/>
    <dgm:cxn modelId="{297BC467-A374-4C02-A73C-20EBDD0A3555}" type="presOf" srcId="{8F64C21B-B84F-4300-9B04-955CA811DAB8}" destId="{684FC2F3-A8DC-4945-865C-2FCB086D8769}" srcOrd="0" destOrd="0" presId="urn:microsoft.com/office/officeart/2016/7/layout/VerticalSolidActionList"/>
    <dgm:cxn modelId="{34570A6A-C764-4ECF-80B9-B0684295AB6E}" type="presOf" srcId="{DEA58295-9C44-4AFC-B04F-6BE7FB486B15}" destId="{AA19A551-E184-49C4-8250-B7FEB604A31E}" srcOrd="0" destOrd="0" presId="urn:microsoft.com/office/officeart/2016/7/layout/VerticalSolidActionList"/>
    <dgm:cxn modelId="{21729072-9783-4E57-9FD8-83DDFE7172AF}" srcId="{4232D86E-A288-4C99-B2D1-2A45091548FF}" destId="{A7F8A5E4-62A3-4C3E-AA64-457FCBF2AEE6}" srcOrd="1" destOrd="0" parTransId="{930E8963-5709-45DD-8A00-34110E69F750}" sibTransId="{537231B5-2A54-4BA8-B56A-A153A7A95F89}"/>
    <dgm:cxn modelId="{CC70A07C-A1AC-4FE7-9923-6982EEA558BE}" type="presOf" srcId="{DB27F1D5-7BEC-457E-9215-C33B3C556AE7}" destId="{6F1B9387-0890-47F7-865C-DF72452901DB}" srcOrd="0" destOrd="0" presId="urn:microsoft.com/office/officeart/2016/7/layout/VerticalSolidActionList"/>
    <dgm:cxn modelId="{D1A38884-B22A-4556-9E54-DB98289B141E}" type="presOf" srcId="{F280C65B-188B-4789-884A-487C9A635367}" destId="{CF0B6FA4-DB35-43D1-9D8E-C7C3E4C019F6}" srcOrd="0" destOrd="0" presId="urn:microsoft.com/office/officeart/2016/7/layout/VerticalSolidActionList"/>
    <dgm:cxn modelId="{2C1B9B88-80F0-4F1E-95A9-C11D0747C199}" type="presOf" srcId="{CA309570-EEF0-49AA-9FAA-407524A66A3E}" destId="{0AC422A3-CD35-4498-8EF6-733F66DACC3C}" srcOrd="0" destOrd="0" presId="urn:microsoft.com/office/officeart/2016/7/layout/VerticalSolidActionList"/>
    <dgm:cxn modelId="{E1F7098A-8BAF-4363-A70A-EE96B28A684A}" srcId="{4232D86E-A288-4C99-B2D1-2A45091548FF}" destId="{5BF95628-D6D6-4D82-9BD2-F17D125C931C}" srcOrd="3" destOrd="0" parTransId="{C2C53C99-0DB9-49EC-94B4-4123FB06AAEE}" sibTransId="{D01FBC63-5AEE-4EF3-9D42-899B94FFC561}"/>
    <dgm:cxn modelId="{6514308C-F6D0-4120-8F90-F867FB1C3E5E}" type="presOf" srcId="{E11CC06A-08A6-47E6-BBCE-11F0437BC0A5}" destId="{BA1A9424-3787-4F2C-8593-647071EE1D6A}" srcOrd="0" destOrd="0" presId="urn:microsoft.com/office/officeart/2016/7/layout/VerticalSolidActionList"/>
    <dgm:cxn modelId="{72A7308D-4D76-429D-A681-86FBF9FBB6AF}" srcId="{DB27F1D5-7BEC-457E-9215-C33B3C556AE7}" destId="{A5E557E7-25BB-4335-9A19-82A3E3DD77C0}" srcOrd="0" destOrd="0" parTransId="{157BDE09-9374-40E5-B55F-7220903C4682}" sibTransId="{8B7CCC61-185F-4825-AD12-B1DF97A2E509}"/>
    <dgm:cxn modelId="{D0AD7DA2-5E1D-4844-A720-E9F036C0E2ED}" type="presOf" srcId="{6D8A10C8-BAD0-4B66-825A-450DBE973891}" destId="{B3515ABD-A500-41C2-BD23-0EAC2CF53971}" srcOrd="0" destOrd="0" presId="urn:microsoft.com/office/officeart/2016/7/layout/VerticalSolidActionList"/>
    <dgm:cxn modelId="{842158B1-0E18-4DE6-A576-7EE99D962F32}" srcId="{457F57C2-609B-4EB8-9E58-A73EE454DFAE}" destId="{657D3578-171C-4E72-A5E8-8E6DE2C3110C}" srcOrd="0" destOrd="0" parTransId="{8D900425-4838-4CB4-B536-4F883649D12D}" sibTransId="{4358E020-EB50-481A-87EE-B24D4F4B7781}"/>
    <dgm:cxn modelId="{F88C11C0-49A7-4057-960E-CC1FD7E7C4B0}" srcId="{A7F8A5E4-62A3-4C3E-AA64-457FCBF2AEE6}" destId="{6D8A10C8-BAD0-4B66-825A-450DBE973891}" srcOrd="0" destOrd="0" parTransId="{DC1F2698-3C85-4AE8-A599-07D4757D51ED}" sibTransId="{DEEC50AD-EC46-44D4-9BE6-FDB323205C70}"/>
    <dgm:cxn modelId="{7F9471C0-BA09-4BF3-9EE6-DBCE2B9EB239}" type="presOf" srcId="{283926FA-6D9B-4CD2-892E-6A8FBDECD991}" destId="{0B0E47AA-2E7C-40DD-898A-6D56357D6C06}" srcOrd="0" destOrd="0" presId="urn:microsoft.com/office/officeart/2016/7/layout/VerticalSolidActionList"/>
    <dgm:cxn modelId="{E61C2DC7-2CD1-4E39-AA77-C56188EE38F5}" type="presOf" srcId="{6F1B63A0-1CAB-4612-899D-D02049BA0E16}" destId="{5D9E040C-F4D4-4A05-BBAE-D78ABE6CF2E6}" srcOrd="0" destOrd="0" presId="urn:microsoft.com/office/officeart/2016/7/layout/VerticalSolidActionList"/>
    <dgm:cxn modelId="{82093EC9-DEC3-456D-AC5C-52AB89920E5D}" srcId="{4C11068C-24FC-4D60-A581-328E15AE2013}" destId="{8F64C21B-B84F-4300-9B04-955CA811DAB8}" srcOrd="0" destOrd="0" parTransId="{79D897C7-EA95-4508-B629-90E8104A4474}" sibTransId="{FBD64986-D875-4FCF-8F2E-B08C0589D003}"/>
    <dgm:cxn modelId="{8EF2E2D4-7B36-4442-89DB-71DD1F72FC34}" srcId="{5BF95628-D6D6-4D82-9BD2-F17D125C931C}" destId="{6F1B63A0-1CAB-4612-899D-D02049BA0E16}" srcOrd="0" destOrd="0" parTransId="{EF1E8AFD-1561-48E0-ADE1-C3A15A918A81}" sibTransId="{9193E048-6AB1-4C9F-9C2D-C1DA1D0894CC}"/>
    <dgm:cxn modelId="{1FF771DC-D70F-460D-9F87-6CF64EEAC923}" srcId="{4232D86E-A288-4C99-B2D1-2A45091548FF}" destId="{E11CC06A-08A6-47E6-BBCE-11F0437BC0A5}" srcOrd="0" destOrd="0" parTransId="{020FF494-DE37-423F-88D8-2B01A81F6B10}" sibTransId="{21B72752-561F-49C4-974A-C784A6727AE4}"/>
    <dgm:cxn modelId="{58477DDC-1712-497A-8A87-E673EDBB15C8}" type="presOf" srcId="{4232D86E-A288-4C99-B2D1-2A45091548FF}" destId="{BEE578C4-60A0-494D-BFFE-309EF8B5876A}" srcOrd="0" destOrd="0" presId="urn:microsoft.com/office/officeart/2016/7/layout/VerticalSolidActionList"/>
    <dgm:cxn modelId="{E14DF7DD-8DF2-4178-AAA5-AE74511F83D9}" srcId="{CA309570-EEF0-49AA-9FAA-407524A66A3E}" destId="{DEA58295-9C44-4AFC-B04F-6BE7FB486B15}" srcOrd="0" destOrd="0" parTransId="{C52D6843-7E1B-4890-8B41-ABCA6B9F5DEA}" sibTransId="{E9EE1AA3-438D-41B2-879A-3188C1152784}"/>
    <dgm:cxn modelId="{BE6EEBEE-EBFD-45D1-B91A-E25E5F0B8958}" srcId="{4232D86E-A288-4C99-B2D1-2A45091548FF}" destId="{DB27F1D5-7BEC-457E-9215-C33B3C556AE7}" srcOrd="6" destOrd="0" parTransId="{76B9D1BB-69C5-40F2-B3F3-360083B0C47D}" sibTransId="{9D96F48C-8546-415B-B345-2D9FD6B34D94}"/>
    <dgm:cxn modelId="{5C1DECEF-5D21-4295-83A8-DF147FE7837C}" srcId="{283926FA-6D9B-4CD2-892E-6A8FBDECD991}" destId="{F6FBCFDD-E799-4A3B-8AB7-AACB3ECEF18F}" srcOrd="0" destOrd="0" parTransId="{9C94E14C-4749-4379-B08C-77DF65867B38}" sibTransId="{94675D98-055B-4727-AF15-8B0ABF8EEC2B}"/>
    <dgm:cxn modelId="{0F60B9F6-ED7A-4035-AEDA-07BEC6EB3634}" type="presOf" srcId="{A5E557E7-25BB-4335-9A19-82A3E3DD77C0}" destId="{0D687AA5-7F1C-444A-ACF1-CBB76B3DB4A3}" srcOrd="0" destOrd="0" presId="urn:microsoft.com/office/officeart/2016/7/layout/VerticalSolidActionList"/>
    <dgm:cxn modelId="{A89B3EFD-508B-4769-A10A-6986408E218C}" type="presOf" srcId="{A7F8A5E4-62A3-4C3E-AA64-457FCBF2AEE6}" destId="{DCFDFA29-6597-4A49-82AA-644B001A982E}" srcOrd="0" destOrd="0" presId="urn:microsoft.com/office/officeart/2016/7/layout/VerticalSolidActionList"/>
    <dgm:cxn modelId="{42A1BA61-E642-463F-9C11-B76876B9D44E}" type="presParOf" srcId="{BEE578C4-60A0-494D-BFFE-309EF8B5876A}" destId="{5A5E7BEC-1916-4D20-B620-A035EB39D56F}" srcOrd="0" destOrd="0" presId="urn:microsoft.com/office/officeart/2016/7/layout/VerticalSolidActionList"/>
    <dgm:cxn modelId="{81F67348-4FAE-4C79-8816-F40600027FA8}" type="presParOf" srcId="{5A5E7BEC-1916-4D20-B620-A035EB39D56F}" destId="{BA1A9424-3787-4F2C-8593-647071EE1D6A}" srcOrd="0" destOrd="0" presId="urn:microsoft.com/office/officeart/2016/7/layout/VerticalSolidActionList"/>
    <dgm:cxn modelId="{930EE0C8-23A2-49FC-813A-7BD4FC17EFA5}" type="presParOf" srcId="{5A5E7BEC-1916-4D20-B620-A035EB39D56F}" destId="{CF0B6FA4-DB35-43D1-9D8E-C7C3E4C019F6}" srcOrd="1" destOrd="0" presId="urn:microsoft.com/office/officeart/2016/7/layout/VerticalSolidActionList"/>
    <dgm:cxn modelId="{76DBF56D-CD0B-4C0E-98F3-3BA3FD16B469}" type="presParOf" srcId="{BEE578C4-60A0-494D-BFFE-309EF8B5876A}" destId="{2FE24D5C-6213-4809-81AA-45B84DEC7714}" srcOrd="1" destOrd="0" presId="urn:microsoft.com/office/officeart/2016/7/layout/VerticalSolidActionList"/>
    <dgm:cxn modelId="{A8C1E667-473D-4721-8DD1-4C0E7C705DC8}" type="presParOf" srcId="{BEE578C4-60A0-494D-BFFE-309EF8B5876A}" destId="{D843F986-2093-4BBC-947F-7797DC2A593F}" srcOrd="2" destOrd="0" presId="urn:microsoft.com/office/officeart/2016/7/layout/VerticalSolidActionList"/>
    <dgm:cxn modelId="{3CF4835D-9B21-4820-83F9-2CC3286B53EB}" type="presParOf" srcId="{D843F986-2093-4BBC-947F-7797DC2A593F}" destId="{DCFDFA29-6597-4A49-82AA-644B001A982E}" srcOrd="0" destOrd="0" presId="urn:microsoft.com/office/officeart/2016/7/layout/VerticalSolidActionList"/>
    <dgm:cxn modelId="{208EE009-E0AF-4E96-A97A-BD90DE7A4294}" type="presParOf" srcId="{D843F986-2093-4BBC-947F-7797DC2A593F}" destId="{B3515ABD-A500-41C2-BD23-0EAC2CF53971}" srcOrd="1" destOrd="0" presId="urn:microsoft.com/office/officeart/2016/7/layout/VerticalSolidActionList"/>
    <dgm:cxn modelId="{1A5BDBAF-85F9-4EEF-9131-93E3803CCD74}" type="presParOf" srcId="{BEE578C4-60A0-494D-BFFE-309EF8B5876A}" destId="{A53828B5-576A-478F-ACD4-CBB732E923D6}" srcOrd="3" destOrd="0" presId="urn:microsoft.com/office/officeart/2016/7/layout/VerticalSolidActionList"/>
    <dgm:cxn modelId="{865C3E6E-97D5-4495-8FCD-EE9E77F2849C}" type="presParOf" srcId="{BEE578C4-60A0-494D-BFFE-309EF8B5876A}" destId="{91A5CEB4-0F40-4F09-AA1E-20694E4E4798}" srcOrd="4" destOrd="0" presId="urn:microsoft.com/office/officeart/2016/7/layout/VerticalSolidActionList"/>
    <dgm:cxn modelId="{1EE275BE-8C1C-4E24-A8AA-98272067A78C}" type="presParOf" srcId="{91A5CEB4-0F40-4F09-AA1E-20694E4E4798}" destId="{0AC422A3-CD35-4498-8EF6-733F66DACC3C}" srcOrd="0" destOrd="0" presId="urn:microsoft.com/office/officeart/2016/7/layout/VerticalSolidActionList"/>
    <dgm:cxn modelId="{8235FA3D-83BF-4FF5-9177-9542D2685987}" type="presParOf" srcId="{91A5CEB4-0F40-4F09-AA1E-20694E4E4798}" destId="{AA19A551-E184-49C4-8250-B7FEB604A31E}" srcOrd="1" destOrd="0" presId="urn:microsoft.com/office/officeart/2016/7/layout/VerticalSolidActionList"/>
    <dgm:cxn modelId="{57ED3F05-D042-4793-8682-A05968FBAF6E}" type="presParOf" srcId="{BEE578C4-60A0-494D-BFFE-309EF8B5876A}" destId="{39526D84-F51A-4259-AC92-F6D6E5339D9C}" srcOrd="5" destOrd="0" presId="urn:microsoft.com/office/officeart/2016/7/layout/VerticalSolidActionList"/>
    <dgm:cxn modelId="{ADDF4EA3-9105-4F35-AC81-F918C09FE345}" type="presParOf" srcId="{BEE578C4-60A0-494D-BFFE-309EF8B5876A}" destId="{229E3855-274C-49A7-BC9E-F6E1DE92F21F}" srcOrd="6" destOrd="0" presId="urn:microsoft.com/office/officeart/2016/7/layout/VerticalSolidActionList"/>
    <dgm:cxn modelId="{64EC598B-4E27-42D7-8238-EA7D5642D6F2}" type="presParOf" srcId="{229E3855-274C-49A7-BC9E-F6E1DE92F21F}" destId="{20BCB7E0-52E3-4EF4-BB29-0CE51F2D70C5}" srcOrd="0" destOrd="0" presId="urn:microsoft.com/office/officeart/2016/7/layout/VerticalSolidActionList"/>
    <dgm:cxn modelId="{62239A0F-D18E-4AA6-9A81-CBD3F2992894}" type="presParOf" srcId="{229E3855-274C-49A7-BC9E-F6E1DE92F21F}" destId="{5D9E040C-F4D4-4A05-BBAE-D78ABE6CF2E6}" srcOrd="1" destOrd="0" presId="urn:microsoft.com/office/officeart/2016/7/layout/VerticalSolidActionList"/>
    <dgm:cxn modelId="{6DE9420F-F214-48C8-B49D-B4F63ACA918E}" type="presParOf" srcId="{BEE578C4-60A0-494D-BFFE-309EF8B5876A}" destId="{AECDB9DA-F3E4-4D61-A852-0D907FC51CAD}" srcOrd="7" destOrd="0" presId="urn:microsoft.com/office/officeart/2016/7/layout/VerticalSolidActionList"/>
    <dgm:cxn modelId="{5A99D0D2-9C7A-43FB-8434-97296022B837}" type="presParOf" srcId="{BEE578C4-60A0-494D-BFFE-309EF8B5876A}" destId="{AC71B26D-DF1C-4AD2-B003-2D48C372E000}" srcOrd="8" destOrd="0" presId="urn:microsoft.com/office/officeart/2016/7/layout/VerticalSolidActionList"/>
    <dgm:cxn modelId="{CCCEADE5-A832-4B22-B82E-5648C81AFD64}" type="presParOf" srcId="{AC71B26D-DF1C-4AD2-B003-2D48C372E000}" destId="{0B0E47AA-2E7C-40DD-898A-6D56357D6C06}" srcOrd="0" destOrd="0" presId="urn:microsoft.com/office/officeart/2016/7/layout/VerticalSolidActionList"/>
    <dgm:cxn modelId="{D1E6A6A5-B81A-4E38-8325-80B48A9F7F3B}" type="presParOf" srcId="{AC71B26D-DF1C-4AD2-B003-2D48C372E000}" destId="{90A30C4A-A894-4CE9-A047-8EE3FFF06AA4}" srcOrd="1" destOrd="0" presId="urn:microsoft.com/office/officeart/2016/7/layout/VerticalSolidActionList"/>
    <dgm:cxn modelId="{8FE2AF28-5D79-477B-AD45-BCF24197A2AE}" type="presParOf" srcId="{BEE578C4-60A0-494D-BFFE-309EF8B5876A}" destId="{FF59A36B-DB0B-4C8F-BDA5-EF5C2B88847D}" srcOrd="9" destOrd="0" presId="urn:microsoft.com/office/officeart/2016/7/layout/VerticalSolidActionList"/>
    <dgm:cxn modelId="{F2E2AE9C-260B-408F-96FA-48058B6D58CA}" type="presParOf" srcId="{BEE578C4-60A0-494D-BFFE-309EF8B5876A}" destId="{162DF3FF-1F82-402B-ADDE-E68C8FA7405E}" srcOrd="10" destOrd="0" presId="urn:microsoft.com/office/officeart/2016/7/layout/VerticalSolidActionList"/>
    <dgm:cxn modelId="{785B01B9-9926-42EA-A455-DB0A0CFEC9AE}" type="presParOf" srcId="{162DF3FF-1F82-402B-ADDE-E68C8FA7405E}" destId="{CC4B230A-D86A-4194-9D1D-59D8A9F468AC}" srcOrd="0" destOrd="0" presId="urn:microsoft.com/office/officeart/2016/7/layout/VerticalSolidActionList"/>
    <dgm:cxn modelId="{599A287D-474B-416A-B719-22BADB7D3933}" type="presParOf" srcId="{162DF3FF-1F82-402B-ADDE-E68C8FA7405E}" destId="{684FC2F3-A8DC-4945-865C-2FCB086D8769}" srcOrd="1" destOrd="0" presId="urn:microsoft.com/office/officeart/2016/7/layout/VerticalSolidActionList"/>
    <dgm:cxn modelId="{4372ED88-2F1F-4C7E-9453-C86FD792CEF4}" type="presParOf" srcId="{BEE578C4-60A0-494D-BFFE-309EF8B5876A}" destId="{0ECD1E79-EC3C-4670-8494-95DE65EFF89F}" srcOrd="11" destOrd="0" presId="urn:microsoft.com/office/officeart/2016/7/layout/VerticalSolidActionList"/>
    <dgm:cxn modelId="{68EFAD8E-C4A5-4CC2-BE01-B155167410DE}" type="presParOf" srcId="{BEE578C4-60A0-494D-BFFE-309EF8B5876A}" destId="{FD5060E7-FA2B-4B22-BFCE-CC0F252FEB2F}" srcOrd="12" destOrd="0" presId="urn:microsoft.com/office/officeart/2016/7/layout/VerticalSolidActionList"/>
    <dgm:cxn modelId="{87D413A4-5822-4850-992C-EF9BB0338101}" type="presParOf" srcId="{FD5060E7-FA2B-4B22-BFCE-CC0F252FEB2F}" destId="{6F1B9387-0890-47F7-865C-DF72452901DB}" srcOrd="0" destOrd="0" presId="urn:microsoft.com/office/officeart/2016/7/layout/VerticalSolidActionList"/>
    <dgm:cxn modelId="{8A21BDE9-EEAC-406B-8FD1-722297BF3946}" type="presParOf" srcId="{FD5060E7-FA2B-4B22-BFCE-CC0F252FEB2F}" destId="{0D687AA5-7F1C-444A-ACF1-CBB76B3DB4A3}" srcOrd="1" destOrd="0" presId="urn:microsoft.com/office/officeart/2016/7/layout/VerticalSolidActionList"/>
    <dgm:cxn modelId="{F15D326E-2CCA-49AC-85E8-3A2C34077552}" type="presParOf" srcId="{BEE578C4-60A0-494D-BFFE-309EF8B5876A}" destId="{90D94EB4-7260-4F3C-96BE-5D1D36CAB4B7}" srcOrd="13" destOrd="0" presId="urn:microsoft.com/office/officeart/2016/7/layout/VerticalSolidActionList"/>
    <dgm:cxn modelId="{F958AD1E-B257-4E7C-859C-27D9C5AE4403}" type="presParOf" srcId="{BEE578C4-60A0-494D-BFFE-309EF8B5876A}" destId="{73E09BCB-8251-468C-A6F9-F7A91FA88061}" srcOrd="14" destOrd="0" presId="urn:microsoft.com/office/officeart/2016/7/layout/VerticalSolidActionList"/>
    <dgm:cxn modelId="{C8147CC9-1F16-48A5-92C0-60EF7F415DC5}" type="presParOf" srcId="{73E09BCB-8251-468C-A6F9-F7A91FA88061}" destId="{9810FD44-8BF2-4F6A-9EF8-88C6684B60C9}" srcOrd="0" destOrd="0" presId="urn:microsoft.com/office/officeart/2016/7/layout/VerticalSolidActionList"/>
    <dgm:cxn modelId="{4513B64F-F24A-4C40-B0E3-49925977E2A7}" type="presParOf" srcId="{73E09BCB-8251-468C-A6F9-F7A91FA88061}" destId="{C90EE085-1F25-43BE-9DA9-5879CC3F712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C934A85-D4F6-4FA4-85F0-C2B5399B4E9E}" type="doc">
      <dgm:prSet loTypeId="urn:microsoft.com/office/officeart/2005/8/layout/hList3" loCatId="list" qsTypeId="urn:microsoft.com/office/officeart/2005/8/quickstyle/simple4" qsCatId="simple" csTypeId="urn:microsoft.com/office/officeart/2005/8/colors/colorful1" csCatId="colorful" phldr="1"/>
      <dgm:spPr/>
      <dgm:t>
        <a:bodyPr/>
        <a:lstStyle/>
        <a:p>
          <a:endParaRPr lang="en-CA"/>
        </a:p>
      </dgm:t>
    </dgm:pt>
    <dgm:pt modelId="{3EE87842-5EA5-4AF2-98E2-E2186F201F23}">
      <dgm:prSet phldrT="[Text]"/>
      <dgm:spPr/>
      <dgm:t>
        <a:bodyPr/>
        <a:lstStyle/>
        <a:p>
          <a:pPr>
            <a:buFont typeface="Arial" panose="020B0604020202020204" pitchFamily="34" charset="0"/>
            <a:buChar char="•"/>
          </a:pPr>
          <a:r>
            <a:rPr lang="en-US" b="1"/>
            <a:t>Objective</a:t>
          </a:r>
          <a:r>
            <a:rPr lang="en-US"/>
            <a:t>: Target complex factors contributing to child maltreatment and neglect.</a:t>
          </a:r>
          <a:endParaRPr lang="en-CA"/>
        </a:p>
      </dgm:t>
    </dgm:pt>
    <dgm:pt modelId="{079BA2BF-3856-4FE2-8AF4-EAF2233625FA}" type="parTrans" cxnId="{22894D36-42E8-4C1F-AE6E-5AC65368369F}">
      <dgm:prSet/>
      <dgm:spPr/>
      <dgm:t>
        <a:bodyPr/>
        <a:lstStyle/>
        <a:p>
          <a:endParaRPr lang="en-CA"/>
        </a:p>
      </dgm:t>
    </dgm:pt>
    <dgm:pt modelId="{F5358458-0DBF-4B78-BF28-605A6E5B204A}" type="sibTrans" cxnId="{22894D36-42E8-4C1F-AE6E-5AC65368369F}">
      <dgm:prSet/>
      <dgm:spPr/>
      <dgm:t>
        <a:bodyPr/>
        <a:lstStyle/>
        <a:p>
          <a:endParaRPr lang="en-CA"/>
        </a:p>
      </dgm:t>
    </dgm:pt>
    <dgm:pt modelId="{E39F02C4-2603-49DA-812B-D9AE6439B32E}">
      <dgm:prSet phldrT="[Text]"/>
      <dgm:spPr/>
      <dgm:t>
        <a:bodyPr/>
        <a:lstStyle/>
        <a:p>
          <a:endParaRPr lang="en-CA"/>
        </a:p>
      </dgm:t>
    </dgm:pt>
    <dgm:pt modelId="{BCD1F4D2-4E69-44EB-948A-067E4B204AE2}" type="parTrans" cxnId="{20E5F854-2C53-4A09-A766-D41356A74426}">
      <dgm:prSet/>
      <dgm:spPr/>
      <dgm:t>
        <a:bodyPr/>
        <a:lstStyle/>
        <a:p>
          <a:endParaRPr lang="en-CA"/>
        </a:p>
      </dgm:t>
    </dgm:pt>
    <dgm:pt modelId="{42AA6CC4-34DB-4294-9972-AE5585189669}" type="sibTrans" cxnId="{20E5F854-2C53-4A09-A766-D41356A74426}">
      <dgm:prSet/>
      <dgm:spPr/>
      <dgm:t>
        <a:bodyPr/>
        <a:lstStyle/>
        <a:p>
          <a:endParaRPr lang="en-CA"/>
        </a:p>
      </dgm:t>
    </dgm:pt>
    <dgm:pt modelId="{AD6AAC5A-E236-4A35-BBAB-613A25C74CEF}">
      <dgm:prSet/>
      <dgm:spPr/>
      <dgm:t>
        <a:bodyPr/>
        <a:lstStyle/>
        <a:p>
          <a:r>
            <a:rPr lang="en-US" b="1"/>
            <a:t>Activities</a:t>
          </a:r>
          <a:r>
            <a:rPr lang="en-US"/>
            <a:t>: Resilience training for all members, specific topic training, and an action group for capacity building.</a:t>
          </a:r>
        </a:p>
      </dgm:t>
    </dgm:pt>
    <dgm:pt modelId="{FF292D06-A83B-451B-82FB-8E59633E4477}" type="parTrans" cxnId="{9AC87F0C-6730-4D4D-974C-6CACA1E439A8}">
      <dgm:prSet/>
      <dgm:spPr/>
      <dgm:t>
        <a:bodyPr/>
        <a:lstStyle/>
        <a:p>
          <a:endParaRPr lang="en-CA"/>
        </a:p>
      </dgm:t>
    </dgm:pt>
    <dgm:pt modelId="{DF636DA3-8961-48C9-8C18-9BE2259A7D90}" type="sibTrans" cxnId="{9AC87F0C-6730-4D4D-974C-6CACA1E439A8}">
      <dgm:prSet/>
      <dgm:spPr/>
      <dgm:t>
        <a:bodyPr/>
        <a:lstStyle/>
        <a:p>
          <a:endParaRPr lang="en-CA"/>
        </a:p>
      </dgm:t>
    </dgm:pt>
    <dgm:pt modelId="{2B3ACC80-0D97-4F79-AC88-ECB5BDC1420F}">
      <dgm:prSet/>
      <dgm:spPr/>
      <dgm:t>
        <a:bodyPr/>
        <a:lstStyle/>
        <a:p>
          <a:r>
            <a:rPr lang="en-US" b="1">
              <a:solidFill>
                <a:schemeClr val="tx1"/>
              </a:solidFill>
            </a:rPr>
            <a:t>Outcomes</a:t>
          </a:r>
          <a:r>
            <a:rPr lang="en-US">
              <a:solidFill>
                <a:schemeClr val="tx1"/>
              </a:solidFill>
            </a:rPr>
            <a:t>: Completion of resilience training by all partners and establishment of a sustainable collective. Identifying barriers through system navigation project.</a:t>
          </a:r>
        </a:p>
      </dgm:t>
    </dgm:pt>
    <dgm:pt modelId="{36EA0A7B-556F-4499-8CFF-4440898EEC72}" type="parTrans" cxnId="{904FB4EE-09D5-4E76-A989-D30D04EF182F}">
      <dgm:prSet/>
      <dgm:spPr/>
      <dgm:t>
        <a:bodyPr/>
        <a:lstStyle/>
        <a:p>
          <a:endParaRPr lang="en-CA"/>
        </a:p>
      </dgm:t>
    </dgm:pt>
    <dgm:pt modelId="{FDCCB238-1FD8-453D-B6C5-4047697BB241}" type="sibTrans" cxnId="{904FB4EE-09D5-4E76-A989-D30D04EF182F}">
      <dgm:prSet/>
      <dgm:spPr/>
      <dgm:t>
        <a:bodyPr/>
        <a:lstStyle/>
        <a:p>
          <a:endParaRPr lang="en-CA"/>
        </a:p>
      </dgm:t>
    </dgm:pt>
    <dgm:pt modelId="{4C617BB4-B9CF-4542-8FC9-6AD21D5EE47A}">
      <dgm:prSet/>
      <dgm:spPr/>
      <dgm:t>
        <a:bodyPr/>
        <a:lstStyle/>
        <a:p>
          <a:r>
            <a:rPr lang="en-US" b="1">
              <a:solidFill>
                <a:schemeClr val="tx1"/>
              </a:solidFill>
            </a:rPr>
            <a:t>Measurement</a:t>
          </a:r>
          <a:r>
            <a:rPr lang="en-US">
              <a:solidFill>
                <a:schemeClr val="tx1"/>
              </a:solidFill>
            </a:rPr>
            <a:t>:</a:t>
          </a:r>
        </a:p>
      </dgm:t>
    </dgm:pt>
    <dgm:pt modelId="{FF8B0D5A-3F6E-4631-A764-A60D039CDF29}" type="parTrans" cxnId="{B191A127-B194-4AE7-A088-30B866FDA2AA}">
      <dgm:prSet/>
      <dgm:spPr/>
      <dgm:t>
        <a:bodyPr/>
        <a:lstStyle/>
        <a:p>
          <a:endParaRPr lang="en-CA"/>
        </a:p>
      </dgm:t>
    </dgm:pt>
    <dgm:pt modelId="{4FEACBD7-55A6-4425-B1E3-6F3AB2AB467C}" type="sibTrans" cxnId="{B191A127-B194-4AE7-A088-30B866FDA2AA}">
      <dgm:prSet/>
      <dgm:spPr/>
      <dgm:t>
        <a:bodyPr/>
        <a:lstStyle/>
        <a:p>
          <a:endParaRPr lang="en-CA"/>
        </a:p>
      </dgm:t>
    </dgm:pt>
    <dgm:pt modelId="{E5ADB4BB-DCFA-4CE3-813A-0615E1CBB4A6}">
      <dgm:prSet/>
      <dgm:spPr/>
      <dgm:t>
        <a:bodyPr/>
        <a:lstStyle/>
        <a:p>
          <a:r>
            <a:rPr lang="en-US" b="1">
              <a:solidFill>
                <a:schemeClr val="tx1"/>
              </a:solidFill>
            </a:rPr>
            <a:t>Completion Rates</a:t>
          </a:r>
          <a:r>
            <a:rPr lang="en-US">
              <a:solidFill>
                <a:schemeClr val="tx1"/>
              </a:solidFill>
            </a:rPr>
            <a:t>: Track the completion of training sessions.</a:t>
          </a:r>
        </a:p>
      </dgm:t>
    </dgm:pt>
    <dgm:pt modelId="{C1FEEABB-5629-4434-8D09-BDE88C666737}" type="parTrans" cxnId="{D9296AF4-57E0-473B-91C5-A5C5D757AA94}">
      <dgm:prSet/>
      <dgm:spPr/>
      <dgm:t>
        <a:bodyPr/>
        <a:lstStyle/>
        <a:p>
          <a:endParaRPr lang="en-CA"/>
        </a:p>
      </dgm:t>
    </dgm:pt>
    <dgm:pt modelId="{DB067198-5C38-4D75-A46E-68FF13C9C6C9}" type="sibTrans" cxnId="{D9296AF4-57E0-473B-91C5-A5C5D757AA94}">
      <dgm:prSet/>
      <dgm:spPr/>
      <dgm:t>
        <a:bodyPr/>
        <a:lstStyle/>
        <a:p>
          <a:endParaRPr lang="en-CA"/>
        </a:p>
      </dgm:t>
    </dgm:pt>
    <dgm:pt modelId="{B42C804E-A76A-4316-B4CC-53A3112ED965}">
      <dgm:prSet/>
      <dgm:spPr/>
      <dgm:t>
        <a:bodyPr/>
        <a:lstStyle/>
        <a:p>
          <a:r>
            <a:rPr lang="en-US" b="1">
              <a:solidFill>
                <a:schemeClr val="tx1"/>
              </a:solidFill>
            </a:rPr>
            <a:t>Action Group Effectiveness</a:t>
          </a:r>
          <a:r>
            <a:rPr lang="en-US">
              <a:solidFill>
                <a:schemeClr val="tx1"/>
              </a:solidFill>
            </a:rPr>
            <a:t>: Evaluate the action group’s impact on addressing root causes through annual reports and stakeholder feedback.</a:t>
          </a:r>
        </a:p>
      </dgm:t>
    </dgm:pt>
    <dgm:pt modelId="{19DA9342-A697-4013-8AF5-7EB8E6681A5E}" type="parTrans" cxnId="{719443B4-39B8-40AA-A833-1D8D223ACF36}">
      <dgm:prSet/>
      <dgm:spPr/>
      <dgm:t>
        <a:bodyPr/>
        <a:lstStyle/>
        <a:p>
          <a:endParaRPr lang="en-CA"/>
        </a:p>
      </dgm:t>
    </dgm:pt>
    <dgm:pt modelId="{5D4DEF4B-562C-4DAC-A7C1-C990E0D5850B}" type="sibTrans" cxnId="{719443B4-39B8-40AA-A833-1D8D223ACF36}">
      <dgm:prSet/>
      <dgm:spPr/>
      <dgm:t>
        <a:bodyPr/>
        <a:lstStyle/>
        <a:p>
          <a:endParaRPr lang="en-CA"/>
        </a:p>
      </dgm:t>
    </dgm:pt>
    <dgm:pt modelId="{C69EBF12-6FAA-4E09-A067-568540BBD10F}" type="pres">
      <dgm:prSet presAssocID="{4C934A85-D4F6-4FA4-85F0-C2B5399B4E9E}" presName="composite" presStyleCnt="0">
        <dgm:presLayoutVars>
          <dgm:chMax val="1"/>
          <dgm:dir/>
          <dgm:resizeHandles val="exact"/>
        </dgm:presLayoutVars>
      </dgm:prSet>
      <dgm:spPr/>
    </dgm:pt>
    <dgm:pt modelId="{3906C3A8-16C3-47C4-8BF8-E10A70436F38}" type="pres">
      <dgm:prSet presAssocID="{3EE87842-5EA5-4AF2-98E2-E2186F201F23}" presName="roof" presStyleLbl="dkBgShp" presStyleIdx="0" presStyleCnt="2"/>
      <dgm:spPr/>
    </dgm:pt>
    <dgm:pt modelId="{ED425697-A2FD-4200-B049-DDC11B6C93B7}" type="pres">
      <dgm:prSet presAssocID="{3EE87842-5EA5-4AF2-98E2-E2186F201F23}" presName="pillars" presStyleCnt="0"/>
      <dgm:spPr/>
    </dgm:pt>
    <dgm:pt modelId="{E25E72DB-8993-49BA-97C0-DFEAE67BA9B1}" type="pres">
      <dgm:prSet presAssocID="{3EE87842-5EA5-4AF2-98E2-E2186F201F23}" presName="pillar1" presStyleLbl="node1" presStyleIdx="0" presStyleCnt="3">
        <dgm:presLayoutVars>
          <dgm:bulletEnabled val="1"/>
        </dgm:presLayoutVars>
      </dgm:prSet>
      <dgm:spPr/>
    </dgm:pt>
    <dgm:pt modelId="{1FEBF46E-85AE-46B2-9C2A-ABA88EAA0FD9}" type="pres">
      <dgm:prSet presAssocID="{2B3ACC80-0D97-4F79-AC88-ECB5BDC1420F}" presName="pillarX" presStyleLbl="node1" presStyleIdx="1" presStyleCnt="3">
        <dgm:presLayoutVars>
          <dgm:bulletEnabled val="1"/>
        </dgm:presLayoutVars>
      </dgm:prSet>
      <dgm:spPr/>
    </dgm:pt>
    <dgm:pt modelId="{5A647B04-0709-4A8B-872D-8407BA417C17}" type="pres">
      <dgm:prSet presAssocID="{4C617BB4-B9CF-4542-8FC9-6AD21D5EE47A}" presName="pillarX" presStyleLbl="node1" presStyleIdx="2" presStyleCnt="3">
        <dgm:presLayoutVars>
          <dgm:bulletEnabled val="1"/>
        </dgm:presLayoutVars>
      </dgm:prSet>
      <dgm:spPr/>
    </dgm:pt>
    <dgm:pt modelId="{86EAFA83-EE29-40A5-8F35-8D340DC6BEFB}" type="pres">
      <dgm:prSet presAssocID="{3EE87842-5EA5-4AF2-98E2-E2186F201F23}" presName="base" presStyleLbl="dkBgShp" presStyleIdx="1" presStyleCnt="2"/>
      <dgm:spPr/>
    </dgm:pt>
  </dgm:ptLst>
  <dgm:cxnLst>
    <dgm:cxn modelId="{9AC87F0C-6730-4D4D-974C-6CACA1E439A8}" srcId="{3EE87842-5EA5-4AF2-98E2-E2186F201F23}" destId="{AD6AAC5A-E236-4A35-BBAB-613A25C74CEF}" srcOrd="0" destOrd="0" parTransId="{FF292D06-A83B-451B-82FB-8E59633E4477}" sibTransId="{DF636DA3-8961-48C9-8C18-9BE2259A7D90}"/>
    <dgm:cxn modelId="{F5634C26-E4BC-4D77-9673-ED3BC689505F}" type="presOf" srcId="{B42C804E-A76A-4316-B4CC-53A3112ED965}" destId="{5A647B04-0709-4A8B-872D-8407BA417C17}" srcOrd="0" destOrd="2" presId="urn:microsoft.com/office/officeart/2005/8/layout/hList3"/>
    <dgm:cxn modelId="{B191A127-B194-4AE7-A088-30B866FDA2AA}" srcId="{3EE87842-5EA5-4AF2-98E2-E2186F201F23}" destId="{4C617BB4-B9CF-4542-8FC9-6AD21D5EE47A}" srcOrd="2" destOrd="0" parTransId="{FF8B0D5A-3F6E-4631-A764-A60D039CDF29}" sibTransId="{4FEACBD7-55A6-4425-B1E3-6F3AB2AB467C}"/>
    <dgm:cxn modelId="{22894D36-42E8-4C1F-AE6E-5AC65368369F}" srcId="{4C934A85-D4F6-4FA4-85F0-C2B5399B4E9E}" destId="{3EE87842-5EA5-4AF2-98E2-E2186F201F23}" srcOrd="0" destOrd="0" parTransId="{079BA2BF-3856-4FE2-8AF4-EAF2233625FA}" sibTransId="{F5358458-0DBF-4B78-BF28-605A6E5B204A}"/>
    <dgm:cxn modelId="{938DCE6D-CB15-428C-AA1B-E3939799D07A}" type="presOf" srcId="{2B3ACC80-0D97-4F79-AC88-ECB5BDC1420F}" destId="{1FEBF46E-85AE-46B2-9C2A-ABA88EAA0FD9}" srcOrd="0" destOrd="0" presId="urn:microsoft.com/office/officeart/2005/8/layout/hList3"/>
    <dgm:cxn modelId="{20E5F854-2C53-4A09-A766-D41356A74426}" srcId="{4C934A85-D4F6-4FA4-85F0-C2B5399B4E9E}" destId="{E39F02C4-2603-49DA-812B-D9AE6439B32E}" srcOrd="1" destOrd="0" parTransId="{BCD1F4D2-4E69-44EB-948A-067E4B204AE2}" sibTransId="{42AA6CC4-34DB-4294-9972-AE5585189669}"/>
    <dgm:cxn modelId="{65C22097-61A4-4EA6-B6DD-596CC73A4315}" type="presOf" srcId="{4C617BB4-B9CF-4542-8FC9-6AD21D5EE47A}" destId="{5A647B04-0709-4A8B-872D-8407BA417C17}" srcOrd="0" destOrd="0" presId="urn:microsoft.com/office/officeart/2005/8/layout/hList3"/>
    <dgm:cxn modelId="{9E8BE2A2-B765-4D26-8CC9-0542D03CCBAB}" type="presOf" srcId="{AD6AAC5A-E236-4A35-BBAB-613A25C74CEF}" destId="{E25E72DB-8993-49BA-97C0-DFEAE67BA9B1}" srcOrd="0" destOrd="0" presId="urn:microsoft.com/office/officeart/2005/8/layout/hList3"/>
    <dgm:cxn modelId="{719443B4-39B8-40AA-A833-1D8D223ACF36}" srcId="{4C617BB4-B9CF-4542-8FC9-6AD21D5EE47A}" destId="{B42C804E-A76A-4316-B4CC-53A3112ED965}" srcOrd="1" destOrd="0" parTransId="{19DA9342-A697-4013-8AF5-7EB8E6681A5E}" sibTransId="{5D4DEF4B-562C-4DAC-A7C1-C990E0D5850B}"/>
    <dgm:cxn modelId="{782646C7-0268-41D5-AC30-599DA3EBC7AD}" type="presOf" srcId="{4C934A85-D4F6-4FA4-85F0-C2B5399B4E9E}" destId="{C69EBF12-6FAA-4E09-A067-568540BBD10F}" srcOrd="0" destOrd="0" presId="urn:microsoft.com/office/officeart/2005/8/layout/hList3"/>
    <dgm:cxn modelId="{416E18D0-E994-4EA5-BCAC-AB9160BFF944}" type="presOf" srcId="{E5ADB4BB-DCFA-4CE3-813A-0615E1CBB4A6}" destId="{5A647B04-0709-4A8B-872D-8407BA417C17}" srcOrd="0" destOrd="1" presId="urn:microsoft.com/office/officeart/2005/8/layout/hList3"/>
    <dgm:cxn modelId="{904FB4EE-09D5-4E76-A989-D30D04EF182F}" srcId="{3EE87842-5EA5-4AF2-98E2-E2186F201F23}" destId="{2B3ACC80-0D97-4F79-AC88-ECB5BDC1420F}" srcOrd="1" destOrd="0" parTransId="{36EA0A7B-556F-4499-8CFF-4440898EEC72}" sibTransId="{FDCCB238-1FD8-453D-B6C5-4047697BB241}"/>
    <dgm:cxn modelId="{D9296AF4-57E0-473B-91C5-A5C5D757AA94}" srcId="{4C617BB4-B9CF-4542-8FC9-6AD21D5EE47A}" destId="{E5ADB4BB-DCFA-4CE3-813A-0615E1CBB4A6}" srcOrd="0" destOrd="0" parTransId="{C1FEEABB-5629-4434-8D09-BDE88C666737}" sibTransId="{DB067198-5C38-4D75-A46E-68FF13C9C6C9}"/>
    <dgm:cxn modelId="{ACA6EAF9-A97B-4FBD-81FD-C410B45B4340}" type="presOf" srcId="{3EE87842-5EA5-4AF2-98E2-E2186F201F23}" destId="{3906C3A8-16C3-47C4-8BF8-E10A70436F38}" srcOrd="0" destOrd="0" presId="urn:microsoft.com/office/officeart/2005/8/layout/hList3"/>
    <dgm:cxn modelId="{14B0A681-2B6E-458F-B5AC-A55503674CA7}" type="presParOf" srcId="{C69EBF12-6FAA-4E09-A067-568540BBD10F}" destId="{3906C3A8-16C3-47C4-8BF8-E10A70436F38}" srcOrd="0" destOrd="0" presId="urn:microsoft.com/office/officeart/2005/8/layout/hList3"/>
    <dgm:cxn modelId="{A8CABC49-EC34-4578-9E35-DACB1C995AFC}" type="presParOf" srcId="{C69EBF12-6FAA-4E09-A067-568540BBD10F}" destId="{ED425697-A2FD-4200-B049-DDC11B6C93B7}" srcOrd="1" destOrd="0" presId="urn:microsoft.com/office/officeart/2005/8/layout/hList3"/>
    <dgm:cxn modelId="{A68A653C-8394-4505-AF37-BD419257F05F}" type="presParOf" srcId="{ED425697-A2FD-4200-B049-DDC11B6C93B7}" destId="{E25E72DB-8993-49BA-97C0-DFEAE67BA9B1}" srcOrd="0" destOrd="0" presId="urn:microsoft.com/office/officeart/2005/8/layout/hList3"/>
    <dgm:cxn modelId="{1943B5D9-1A93-4AFA-95DB-8FA3D0740A7C}" type="presParOf" srcId="{ED425697-A2FD-4200-B049-DDC11B6C93B7}" destId="{1FEBF46E-85AE-46B2-9C2A-ABA88EAA0FD9}" srcOrd="1" destOrd="0" presId="urn:microsoft.com/office/officeart/2005/8/layout/hList3"/>
    <dgm:cxn modelId="{0586CC52-0E51-45CB-9D65-8EAC909B7256}" type="presParOf" srcId="{ED425697-A2FD-4200-B049-DDC11B6C93B7}" destId="{5A647B04-0709-4A8B-872D-8407BA417C17}" srcOrd="2" destOrd="0" presId="urn:microsoft.com/office/officeart/2005/8/layout/hList3"/>
    <dgm:cxn modelId="{03B178F9-23C0-4540-9D24-6C79C64C1A76}" type="presParOf" srcId="{C69EBF12-6FAA-4E09-A067-568540BBD10F}" destId="{86EAFA83-EE29-40A5-8F35-8D340DC6BEF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F5A5ED-EE5E-41D2-ADC9-FA9AED84E3AB}" type="doc">
      <dgm:prSet loTypeId="urn:microsoft.com/office/officeart/2005/8/layout/hList3" loCatId="list" qsTypeId="urn:microsoft.com/office/officeart/2005/8/quickstyle/simple2" qsCatId="simple" csTypeId="urn:microsoft.com/office/officeart/2005/8/colors/colorful1" csCatId="colorful" phldr="1"/>
      <dgm:spPr/>
      <dgm:t>
        <a:bodyPr/>
        <a:lstStyle/>
        <a:p>
          <a:endParaRPr lang="en-CA"/>
        </a:p>
      </dgm:t>
    </dgm:pt>
    <dgm:pt modelId="{E937C8F7-7ED1-4B52-9943-E34D4233DAC0}">
      <dgm:prSet/>
      <dgm:spPr/>
      <dgm:t>
        <a:bodyPr/>
        <a:lstStyle/>
        <a:p>
          <a:r>
            <a:rPr lang="en-CA" b="1">
              <a:effectLst/>
              <a:latin typeface="+mn-lt"/>
              <a:ea typeface="Times New Roman" panose="02020603050405020304" pitchFamily="18" charset="0"/>
              <a:cs typeface="Times New Roman" panose="02020603050405020304" pitchFamily="18" charset="0"/>
            </a:rPr>
            <a:t>Objective</a:t>
          </a:r>
          <a:r>
            <a:rPr lang="en-CA">
              <a:effectLst/>
              <a:latin typeface="+mn-lt"/>
              <a:ea typeface="Times New Roman" panose="02020603050405020304" pitchFamily="18" charset="0"/>
              <a:cs typeface="Times New Roman" panose="02020603050405020304" pitchFamily="18" charset="0"/>
            </a:rPr>
            <a:t>: Empower communities to openly address and tackle resilience and equity barriers.</a:t>
          </a:r>
          <a:endParaRPr lang="en-CA">
            <a:effectLst/>
            <a:latin typeface="+mn-lt"/>
            <a:ea typeface="Aptos" panose="020B0004020202020204" pitchFamily="34" charset="0"/>
            <a:cs typeface="Times New Roman" panose="02020603050405020304" pitchFamily="18" charset="0"/>
          </a:endParaRPr>
        </a:p>
      </dgm:t>
    </dgm:pt>
    <dgm:pt modelId="{B51B4846-9C98-4B19-B21A-51BE023D82EE}" type="parTrans" cxnId="{F6F270C0-2793-4ABC-924C-99BFE1D0FF26}">
      <dgm:prSet/>
      <dgm:spPr/>
      <dgm:t>
        <a:bodyPr/>
        <a:lstStyle/>
        <a:p>
          <a:endParaRPr lang="en-CA">
            <a:latin typeface="+mn-lt"/>
          </a:endParaRPr>
        </a:p>
      </dgm:t>
    </dgm:pt>
    <dgm:pt modelId="{5DED48AD-FBE7-470E-872D-476776A5FE1D}" type="sibTrans" cxnId="{F6F270C0-2793-4ABC-924C-99BFE1D0FF26}">
      <dgm:prSet/>
      <dgm:spPr/>
      <dgm:t>
        <a:bodyPr/>
        <a:lstStyle/>
        <a:p>
          <a:endParaRPr lang="en-CA">
            <a:latin typeface="+mn-lt"/>
          </a:endParaRPr>
        </a:p>
      </dgm:t>
    </dgm:pt>
    <dgm:pt modelId="{6C03CABF-D14C-43A7-99E1-3E98A070B7BD}">
      <dgm:prSet/>
      <dgm:spPr/>
      <dgm:t>
        <a:bodyPr/>
        <a:lstStyle/>
        <a:p>
          <a:r>
            <a:rPr lang="en-CA" b="1">
              <a:effectLst/>
              <a:latin typeface="+mn-lt"/>
              <a:ea typeface="Times New Roman" panose="02020603050405020304" pitchFamily="18" charset="0"/>
              <a:cs typeface="Times New Roman" panose="02020603050405020304" pitchFamily="18" charset="0"/>
            </a:rPr>
            <a:t>Activities</a:t>
          </a:r>
          <a:r>
            <a:rPr lang="en-CA">
              <a:effectLst/>
              <a:latin typeface="+mn-lt"/>
              <a:ea typeface="Times New Roman" panose="02020603050405020304" pitchFamily="18" charset="0"/>
              <a:cs typeface="Times New Roman" panose="02020603050405020304" pitchFamily="18" charset="0"/>
            </a:rPr>
            <a:t>: Formation of a collective table, system navigators for referrals, and an action group for system improvement.</a:t>
          </a:r>
          <a:endParaRPr lang="en-CA">
            <a:effectLst/>
            <a:latin typeface="+mn-lt"/>
            <a:ea typeface="Aptos" panose="020B0004020202020204" pitchFamily="34" charset="0"/>
            <a:cs typeface="Times New Roman" panose="02020603050405020304" pitchFamily="18" charset="0"/>
          </a:endParaRPr>
        </a:p>
      </dgm:t>
    </dgm:pt>
    <dgm:pt modelId="{58A57C64-3A13-4860-ACD1-460334D2E4B3}" type="parTrans" cxnId="{03B157BF-3EAF-460F-B691-FCC3BCC9DDCE}">
      <dgm:prSet/>
      <dgm:spPr/>
      <dgm:t>
        <a:bodyPr/>
        <a:lstStyle/>
        <a:p>
          <a:endParaRPr lang="en-CA">
            <a:latin typeface="+mn-lt"/>
          </a:endParaRPr>
        </a:p>
      </dgm:t>
    </dgm:pt>
    <dgm:pt modelId="{3C9644CA-425C-4290-AB17-FD5C6A0D6534}" type="sibTrans" cxnId="{03B157BF-3EAF-460F-B691-FCC3BCC9DDCE}">
      <dgm:prSet/>
      <dgm:spPr/>
      <dgm:t>
        <a:bodyPr/>
        <a:lstStyle/>
        <a:p>
          <a:endParaRPr lang="en-CA">
            <a:latin typeface="+mn-lt"/>
          </a:endParaRPr>
        </a:p>
      </dgm:t>
    </dgm:pt>
    <dgm:pt modelId="{BCA69232-50A7-4F82-A725-4BDE04BD946B}">
      <dgm:prSet/>
      <dgm:spPr/>
      <dgm:t>
        <a:bodyPr/>
        <a:lstStyle/>
        <a:p>
          <a:r>
            <a:rPr lang="en-CA" b="1">
              <a:solidFill>
                <a:schemeClr val="tx1"/>
              </a:solidFill>
              <a:effectLst/>
              <a:latin typeface="+mn-lt"/>
              <a:ea typeface="Times New Roman" panose="02020603050405020304" pitchFamily="18" charset="0"/>
              <a:cs typeface="Times New Roman" panose="02020603050405020304" pitchFamily="18" charset="0"/>
            </a:rPr>
            <a:t>Outcomes</a:t>
          </a:r>
          <a:r>
            <a:rPr lang="en-CA">
              <a:solidFill>
                <a:schemeClr val="tx1"/>
              </a:solidFill>
              <a:effectLst/>
              <a:latin typeface="+mn-lt"/>
              <a:ea typeface="Times New Roman" panose="02020603050405020304" pitchFamily="18" charset="0"/>
              <a:cs typeface="Times New Roman" panose="02020603050405020304" pitchFamily="18" charset="0"/>
            </a:rPr>
            <a:t>: Formation of stakeholder collective, use of service volume data for advocacy, and targeted system improvements.</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4BE890C7-591F-48DF-975F-AB1370DF0300}" type="parTrans" cxnId="{B0D7B76A-5E80-4F2B-803F-3421B3329BF1}">
      <dgm:prSet/>
      <dgm:spPr/>
      <dgm:t>
        <a:bodyPr/>
        <a:lstStyle/>
        <a:p>
          <a:endParaRPr lang="en-CA">
            <a:latin typeface="+mn-lt"/>
          </a:endParaRPr>
        </a:p>
      </dgm:t>
    </dgm:pt>
    <dgm:pt modelId="{51BC66A6-2AA9-4D19-A26A-41299E133C86}" type="sibTrans" cxnId="{B0D7B76A-5E80-4F2B-803F-3421B3329BF1}">
      <dgm:prSet/>
      <dgm:spPr/>
      <dgm:t>
        <a:bodyPr/>
        <a:lstStyle/>
        <a:p>
          <a:endParaRPr lang="en-CA">
            <a:latin typeface="+mn-lt"/>
          </a:endParaRPr>
        </a:p>
      </dgm:t>
    </dgm:pt>
    <dgm:pt modelId="{0951CC48-B4B6-490B-873B-54FC6DA502E1}">
      <dgm:prSet/>
      <dgm:spPr/>
      <dgm:t>
        <a:bodyPr/>
        <a:lstStyle/>
        <a:p>
          <a:r>
            <a:rPr lang="en-CA" b="1">
              <a:solidFill>
                <a:schemeClr val="tx1"/>
              </a:solidFill>
              <a:effectLst/>
              <a:latin typeface="+mn-lt"/>
              <a:ea typeface="Times New Roman" panose="02020603050405020304" pitchFamily="18" charset="0"/>
              <a:cs typeface="Times New Roman" panose="02020603050405020304" pitchFamily="18" charset="0"/>
            </a:rPr>
            <a:t>Measurement</a:t>
          </a:r>
          <a:r>
            <a:rPr lang="en-CA">
              <a:solidFill>
                <a:schemeClr val="tx1"/>
              </a:solidFill>
              <a:effectLst/>
              <a:latin typeface="+mn-lt"/>
              <a:ea typeface="Times New Roman" panose="02020603050405020304" pitchFamily="18" charset="0"/>
              <a:cs typeface="Times New Roman" panose="02020603050405020304" pitchFamily="18" charset="0"/>
            </a:rPr>
            <a:t>:</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A83C305E-9FC5-4C0A-995E-B9B7FD3DD4C8}" type="parTrans" cxnId="{55D5060E-B91F-4F46-A1B2-D9FD7240332D}">
      <dgm:prSet/>
      <dgm:spPr/>
      <dgm:t>
        <a:bodyPr/>
        <a:lstStyle/>
        <a:p>
          <a:endParaRPr lang="en-CA">
            <a:latin typeface="+mn-lt"/>
          </a:endParaRPr>
        </a:p>
      </dgm:t>
    </dgm:pt>
    <dgm:pt modelId="{8C79A247-1CBC-48AB-8792-BE2AFC0E155D}" type="sibTrans" cxnId="{55D5060E-B91F-4F46-A1B2-D9FD7240332D}">
      <dgm:prSet/>
      <dgm:spPr/>
      <dgm:t>
        <a:bodyPr/>
        <a:lstStyle/>
        <a:p>
          <a:endParaRPr lang="en-CA">
            <a:latin typeface="+mn-lt"/>
          </a:endParaRPr>
        </a:p>
      </dgm:t>
    </dgm:pt>
    <dgm:pt modelId="{65865395-B21B-4C87-9682-347FCB346965}">
      <dgm:prSet/>
      <dgm:spPr/>
      <dgm:t>
        <a:bodyPr/>
        <a:lstStyle/>
        <a:p>
          <a:r>
            <a:rPr lang="en-CA" b="1">
              <a:solidFill>
                <a:schemeClr val="tx1"/>
              </a:solidFill>
              <a:effectLst/>
              <a:latin typeface="+mn-lt"/>
              <a:ea typeface="Times New Roman" panose="02020603050405020304" pitchFamily="18" charset="0"/>
              <a:cs typeface="Times New Roman" panose="02020603050405020304" pitchFamily="18" charset="0"/>
            </a:rPr>
            <a:t>Stakeholder Engagement</a:t>
          </a:r>
          <a:r>
            <a:rPr lang="en-CA">
              <a:solidFill>
                <a:schemeClr val="tx1"/>
              </a:solidFill>
              <a:effectLst/>
              <a:latin typeface="+mn-lt"/>
              <a:ea typeface="Times New Roman" panose="02020603050405020304" pitchFamily="18" charset="0"/>
              <a:cs typeface="Times New Roman" panose="02020603050405020304" pitchFamily="18" charset="0"/>
            </a:rPr>
            <a:t>: Assess the regularity and impact of meetings.</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E415D1B3-CDC6-4827-9F50-0DEB4C2D0A18}" type="parTrans" cxnId="{6FA16970-4D55-4CE9-8BA9-B1D76BF16094}">
      <dgm:prSet/>
      <dgm:spPr/>
      <dgm:t>
        <a:bodyPr/>
        <a:lstStyle/>
        <a:p>
          <a:endParaRPr lang="en-CA">
            <a:latin typeface="+mn-lt"/>
          </a:endParaRPr>
        </a:p>
      </dgm:t>
    </dgm:pt>
    <dgm:pt modelId="{55DBF666-3B1B-4926-9ABA-1B7521B13E14}" type="sibTrans" cxnId="{6FA16970-4D55-4CE9-8BA9-B1D76BF16094}">
      <dgm:prSet/>
      <dgm:spPr/>
      <dgm:t>
        <a:bodyPr/>
        <a:lstStyle/>
        <a:p>
          <a:endParaRPr lang="en-CA">
            <a:latin typeface="+mn-lt"/>
          </a:endParaRPr>
        </a:p>
      </dgm:t>
    </dgm:pt>
    <dgm:pt modelId="{592F449D-3D43-440F-8EE1-EC102EA89250}">
      <dgm:prSet/>
      <dgm:spPr/>
      <dgm:t>
        <a:bodyPr/>
        <a:lstStyle/>
        <a:p>
          <a:r>
            <a:rPr lang="en-CA" b="1">
              <a:solidFill>
                <a:schemeClr val="tx1"/>
              </a:solidFill>
              <a:effectLst/>
              <a:latin typeface="+mn-lt"/>
              <a:ea typeface="Times New Roman" panose="02020603050405020304" pitchFamily="18" charset="0"/>
              <a:cs typeface="Times New Roman" panose="02020603050405020304" pitchFamily="18" charset="0"/>
            </a:rPr>
            <a:t>System Navigator Data Use</a:t>
          </a:r>
          <a:r>
            <a:rPr lang="en-CA">
              <a:solidFill>
                <a:schemeClr val="tx1"/>
              </a:solidFill>
              <a:effectLst/>
              <a:latin typeface="+mn-lt"/>
              <a:ea typeface="Times New Roman" panose="02020603050405020304" pitchFamily="18" charset="0"/>
              <a:cs typeface="Times New Roman" panose="02020603050405020304" pitchFamily="18" charset="0"/>
            </a:rPr>
            <a:t>: Analyze how effectively data is being used for advocacy and system improvements.</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E121B205-423F-46A0-8B62-171EE4DC3DCC}" type="parTrans" cxnId="{5005EE32-E669-4853-B0C5-FBF775BF6BE8}">
      <dgm:prSet/>
      <dgm:spPr/>
      <dgm:t>
        <a:bodyPr/>
        <a:lstStyle/>
        <a:p>
          <a:endParaRPr lang="en-CA">
            <a:latin typeface="+mn-lt"/>
          </a:endParaRPr>
        </a:p>
      </dgm:t>
    </dgm:pt>
    <dgm:pt modelId="{CA2F7710-F5B2-4E9E-B0CB-4548A4963938}" type="sibTrans" cxnId="{5005EE32-E669-4853-B0C5-FBF775BF6BE8}">
      <dgm:prSet/>
      <dgm:spPr/>
      <dgm:t>
        <a:bodyPr/>
        <a:lstStyle/>
        <a:p>
          <a:endParaRPr lang="en-CA">
            <a:latin typeface="+mn-lt"/>
          </a:endParaRPr>
        </a:p>
      </dgm:t>
    </dgm:pt>
    <dgm:pt modelId="{1EC8EE42-1DF4-4F03-835F-BCBBC52A29BE}" type="pres">
      <dgm:prSet presAssocID="{E4F5A5ED-EE5E-41D2-ADC9-FA9AED84E3AB}" presName="composite" presStyleCnt="0">
        <dgm:presLayoutVars>
          <dgm:chMax val="1"/>
          <dgm:dir/>
          <dgm:resizeHandles val="exact"/>
        </dgm:presLayoutVars>
      </dgm:prSet>
      <dgm:spPr/>
    </dgm:pt>
    <dgm:pt modelId="{93CFDB15-C318-44C6-AE31-D2516723EB70}" type="pres">
      <dgm:prSet presAssocID="{E937C8F7-7ED1-4B52-9943-E34D4233DAC0}" presName="roof" presStyleLbl="dkBgShp" presStyleIdx="0" presStyleCnt="2"/>
      <dgm:spPr/>
    </dgm:pt>
    <dgm:pt modelId="{7AAA107D-93B2-4E3C-BA2D-6E8FE5B10B9E}" type="pres">
      <dgm:prSet presAssocID="{E937C8F7-7ED1-4B52-9943-E34D4233DAC0}" presName="pillars" presStyleCnt="0"/>
      <dgm:spPr/>
    </dgm:pt>
    <dgm:pt modelId="{4D4FE5E6-3D74-4398-BB64-372736E31D4E}" type="pres">
      <dgm:prSet presAssocID="{E937C8F7-7ED1-4B52-9943-E34D4233DAC0}" presName="pillar1" presStyleLbl="node1" presStyleIdx="0" presStyleCnt="3">
        <dgm:presLayoutVars>
          <dgm:bulletEnabled val="1"/>
        </dgm:presLayoutVars>
      </dgm:prSet>
      <dgm:spPr/>
    </dgm:pt>
    <dgm:pt modelId="{73A6446F-8DB3-449F-8159-AC5F0BDE081F}" type="pres">
      <dgm:prSet presAssocID="{BCA69232-50A7-4F82-A725-4BDE04BD946B}" presName="pillarX" presStyleLbl="node1" presStyleIdx="1" presStyleCnt="3">
        <dgm:presLayoutVars>
          <dgm:bulletEnabled val="1"/>
        </dgm:presLayoutVars>
      </dgm:prSet>
      <dgm:spPr/>
    </dgm:pt>
    <dgm:pt modelId="{DC66D702-9E81-4629-9AE6-D3D8AAEA87FF}" type="pres">
      <dgm:prSet presAssocID="{0951CC48-B4B6-490B-873B-54FC6DA502E1}" presName="pillarX" presStyleLbl="node1" presStyleIdx="2" presStyleCnt="3">
        <dgm:presLayoutVars>
          <dgm:bulletEnabled val="1"/>
        </dgm:presLayoutVars>
      </dgm:prSet>
      <dgm:spPr/>
    </dgm:pt>
    <dgm:pt modelId="{1D7F677C-A550-4639-A653-0186D40A1367}" type="pres">
      <dgm:prSet presAssocID="{E937C8F7-7ED1-4B52-9943-E34D4233DAC0}" presName="base" presStyleLbl="dkBgShp" presStyleIdx="1" presStyleCnt="2"/>
      <dgm:spPr/>
    </dgm:pt>
  </dgm:ptLst>
  <dgm:cxnLst>
    <dgm:cxn modelId="{017D370C-148C-40FF-A072-E0A282296A71}" type="presOf" srcId="{0951CC48-B4B6-490B-873B-54FC6DA502E1}" destId="{DC66D702-9E81-4629-9AE6-D3D8AAEA87FF}" srcOrd="0" destOrd="0" presId="urn:microsoft.com/office/officeart/2005/8/layout/hList3"/>
    <dgm:cxn modelId="{55D5060E-B91F-4F46-A1B2-D9FD7240332D}" srcId="{E937C8F7-7ED1-4B52-9943-E34D4233DAC0}" destId="{0951CC48-B4B6-490B-873B-54FC6DA502E1}" srcOrd="2" destOrd="0" parTransId="{A83C305E-9FC5-4C0A-995E-B9B7FD3DD4C8}" sibTransId="{8C79A247-1CBC-48AB-8792-BE2AFC0E155D}"/>
    <dgm:cxn modelId="{E08B9830-EFAE-421B-8607-929730200F98}" type="presOf" srcId="{6C03CABF-D14C-43A7-99E1-3E98A070B7BD}" destId="{4D4FE5E6-3D74-4398-BB64-372736E31D4E}" srcOrd="0" destOrd="0" presId="urn:microsoft.com/office/officeart/2005/8/layout/hList3"/>
    <dgm:cxn modelId="{9E851F31-756A-42E5-BEB0-AC3CEF648644}" type="presOf" srcId="{592F449D-3D43-440F-8EE1-EC102EA89250}" destId="{DC66D702-9E81-4629-9AE6-D3D8AAEA87FF}" srcOrd="0" destOrd="2" presId="urn:microsoft.com/office/officeart/2005/8/layout/hList3"/>
    <dgm:cxn modelId="{5005EE32-E669-4853-B0C5-FBF775BF6BE8}" srcId="{0951CC48-B4B6-490B-873B-54FC6DA502E1}" destId="{592F449D-3D43-440F-8EE1-EC102EA89250}" srcOrd="1" destOrd="0" parTransId="{E121B205-423F-46A0-8B62-171EE4DC3DCC}" sibTransId="{CA2F7710-F5B2-4E9E-B0CB-4548A4963938}"/>
    <dgm:cxn modelId="{82EE8937-D275-4308-8F63-21EBAFAD397C}" type="presOf" srcId="{E937C8F7-7ED1-4B52-9943-E34D4233DAC0}" destId="{93CFDB15-C318-44C6-AE31-D2516723EB70}" srcOrd="0" destOrd="0" presId="urn:microsoft.com/office/officeart/2005/8/layout/hList3"/>
    <dgm:cxn modelId="{B0D7B76A-5E80-4F2B-803F-3421B3329BF1}" srcId="{E937C8F7-7ED1-4B52-9943-E34D4233DAC0}" destId="{BCA69232-50A7-4F82-A725-4BDE04BD946B}" srcOrd="1" destOrd="0" parTransId="{4BE890C7-591F-48DF-975F-AB1370DF0300}" sibTransId="{51BC66A6-2AA9-4D19-A26A-41299E133C86}"/>
    <dgm:cxn modelId="{6FA16970-4D55-4CE9-8BA9-B1D76BF16094}" srcId="{0951CC48-B4B6-490B-873B-54FC6DA502E1}" destId="{65865395-B21B-4C87-9682-347FCB346965}" srcOrd="0" destOrd="0" parTransId="{E415D1B3-CDC6-4827-9F50-0DEB4C2D0A18}" sibTransId="{55DBF666-3B1B-4926-9ABA-1B7521B13E14}"/>
    <dgm:cxn modelId="{819A1C76-3BF2-4E5B-AE9A-55227D249072}" type="presOf" srcId="{BCA69232-50A7-4F82-A725-4BDE04BD946B}" destId="{73A6446F-8DB3-449F-8159-AC5F0BDE081F}" srcOrd="0" destOrd="0" presId="urn:microsoft.com/office/officeart/2005/8/layout/hList3"/>
    <dgm:cxn modelId="{03B157BF-3EAF-460F-B691-FCC3BCC9DDCE}" srcId="{E937C8F7-7ED1-4B52-9943-E34D4233DAC0}" destId="{6C03CABF-D14C-43A7-99E1-3E98A070B7BD}" srcOrd="0" destOrd="0" parTransId="{58A57C64-3A13-4860-ACD1-460334D2E4B3}" sibTransId="{3C9644CA-425C-4290-AB17-FD5C6A0D6534}"/>
    <dgm:cxn modelId="{F6F270C0-2793-4ABC-924C-99BFE1D0FF26}" srcId="{E4F5A5ED-EE5E-41D2-ADC9-FA9AED84E3AB}" destId="{E937C8F7-7ED1-4B52-9943-E34D4233DAC0}" srcOrd="0" destOrd="0" parTransId="{B51B4846-9C98-4B19-B21A-51BE023D82EE}" sibTransId="{5DED48AD-FBE7-470E-872D-476776A5FE1D}"/>
    <dgm:cxn modelId="{7A50ABD1-8956-4E12-98A6-9F73A2EFEEDB}" type="presOf" srcId="{65865395-B21B-4C87-9682-347FCB346965}" destId="{DC66D702-9E81-4629-9AE6-D3D8AAEA87FF}" srcOrd="0" destOrd="1" presId="urn:microsoft.com/office/officeart/2005/8/layout/hList3"/>
    <dgm:cxn modelId="{FF6AB0EA-251C-42A9-B180-C6939526BE9B}" type="presOf" srcId="{E4F5A5ED-EE5E-41D2-ADC9-FA9AED84E3AB}" destId="{1EC8EE42-1DF4-4F03-835F-BCBBC52A29BE}" srcOrd="0" destOrd="0" presId="urn:microsoft.com/office/officeart/2005/8/layout/hList3"/>
    <dgm:cxn modelId="{A874EE85-5EB8-4E91-9D64-E0BFC39B29B0}" type="presParOf" srcId="{1EC8EE42-1DF4-4F03-835F-BCBBC52A29BE}" destId="{93CFDB15-C318-44C6-AE31-D2516723EB70}" srcOrd="0" destOrd="0" presId="urn:microsoft.com/office/officeart/2005/8/layout/hList3"/>
    <dgm:cxn modelId="{EE407290-3DE0-4117-9618-0D6CDE6BB9CF}" type="presParOf" srcId="{1EC8EE42-1DF4-4F03-835F-BCBBC52A29BE}" destId="{7AAA107D-93B2-4E3C-BA2D-6E8FE5B10B9E}" srcOrd="1" destOrd="0" presId="urn:microsoft.com/office/officeart/2005/8/layout/hList3"/>
    <dgm:cxn modelId="{D44547AC-50BC-4028-88B9-4FEC3EC8B7DB}" type="presParOf" srcId="{7AAA107D-93B2-4E3C-BA2D-6E8FE5B10B9E}" destId="{4D4FE5E6-3D74-4398-BB64-372736E31D4E}" srcOrd="0" destOrd="0" presId="urn:microsoft.com/office/officeart/2005/8/layout/hList3"/>
    <dgm:cxn modelId="{C8246AEC-753B-4528-B956-A844CF97798C}" type="presParOf" srcId="{7AAA107D-93B2-4E3C-BA2D-6E8FE5B10B9E}" destId="{73A6446F-8DB3-449F-8159-AC5F0BDE081F}" srcOrd="1" destOrd="0" presId="urn:microsoft.com/office/officeart/2005/8/layout/hList3"/>
    <dgm:cxn modelId="{13819775-0591-44A6-B2C3-822A1E633B59}" type="presParOf" srcId="{7AAA107D-93B2-4E3C-BA2D-6E8FE5B10B9E}" destId="{DC66D702-9E81-4629-9AE6-D3D8AAEA87FF}" srcOrd="2" destOrd="0" presId="urn:microsoft.com/office/officeart/2005/8/layout/hList3"/>
    <dgm:cxn modelId="{11FF9CF3-DE9D-49D9-BA06-499ED4184CE6}" type="presParOf" srcId="{1EC8EE42-1DF4-4F03-835F-BCBBC52A29BE}" destId="{1D7F677C-A550-4639-A653-0186D40A136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DB1CA80-EEDF-4573-B5A5-421AEADDF202}" type="doc">
      <dgm:prSet loTypeId="urn:microsoft.com/office/officeart/2005/8/layout/hList3" loCatId="list" qsTypeId="urn:microsoft.com/office/officeart/2005/8/quickstyle/simple5" qsCatId="simple" csTypeId="urn:microsoft.com/office/officeart/2005/8/colors/colorful1" csCatId="colorful" phldr="1"/>
      <dgm:spPr/>
      <dgm:t>
        <a:bodyPr/>
        <a:lstStyle/>
        <a:p>
          <a:endParaRPr lang="en-CA"/>
        </a:p>
      </dgm:t>
    </dgm:pt>
    <dgm:pt modelId="{EBC81F52-9A5E-4176-9166-E4F0546A95D9}">
      <dgm:prSet/>
      <dgm:spPr/>
      <dgm:t>
        <a:bodyPr/>
        <a:lstStyle/>
        <a:p>
          <a:r>
            <a:rPr lang="en-CA" b="1">
              <a:effectLst/>
              <a:latin typeface="+mn-lt"/>
              <a:ea typeface="Times New Roman" panose="02020603050405020304" pitchFamily="18" charset="0"/>
              <a:cs typeface="Times New Roman" panose="02020603050405020304" pitchFamily="18" charset="0"/>
            </a:rPr>
            <a:t>Objective</a:t>
          </a:r>
          <a:r>
            <a:rPr lang="en-CA">
              <a:effectLst/>
              <a:latin typeface="+mn-lt"/>
              <a:ea typeface="Times New Roman" panose="02020603050405020304" pitchFamily="18" charset="0"/>
              <a:cs typeface="Times New Roman" panose="02020603050405020304" pitchFamily="18" charset="0"/>
            </a:rPr>
            <a:t>: Enhance partner collaboration to effectively leverage and coordinate resources.</a:t>
          </a:r>
          <a:endParaRPr lang="en-CA">
            <a:effectLst/>
            <a:latin typeface="+mn-lt"/>
            <a:ea typeface="Aptos" panose="020B0004020202020204" pitchFamily="34" charset="0"/>
            <a:cs typeface="Times New Roman" panose="02020603050405020304" pitchFamily="18" charset="0"/>
          </a:endParaRPr>
        </a:p>
      </dgm:t>
    </dgm:pt>
    <dgm:pt modelId="{6BB673D5-D4A5-481B-BDEB-9F376F5FB9E0}" type="parTrans" cxnId="{40607742-8A92-422B-8520-019CEDF952D7}">
      <dgm:prSet/>
      <dgm:spPr/>
      <dgm:t>
        <a:bodyPr/>
        <a:lstStyle/>
        <a:p>
          <a:endParaRPr lang="en-CA">
            <a:latin typeface="+mn-lt"/>
          </a:endParaRPr>
        </a:p>
      </dgm:t>
    </dgm:pt>
    <dgm:pt modelId="{749CF141-6C58-424D-8675-A4A56204E702}" type="sibTrans" cxnId="{40607742-8A92-422B-8520-019CEDF952D7}">
      <dgm:prSet/>
      <dgm:spPr/>
      <dgm:t>
        <a:bodyPr/>
        <a:lstStyle/>
        <a:p>
          <a:endParaRPr lang="en-CA">
            <a:latin typeface="+mn-lt"/>
          </a:endParaRPr>
        </a:p>
      </dgm:t>
    </dgm:pt>
    <dgm:pt modelId="{095160E3-FA13-4ED2-B939-5A86E6D9815B}">
      <dgm:prSet/>
      <dgm:spPr/>
      <dgm:t>
        <a:bodyPr/>
        <a:lstStyle/>
        <a:p>
          <a:r>
            <a:rPr lang="en-CA" b="1">
              <a:effectLst/>
              <a:latin typeface="+mn-lt"/>
              <a:ea typeface="Times New Roman" panose="02020603050405020304" pitchFamily="18" charset="0"/>
              <a:cs typeface="Times New Roman" panose="02020603050405020304" pitchFamily="18" charset="0"/>
            </a:rPr>
            <a:t>Activities</a:t>
          </a:r>
          <a:r>
            <a:rPr lang="en-CA">
              <a:effectLst/>
              <a:latin typeface="+mn-lt"/>
              <a:ea typeface="Times New Roman" panose="02020603050405020304" pitchFamily="18" charset="0"/>
              <a:cs typeface="Times New Roman" panose="02020603050405020304" pitchFamily="18" charset="0"/>
            </a:rPr>
            <a:t>: Establish a collaborative action group, person-centric program evaluations, and network resource mapping.</a:t>
          </a:r>
          <a:endParaRPr lang="en-CA">
            <a:effectLst/>
            <a:latin typeface="+mn-lt"/>
            <a:ea typeface="Aptos" panose="020B0004020202020204" pitchFamily="34" charset="0"/>
            <a:cs typeface="Times New Roman" panose="02020603050405020304" pitchFamily="18" charset="0"/>
          </a:endParaRPr>
        </a:p>
      </dgm:t>
    </dgm:pt>
    <dgm:pt modelId="{DE6D6099-3E56-4A75-B5FA-196677E953E9}" type="parTrans" cxnId="{AA304E11-0C27-4F6B-AA0A-FD1C92D3A116}">
      <dgm:prSet/>
      <dgm:spPr/>
      <dgm:t>
        <a:bodyPr/>
        <a:lstStyle/>
        <a:p>
          <a:endParaRPr lang="en-CA">
            <a:latin typeface="+mn-lt"/>
          </a:endParaRPr>
        </a:p>
      </dgm:t>
    </dgm:pt>
    <dgm:pt modelId="{E9549529-23D3-46D1-A280-BF43118B4478}" type="sibTrans" cxnId="{AA304E11-0C27-4F6B-AA0A-FD1C92D3A116}">
      <dgm:prSet/>
      <dgm:spPr/>
      <dgm:t>
        <a:bodyPr/>
        <a:lstStyle/>
        <a:p>
          <a:endParaRPr lang="en-CA">
            <a:latin typeface="+mn-lt"/>
          </a:endParaRPr>
        </a:p>
      </dgm:t>
    </dgm:pt>
    <dgm:pt modelId="{81A21DFF-7B5E-4F19-A06B-50B660451945}">
      <dgm:prSet/>
      <dgm:spPr/>
      <dgm:t>
        <a:bodyPr/>
        <a:lstStyle/>
        <a:p>
          <a:r>
            <a:rPr lang="en-CA" b="1">
              <a:solidFill>
                <a:schemeClr val="tx1"/>
              </a:solidFill>
              <a:effectLst/>
              <a:latin typeface="+mn-lt"/>
              <a:ea typeface="Times New Roman" panose="02020603050405020304" pitchFamily="18" charset="0"/>
              <a:cs typeface="Times New Roman" panose="02020603050405020304" pitchFamily="18" charset="0"/>
            </a:rPr>
            <a:t>Outcomes</a:t>
          </a:r>
          <a:r>
            <a:rPr lang="en-CA">
              <a:solidFill>
                <a:schemeClr val="tx1"/>
              </a:solidFill>
              <a:effectLst/>
              <a:latin typeface="+mn-lt"/>
              <a:ea typeface="Times New Roman" panose="02020603050405020304" pitchFamily="18" charset="0"/>
              <a:cs typeface="Times New Roman" panose="02020603050405020304" pitchFamily="18" charset="0"/>
            </a:rPr>
            <a:t>: Address significant and minor community issues annually through collective efforts.</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482A34B0-0ED1-46CA-8042-6EFF08083358}" type="parTrans" cxnId="{6E5100E1-A643-4E35-948A-75A96519A925}">
      <dgm:prSet/>
      <dgm:spPr/>
      <dgm:t>
        <a:bodyPr/>
        <a:lstStyle/>
        <a:p>
          <a:endParaRPr lang="en-CA">
            <a:latin typeface="+mn-lt"/>
          </a:endParaRPr>
        </a:p>
      </dgm:t>
    </dgm:pt>
    <dgm:pt modelId="{BE749EDC-8EE3-495C-B02E-60EAAA8B4882}" type="sibTrans" cxnId="{6E5100E1-A643-4E35-948A-75A96519A925}">
      <dgm:prSet/>
      <dgm:spPr/>
      <dgm:t>
        <a:bodyPr/>
        <a:lstStyle/>
        <a:p>
          <a:endParaRPr lang="en-CA">
            <a:latin typeface="+mn-lt"/>
          </a:endParaRPr>
        </a:p>
      </dgm:t>
    </dgm:pt>
    <dgm:pt modelId="{E8C2FA0D-A02D-40B0-8963-4A34059F3468}">
      <dgm:prSet/>
      <dgm:spPr/>
      <dgm:t>
        <a:bodyPr/>
        <a:lstStyle/>
        <a:p>
          <a:pPr marL="0" lvl="0" defTabSz="977900">
            <a:lnSpc>
              <a:spcPct val="90000"/>
            </a:lnSpc>
            <a:spcBef>
              <a:spcPct val="0"/>
            </a:spcBef>
            <a:spcAft>
              <a:spcPct val="35000"/>
            </a:spcAft>
            <a:buNone/>
          </a:pPr>
          <a:r>
            <a:rPr lang="en-CA" b="1">
              <a:solidFill>
                <a:schemeClr val="tx1"/>
              </a:solidFill>
              <a:effectLst/>
              <a:latin typeface="+mn-lt"/>
              <a:ea typeface="Times New Roman" panose="02020603050405020304" pitchFamily="18" charset="0"/>
              <a:cs typeface="Times New Roman" panose="02020603050405020304" pitchFamily="18" charset="0"/>
            </a:rPr>
            <a:t>Measurement</a:t>
          </a:r>
          <a:r>
            <a:rPr lang="en-CA">
              <a:solidFill>
                <a:schemeClr val="tx1"/>
              </a:solidFill>
              <a:effectLst/>
              <a:latin typeface="+mn-lt"/>
              <a:ea typeface="Times New Roman" panose="02020603050405020304" pitchFamily="18" charset="0"/>
              <a:cs typeface="Times New Roman" panose="02020603050405020304" pitchFamily="18" charset="0"/>
            </a:rPr>
            <a:t>:</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23596EE4-488F-41F1-AB40-DF48E9F528B8}" type="parTrans" cxnId="{372E466C-E3C4-4241-AF29-F23BCB57FF49}">
      <dgm:prSet/>
      <dgm:spPr/>
      <dgm:t>
        <a:bodyPr/>
        <a:lstStyle/>
        <a:p>
          <a:endParaRPr lang="en-CA">
            <a:latin typeface="+mn-lt"/>
          </a:endParaRPr>
        </a:p>
      </dgm:t>
    </dgm:pt>
    <dgm:pt modelId="{968F7CBB-765B-41F2-BDAB-334141BC7518}" type="sibTrans" cxnId="{372E466C-E3C4-4241-AF29-F23BCB57FF49}">
      <dgm:prSet/>
      <dgm:spPr/>
      <dgm:t>
        <a:bodyPr/>
        <a:lstStyle/>
        <a:p>
          <a:endParaRPr lang="en-CA">
            <a:latin typeface="+mn-lt"/>
          </a:endParaRPr>
        </a:p>
      </dgm:t>
    </dgm:pt>
    <dgm:pt modelId="{2838E58C-A64A-4799-A58D-B6B68F42E24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CA" b="1">
              <a:solidFill>
                <a:schemeClr val="tx1"/>
              </a:solidFill>
              <a:effectLst/>
              <a:latin typeface="+mn-lt"/>
              <a:ea typeface="Times New Roman" panose="02020603050405020304" pitchFamily="18" charset="0"/>
              <a:cs typeface="Times New Roman" panose="02020603050405020304" pitchFamily="18" charset="0"/>
            </a:rPr>
            <a:t>Collaborative Impact</a:t>
          </a:r>
          <a:r>
            <a:rPr lang="en-CA">
              <a:solidFill>
                <a:schemeClr val="tx1"/>
              </a:solidFill>
              <a:effectLst/>
              <a:latin typeface="+mn-lt"/>
              <a:ea typeface="Times New Roman" panose="02020603050405020304" pitchFamily="18" charset="0"/>
              <a:cs typeface="Times New Roman" panose="02020603050405020304" pitchFamily="18" charset="0"/>
            </a:rPr>
            <a:t>: Analyze collaborative efforts through feedback and resource mapping studies; emergent learning, appreciative inquiry, and collaboration of continuum</a:t>
          </a:r>
          <a:endParaRPr lang="en-CA">
            <a:solidFill>
              <a:schemeClr val="tx1"/>
            </a:solidFill>
            <a:effectLst/>
            <a:latin typeface="+mn-lt"/>
            <a:ea typeface="Aptos" panose="020B0004020202020204" pitchFamily="34" charset="0"/>
            <a:cs typeface="Times New Roman" panose="02020603050405020304" pitchFamily="18" charset="0"/>
          </a:endParaRPr>
        </a:p>
      </dgm:t>
    </dgm:pt>
    <dgm:pt modelId="{D337C2E7-B190-427C-975A-EB4A9AC53B2E}" type="parTrans" cxnId="{A5E18179-A14C-4B0C-8FD3-15B42143C0FE}">
      <dgm:prSet/>
      <dgm:spPr/>
      <dgm:t>
        <a:bodyPr/>
        <a:lstStyle/>
        <a:p>
          <a:endParaRPr lang="en-CA">
            <a:latin typeface="+mn-lt"/>
          </a:endParaRPr>
        </a:p>
      </dgm:t>
    </dgm:pt>
    <dgm:pt modelId="{6C719F83-07A3-41B3-8EFF-C5194485D9B5}" type="sibTrans" cxnId="{A5E18179-A14C-4B0C-8FD3-15B42143C0FE}">
      <dgm:prSet/>
      <dgm:spPr/>
      <dgm:t>
        <a:bodyPr/>
        <a:lstStyle/>
        <a:p>
          <a:endParaRPr lang="en-CA">
            <a:latin typeface="+mn-lt"/>
          </a:endParaRPr>
        </a:p>
      </dgm:t>
    </dgm:pt>
    <dgm:pt modelId="{DFDA8BA8-954F-4BEC-A110-54A8F073A0B0}" type="pres">
      <dgm:prSet presAssocID="{CDB1CA80-EEDF-4573-B5A5-421AEADDF202}" presName="composite" presStyleCnt="0">
        <dgm:presLayoutVars>
          <dgm:chMax val="1"/>
          <dgm:dir/>
          <dgm:resizeHandles val="exact"/>
        </dgm:presLayoutVars>
      </dgm:prSet>
      <dgm:spPr/>
    </dgm:pt>
    <dgm:pt modelId="{C6207D80-2C93-4129-B71C-54B3DBF9E78D}" type="pres">
      <dgm:prSet presAssocID="{EBC81F52-9A5E-4176-9166-E4F0546A95D9}" presName="roof" presStyleLbl="dkBgShp" presStyleIdx="0" presStyleCnt="2"/>
      <dgm:spPr/>
    </dgm:pt>
    <dgm:pt modelId="{2ED242E4-CB8B-4FAB-BCB4-FD0681CDA36B}" type="pres">
      <dgm:prSet presAssocID="{EBC81F52-9A5E-4176-9166-E4F0546A95D9}" presName="pillars" presStyleCnt="0"/>
      <dgm:spPr/>
    </dgm:pt>
    <dgm:pt modelId="{DA64510F-239A-43D1-A787-A0C422707468}" type="pres">
      <dgm:prSet presAssocID="{EBC81F52-9A5E-4176-9166-E4F0546A95D9}" presName="pillar1" presStyleLbl="node1" presStyleIdx="0" presStyleCnt="3">
        <dgm:presLayoutVars>
          <dgm:bulletEnabled val="1"/>
        </dgm:presLayoutVars>
      </dgm:prSet>
      <dgm:spPr/>
    </dgm:pt>
    <dgm:pt modelId="{DBE5A7AB-932A-4866-853C-6B1B55D5AC0D}" type="pres">
      <dgm:prSet presAssocID="{81A21DFF-7B5E-4F19-A06B-50B660451945}" presName="pillarX" presStyleLbl="node1" presStyleIdx="1" presStyleCnt="3">
        <dgm:presLayoutVars>
          <dgm:bulletEnabled val="1"/>
        </dgm:presLayoutVars>
      </dgm:prSet>
      <dgm:spPr/>
    </dgm:pt>
    <dgm:pt modelId="{D076D803-46CD-437B-A3ED-4C1F5569CFB2}" type="pres">
      <dgm:prSet presAssocID="{E8C2FA0D-A02D-40B0-8963-4A34059F3468}" presName="pillarX" presStyleLbl="node1" presStyleIdx="2" presStyleCnt="3">
        <dgm:presLayoutVars>
          <dgm:bulletEnabled val="1"/>
        </dgm:presLayoutVars>
      </dgm:prSet>
      <dgm:spPr/>
    </dgm:pt>
    <dgm:pt modelId="{36573320-BCBE-4568-8829-CD83C9AD013F}" type="pres">
      <dgm:prSet presAssocID="{EBC81F52-9A5E-4176-9166-E4F0546A95D9}" presName="base" presStyleLbl="dkBgShp" presStyleIdx="1" presStyleCnt="2"/>
      <dgm:spPr/>
    </dgm:pt>
  </dgm:ptLst>
  <dgm:cxnLst>
    <dgm:cxn modelId="{54272600-BD09-48A6-8583-5675090B6697}" type="presOf" srcId="{2838E58C-A64A-4799-A58D-B6B68F42E24A}" destId="{D076D803-46CD-437B-A3ED-4C1F5569CFB2}" srcOrd="0" destOrd="1" presId="urn:microsoft.com/office/officeart/2005/8/layout/hList3"/>
    <dgm:cxn modelId="{5BB2AD0A-13AE-4F9C-8481-EAA67BED3647}" type="presOf" srcId="{EBC81F52-9A5E-4176-9166-E4F0546A95D9}" destId="{C6207D80-2C93-4129-B71C-54B3DBF9E78D}" srcOrd="0" destOrd="0" presId="urn:microsoft.com/office/officeart/2005/8/layout/hList3"/>
    <dgm:cxn modelId="{AA304E11-0C27-4F6B-AA0A-FD1C92D3A116}" srcId="{EBC81F52-9A5E-4176-9166-E4F0546A95D9}" destId="{095160E3-FA13-4ED2-B939-5A86E6D9815B}" srcOrd="0" destOrd="0" parTransId="{DE6D6099-3E56-4A75-B5FA-196677E953E9}" sibTransId="{E9549529-23D3-46D1-A280-BF43118B4478}"/>
    <dgm:cxn modelId="{9D832160-A009-44CA-A3DF-C609596BB586}" type="presOf" srcId="{81A21DFF-7B5E-4F19-A06B-50B660451945}" destId="{DBE5A7AB-932A-4866-853C-6B1B55D5AC0D}" srcOrd="0" destOrd="0" presId="urn:microsoft.com/office/officeart/2005/8/layout/hList3"/>
    <dgm:cxn modelId="{40607742-8A92-422B-8520-019CEDF952D7}" srcId="{CDB1CA80-EEDF-4573-B5A5-421AEADDF202}" destId="{EBC81F52-9A5E-4176-9166-E4F0546A95D9}" srcOrd="0" destOrd="0" parTransId="{6BB673D5-D4A5-481B-BDEB-9F376F5FB9E0}" sibTransId="{749CF141-6C58-424D-8675-A4A56204E702}"/>
    <dgm:cxn modelId="{372E466C-E3C4-4241-AF29-F23BCB57FF49}" srcId="{EBC81F52-9A5E-4176-9166-E4F0546A95D9}" destId="{E8C2FA0D-A02D-40B0-8963-4A34059F3468}" srcOrd="2" destOrd="0" parTransId="{23596EE4-488F-41F1-AB40-DF48E9F528B8}" sibTransId="{968F7CBB-765B-41F2-BDAB-334141BC7518}"/>
    <dgm:cxn modelId="{A5E18179-A14C-4B0C-8FD3-15B42143C0FE}" srcId="{E8C2FA0D-A02D-40B0-8963-4A34059F3468}" destId="{2838E58C-A64A-4799-A58D-B6B68F42E24A}" srcOrd="0" destOrd="0" parTransId="{D337C2E7-B190-427C-975A-EB4A9AC53B2E}" sibTransId="{6C719F83-07A3-41B3-8EFF-C5194485D9B5}"/>
    <dgm:cxn modelId="{11AFDC96-25E3-4102-8A21-19A252C9FA0B}" type="presOf" srcId="{E8C2FA0D-A02D-40B0-8963-4A34059F3468}" destId="{D076D803-46CD-437B-A3ED-4C1F5569CFB2}" srcOrd="0" destOrd="0" presId="urn:microsoft.com/office/officeart/2005/8/layout/hList3"/>
    <dgm:cxn modelId="{D9B7B8B9-293C-418B-BF92-0B49DD9B83E8}" type="presOf" srcId="{095160E3-FA13-4ED2-B939-5A86E6D9815B}" destId="{DA64510F-239A-43D1-A787-A0C422707468}" srcOrd="0" destOrd="0" presId="urn:microsoft.com/office/officeart/2005/8/layout/hList3"/>
    <dgm:cxn modelId="{3D7B8ECB-FF24-42BE-88EE-CF94A119D7AB}" type="presOf" srcId="{CDB1CA80-EEDF-4573-B5A5-421AEADDF202}" destId="{DFDA8BA8-954F-4BEC-A110-54A8F073A0B0}" srcOrd="0" destOrd="0" presId="urn:microsoft.com/office/officeart/2005/8/layout/hList3"/>
    <dgm:cxn modelId="{6E5100E1-A643-4E35-948A-75A96519A925}" srcId="{EBC81F52-9A5E-4176-9166-E4F0546A95D9}" destId="{81A21DFF-7B5E-4F19-A06B-50B660451945}" srcOrd="1" destOrd="0" parTransId="{482A34B0-0ED1-46CA-8042-6EFF08083358}" sibTransId="{BE749EDC-8EE3-495C-B02E-60EAAA8B4882}"/>
    <dgm:cxn modelId="{A3DA1D4B-CD96-40CD-98AC-91929B92DBC3}" type="presParOf" srcId="{DFDA8BA8-954F-4BEC-A110-54A8F073A0B0}" destId="{C6207D80-2C93-4129-B71C-54B3DBF9E78D}" srcOrd="0" destOrd="0" presId="urn:microsoft.com/office/officeart/2005/8/layout/hList3"/>
    <dgm:cxn modelId="{C992ACD4-FF18-4A73-9224-65B66B98D016}" type="presParOf" srcId="{DFDA8BA8-954F-4BEC-A110-54A8F073A0B0}" destId="{2ED242E4-CB8B-4FAB-BCB4-FD0681CDA36B}" srcOrd="1" destOrd="0" presId="urn:microsoft.com/office/officeart/2005/8/layout/hList3"/>
    <dgm:cxn modelId="{CD30F56F-BE42-4492-BDF4-35FCC97E11A9}" type="presParOf" srcId="{2ED242E4-CB8B-4FAB-BCB4-FD0681CDA36B}" destId="{DA64510F-239A-43D1-A787-A0C422707468}" srcOrd="0" destOrd="0" presId="urn:microsoft.com/office/officeart/2005/8/layout/hList3"/>
    <dgm:cxn modelId="{62E4C1AC-A606-478F-80D2-A6BE51ABDE63}" type="presParOf" srcId="{2ED242E4-CB8B-4FAB-BCB4-FD0681CDA36B}" destId="{DBE5A7AB-932A-4866-853C-6B1B55D5AC0D}" srcOrd="1" destOrd="0" presId="urn:microsoft.com/office/officeart/2005/8/layout/hList3"/>
    <dgm:cxn modelId="{5C417DD7-57D7-4796-AD31-928083914A96}" type="presParOf" srcId="{2ED242E4-CB8B-4FAB-BCB4-FD0681CDA36B}" destId="{D076D803-46CD-437B-A3ED-4C1F5569CFB2}" srcOrd="2" destOrd="0" presId="urn:microsoft.com/office/officeart/2005/8/layout/hList3"/>
    <dgm:cxn modelId="{8DA87B55-72DD-41C0-A6A0-00124C0B9AAA}" type="presParOf" srcId="{DFDA8BA8-954F-4BEC-A110-54A8F073A0B0}" destId="{36573320-BCBE-4568-8829-CD83C9AD013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1152687-9B22-45D6-A603-3BDD416A3353}" type="doc">
      <dgm:prSet loTypeId="urn:microsoft.com/office/officeart/2005/8/layout/hList3" loCatId="list" qsTypeId="urn:microsoft.com/office/officeart/2005/8/quickstyle/simple2" qsCatId="simple" csTypeId="urn:microsoft.com/office/officeart/2005/8/colors/colorful1" csCatId="colorful" phldr="1"/>
      <dgm:spPr/>
      <dgm:t>
        <a:bodyPr/>
        <a:lstStyle/>
        <a:p>
          <a:endParaRPr lang="en-CA"/>
        </a:p>
      </dgm:t>
    </dgm:pt>
    <dgm:pt modelId="{DC6E7198-DA02-4132-BC68-90695305817B}">
      <dgm:prSet/>
      <dgm:spPr/>
      <dgm:t>
        <a:bodyPr/>
        <a:lstStyle/>
        <a:p>
          <a:r>
            <a:rPr lang="en-CA" b="1">
              <a:effectLst/>
              <a:ea typeface="Times New Roman" panose="02020603050405020304" pitchFamily="18" charset="0"/>
              <a:cs typeface="Times New Roman" panose="02020603050405020304" pitchFamily="18" charset="0"/>
            </a:rPr>
            <a:t>Objective</a:t>
          </a:r>
          <a:r>
            <a:rPr lang="en-CA">
              <a:effectLst/>
              <a:ea typeface="Times New Roman" panose="02020603050405020304" pitchFamily="18" charset="0"/>
              <a:cs typeface="Times New Roman" panose="02020603050405020304" pitchFamily="18" charset="0"/>
            </a:rPr>
            <a:t>: Develop clear governance and ensure accountability.</a:t>
          </a:r>
          <a:endParaRPr lang="en-CA">
            <a:effectLst/>
            <a:ea typeface="Aptos" panose="020B0004020202020204" pitchFamily="34" charset="0"/>
            <a:cs typeface="Times New Roman" panose="02020603050405020304" pitchFamily="18" charset="0"/>
          </a:endParaRPr>
        </a:p>
      </dgm:t>
    </dgm:pt>
    <dgm:pt modelId="{D7CEE1E4-A600-4029-A87C-49ECBDC40123}" type="parTrans" cxnId="{DFF0F844-12A7-46CD-877E-067511383008}">
      <dgm:prSet/>
      <dgm:spPr/>
      <dgm:t>
        <a:bodyPr/>
        <a:lstStyle/>
        <a:p>
          <a:endParaRPr lang="en-CA"/>
        </a:p>
      </dgm:t>
    </dgm:pt>
    <dgm:pt modelId="{F0928A41-3A21-42E1-B436-7C0968225254}" type="sibTrans" cxnId="{DFF0F844-12A7-46CD-877E-067511383008}">
      <dgm:prSet/>
      <dgm:spPr/>
      <dgm:t>
        <a:bodyPr/>
        <a:lstStyle/>
        <a:p>
          <a:endParaRPr lang="en-CA"/>
        </a:p>
      </dgm:t>
    </dgm:pt>
    <dgm:pt modelId="{164616AE-6B5C-4CBC-9733-E059BF92C092}">
      <dgm:prSet/>
      <dgm:spPr/>
      <dgm:t>
        <a:bodyPr/>
        <a:lstStyle/>
        <a:p>
          <a:r>
            <a:rPr lang="en-CA" b="1">
              <a:effectLst/>
              <a:ea typeface="Times New Roman" panose="02020603050405020304" pitchFamily="18" charset="0"/>
              <a:cs typeface="Times New Roman" panose="02020603050405020304" pitchFamily="18" charset="0"/>
            </a:rPr>
            <a:t>Activities</a:t>
          </a:r>
          <a:r>
            <a:rPr lang="en-CA">
              <a:effectLst/>
              <a:ea typeface="Times New Roman" panose="02020603050405020304" pitchFamily="18" charset="0"/>
              <a:cs typeface="Times New Roman" panose="02020603050405020304" pitchFamily="18" charset="0"/>
            </a:rPr>
            <a:t>: Establish a backbone structure and a governance framework defining roles.</a:t>
          </a:r>
          <a:endParaRPr lang="en-CA">
            <a:effectLst/>
            <a:ea typeface="Aptos" panose="020B0004020202020204" pitchFamily="34" charset="0"/>
            <a:cs typeface="Times New Roman" panose="02020603050405020304" pitchFamily="18" charset="0"/>
          </a:endParaRPr>
        </a:p>
      </dgm:t>
    </dgm:pt>
    <dgm:pt modelId="{01253E5F-96FD-4D14-9BA2-43855A41EC7C}" type="parTrans" cxnId="{EF4E7D99-7D3A-4507-9A0F-F0F0A73F0C85}">
      <dgm:prSet/>
      <dgm:spPr/>
      <dgm:t>
        <a:bodyPr/>
        <a:lstStyle/>
        <a:p>
          <a:endParaRPr lang="en-CA"/>
        </a:p>
      </dgm:t>
    </dgm:pt>
    <dgm:pt modelId="{32CD27B6-985B-4E70-AB28-7D6461821DB5}" type="sibTrans" cxnId="{EF4E7D99-7D3A-4507-9A0F-F0F0A73F0C85}">
      <dgm:prSet/>
      <dgm:spPr/>
      <dgm:t>
        <a:bodyPr/>
        <a:lstStyle/>
        <a:p>
          <a:endParaRPr lang="en-CA"/>
        </a:p>
      </dgm:t>
    </dgm:pt>
    <dgm:pt modelId="{DD773D97-7339-4D5E-AFEC-A3695D4FA454}">
      <dgm:prSet/>
      <dgm:spPr/>
      <dgm:t>
        <a:bodyPr/>
        <a:lstStyle/>
        <a:p>
          <a:r>
            <a:rPr lang="en-CA" b="1">
              <a:solidFill>
                <a:schemeClr val="tx1"/>
              </a:solidFill>
              <a:effectLst/>
              <a:ea typeface="Times New Roman" panose="02020603050405020304" pitchFamily="18" charset="0"/>
              <a:cs typeface="Times New Roman" panose="02020603050405020304" pitchFamily="18" charset="0"/>
            </a:rPr>
            <a:t>Outcomes</a:t>
          </a:r>
          <a:r>
            <a:rPr lang="en-CA">
              <a:solidFill>
                <a:schemeClr val="tx1"/>
              </a:solidFill>
              <a:effectLst/>
              <a:ea typeface="Times New Roman" panose="02020603050405020304" pitchFamily="18" charset="0"/>
              <a:cs typeface="Times New Roman" panose="02020603050405020304" pitchFamily="18" charset="0"/>
            </a:rPr>
            <a:t>: Implementation of a governance framework and positive partnership feedback.</a:t>
          </a:r>
          <a:endParaRPr lang="en-CA">
            <a:solidFill>
              <a:schemeClr val="tx1"/>
            </a:solidFill>
            <a:effectLst/>
            <a:ea typeface="Aptos" panose="020B0004020202020204" pitchFamily="34" charset="0"/>
            <a:cs typeface="Times New Roman" panose="02020603050405020304" pitchFamily="18" charset="0"/>
          </a:endParaRPr>
        </a:p>
      </dgm:t>
    </dgm:pt>
    <dgm:pt modelId="{1127E0CC-DF43-4097-906F-A9438615D077}" type="parTrans" cxnId="{5476AFE8-D215-42F4-8A09-AF37FEA7BD8B}">
      <dgm:prSet/>
      <dgm:spPr/>
      <dgm:t>
        <a:bodyPr/>
        <a:lstStyle/>
        <a:p>
          <a:endParaRPr lang="en-CA"/>
        </a:p>
      </dgm:t>
    </dgm:pt>
    <dgm:pt modelId="{D3787144-3EA7-4C50-B5EE-1AB8D2E9C366}" type="sibTrans" cxnId="{5476AFE8-D215-42F4-8A09-AF37FEA7BD8B}">
      <dgm:prSet/>
      <dgm:spPr/>
      <dgm:t>
        <a:bodyPr/>
        <a:lstStyle/>
        <a:p>
          <a:endParaRPr lang="en-CA"/>
        </a:p>
      </dgm:t>
    </dgm:pt>
    <dgm:pt modelId="{AA7741C4-F2CF-4D98-B083-948142D9317C}">
      <dgm:prSet/>
      <dgm:spPr/>
      <dgm:t>
        <a:bodyPr/>
        <a:lstStyle/>
        <a:p>
          <a:r>
            <a:rPr lang="en-CA" b="1">
              <a:solidFill>
                <a:schemeClr val="tx1"/>
              </a:solidFill>
              <a:effectLst/>
              <a:ea typeface="Times New Roman" panose="02020603050405020304" pitchFamily="18" charset="0"/>
              <a:cs typeface="Times New Roman" panose="02020603050405020304" pitchFamily="18" charset="0"/>
            </a:rPr>
            <a:t>Measurement</a:t>
          </a:r>
          <a:r>
            <a:rPr lang="en-CA">
              <a:solidFill>
                <a:schemeClr val="tx1"/>
              </a:solidFill>
              <a:effectLst/>
              <a:ea typeface="Times New Roman" panose="02020603050405020304" pitchFamily="18" charset="0"/>
              <a:cs typeface="Times New Roman" panose="02020603050405020304" pitchFamily="18" charset="0"/>
            </a:rPr>
            <a:t>:</a:t>
          </a:r>
          <a:endParaRPr lang="en-CA">
            <a:solidFill>
              <a:schemeClr val="tx1"/>
            </a:solidFill>
            <a:ea typeface="Times New Roman" panose="02020603050405020304" pitchFamily="18" charset="0"/>
            <a:cs typeface="Times New Roman" panose="02020603050405020304" pitchFamily="18" charset="0"/>
          </a:endParaRPr>
        </a:p>
      </dgm:t>
    </dgm:pt>
    <dgm:pt modelId="{D23398F5-C06C-4B81-B1D1-B64BC6116555}" type="parTrans" cxnId="{9EE9A736-FA54-458A-B278-97D51C7A5F75}">
      <dgm:prSet/>
      <dgm:spPr/>
      <dgm:t>
        <a:bodyPr/>
        <a:lstStyle/>
        <a:p>
          <a:endParaRPr lang="en-CA"/>
        </a:p>
      </dgm:t>
    </dgm:pt>
    <dgm:pt modelId="{9ED6C8A2-9BB5-46F4-B51F-27E25DC9685D}" type="sibTrans" cxnId="{9EE9A736-FA54-458A-B278-97D51C7A5F75}">
      <dgm:prSet/>
      <dgm:spPr/>
      <dgm:t>
        <a:bodyPr/>
        <a:lstStyle/>
        <a:p>
          <a:endParaRPr lang="en-CA"/>
        </a:p>
      </dgm:t>
    </dgm:pt>
    <dgm:pt modelId="{82729013-FDB8-4AA2-86EB-23B9E67F8CF3}">
      <dgm:prSet/>
      <dgm:spPr/>
      <dgm:t>
        <a:bodyPr/>
        <a:lstStyle/>
        <a:p>
          <a:r>
            <a:rPr lang="en-CA" b="1">
              <a:solidFill>
                <a:schemeClr val="tx1"/>
              </a:solidFill>
              <a:effectLst/>
              <a:ea typeface="Times New Roman" panose="02020603050405020304" pitchFamily="18" charset="0"/>
              <a:cs typeface="Times New Roman" panose="02020603050405020304" pitchFamily="18" charset="0"/>
            </a:rPr>
            <a:t>Governance Structure Effectiveness</a:t>
          </a:r>
          <a:r>
            <a:rPr lang="en-CA">
              <a:solidFill>
                <a:schemeClr val="tx1"/>
              </a:solidFill>
              <a:effectLst/>
              <a:ea typeface="Times New Roman" panose="02020603050405020304" pitchFamily="18" charset="0"/>
              <a:cs typeface="Times New Roman" panose="02020603050405020304" pitchFamily="18" charset="0"/>
            </a:rPr>
            <a:t>: Review the functionality and clarity of the governance structure through annual assessments.</a:t>
          </a:r>
          <a:endParaRPr lang="en-CA">
            <a:solidFill>
              <a:schemeClr val="tx1"/>
            </a:solidFill>
            <a:ea typeface="Times New Roman" panose="02020603050405020304" pitchFamily="18" charset="0"/>
            <a:cs typeface="Times New Roman" panose="02020603050405020304" pitchFamily="18" charset="0"/>
          </a:endParaRPr>
        </a:p>
      </dgm:t>
    </dgm:pt>
    <dgm:pt modelId="{D16C3576-EA48-404A-831A-4D7B23AA53E5}" type="parTrans" cxnId="{DDA2926A-08F6-44CD-A069-024F63FF0FD0}">
      <dgm:prSet/>
      <dgm:spPr/>
      <dgm:t>
        <a:bodyPr/>
        <a:lstStyle/>
        <a:p>
          <a:endParaRPr lang="en-CA"/>
        </a:p>
      </dgm:t>
    </dgm:pt>
    <dgm:pt modelId="{7D43F75C-0737-4906-8B3E-F13539654643}" type="sibTrans" cxnId="{DDA2926A-08F6-44CD-A069-024F63FF0FD0}">
      <dgm:prSet/>
      <dgm:spPr/>
      <dgm:t>
        <a:bodyPr/>
        <a:lstStyle/>
        <a:p>
          <a:endParaRPr lang="en-CA"/>
        </a:p>
      </dgm:t>
    </dgm:pt>
    <dgm:pt modelId="{089A7345-6C54-4559-BBF0-43866B25FC1A}">
      <dgm:prSet/>
      <dgm:spPr/>
      <dgm:t>
        <a:bodyPr/>
        <a:lstStyle/>
        <a:p>
          <a:r>
            <a:rPr lang="en-CA" b="1">
              <a:solidFill>
                <a:schemeClr val="tx1"/>
              </a:solidFill>
              <a:effectLst/>
              <a:ea typeface="Times New Roman" panose="02020603050405020304" pitchFamily="18" charset="0"/>
              <a:cs typeface="Times New Roman" panose="02020603050405020304" pitchFamily="18" charset="0"/>
            </a:rPr>
            <a:t>Partner Feedback</a:t>
          </a:r>
          <a:r>
            <a:rPr lang="en-CA">
              <a:solidFill>
                <a:schemeClr val="tx1"/>
              </a:solidFill>
              <a:effectLst/>
              <a:ea typeface="Times New Roman" panose="02020603050405020304" pitchFamily="18" charset="0"/>
              <a:cs typeface="Times New Roman" panose="02020603050405020304" pitchFamily="18" charset="0"/>
            </a:rPr>
            <a:t>: Gather and analyze partner feedback on governance and project management.</a:t>
          </a:r>
          <a:endParaRPr lang="en-CA">
            <a:solidFill>
              <a:schemeClr val="tx1"/>
            </a:solidFill>
            <a:effectLst/>
            <a:ea typeface="Aptos" panose="020B0004020202020204" pitchFamily="34" charset="0"/>
            <a:cs typeface="Times New Roman" panose="02020603050405020304" pitchFamily="18" charset="0"/>
          </a:endParaRPr>
        </a:p>
      </dgm:t>
    </dgm:pt>
    <dgm:pt modelId="{098AD6D5-2659-4224-858B-2B9F5FB49B2C}" type="parTrans" cxnId="{603F746F-B88A-4B28-8983-9D553A340A50}">
      <dgm:prSet/>
      <dgm:spPr/>
      <dgm:t>
        <a:bodyPr/>
        <a:lstStyle/>
        <a:p>
          <a:endParaRPr lang="en-CA"/>
        </a:p>
      </dgm:t>
    </dgm:pt>
    <dgm:pt modelId="{B8756308-54F7-415A-A8B0-042F3A10C8F9}" type="sibTrans" cxnId="{603F746F-B88A-4B28-8983-9D553A340A50}">
      <dgm:prSet/>
      <dgm:spPr/>
      <dgm:t>
        <a:bodyPr/>
        <a:lstStyle/>
        <a:p>
          <a:endParaRPr lang="en-CA"/>
        </a:p>
      </dgm:t>
    </dgm:pt>
    <dgm:pt modelId="{F4FDA1C0-46C3-42A0-8B3C-502A43DB053D}" type="pres">
      <dgm:prSet presAssocID="{F1152687-9B22-45D6-A603-3BDD416A3353}" presName="composite" presStyleCnt="0">
        <dgm:presLayoutVars>
          <dgm:chMax val="1"/>
          <dgm:dir/>
          <dgm:resizeHandles val="exact"/>
        </dgm:presLayoutVars>
      </dgm:prSet>
      <dgm:spPr/>
    </dgm:pt>
    <dgm:pt modelId="{135C4C64-DEDF-4221-BCFF-1FF2765666B1}" type="pres">
      <dgm:prSet presAssocID="{DC6E7198-DA02-4132-BC68-90695305817B}" presName="roof" presStyleLbl="dkBgShp" presStyleIdx="0" presStyleCnt="2"/>
      <dgm:spPr/>
    </dgm:pt>
    <dgm:pt modelId="{0F4BC8A0-2F20-46BA-9D5F-AF89BECC8FAC}" type="pres">
      <dgm:prSet presAssocID="{DC6E7198-DA02-4132-BC68-90695305817B}" presName="pillars" presStyleCnt="0"/>
      <dgm:spPr/>
    </dgm:pt>
    <dgm:pt modelId="{E5AECCFE-9C50-4CB5-BB45-9154CE2C521B}" type="pres">
      <dgm:prSet presAssocID="{DC6E7198-DA02-4132-BC68-90695305817B}" presName="pillar1" presStyleLbl="node1" presStyleIdx="0" presStyleCnt="3">
        <dgm:presLayoutVars>
          <dgm:bulletEnabled val="1"/>
        </dgm:presLayoutVars>
      </dgm:prSet>
      <dgm:spPr/>
    </dgm:pt>
    <dgm:pt modelId="{91C213C5-3EE7-4077-9B1E-5E4FBA8EB81B}" type="pres">
      <dgm:prSet presAssocID="{DD773D97-7339-4D5E-AFEC-A3695D4FA454}" presName="pillarX" presStyleLbl="node1" presStyleIdx="1" presStyleCnt="3">
        <dgm:presLayoutVars>
          <dgm:bulletEnabled val="1"/>
        </dgm:presLayoutVars>
      </dgm:prSet>
      <dgm:spPr/>
    </dgm:pt>
    <dgm:pt modelId="{898B5A74-1A27-4BF7-99BB-932165217885}" type="pres">
      <dgm:prSet presAssocID="{AA7741C4-F2CF-4D98-B083-948142D9317C}" presName="pillarX" presStyleLbl="node1" presStyleIdx="2" presStyleCnt="3">
        <dgm:presLayoutVars>
          <dgm:bulletEnabled val="1"/>
        </dgm:presLayoutVars>
      </dgm:prSet>
      <dgm:spPr/>
    </dgm:pt>
    <dgm:pt modelId="{2223654E-34C9-4465-BA5E-CFC03DBD822A}" type="pres">
      <dgm:prSet presAssocID="{DC6E7198-DA02-4132-BC68-90695305817B}" presName="base" presStyleLbl="dkBgShp" presStyleIdx="1" presStyleCnt="2"/>
      <dgm:spPr/>
    </dgm:pt>
  </dgm:ptLst>
  <dgm:cxnLst>
    <dgm:cxn modelId="{6173FD03-DF78-4650-9F32-628E65142A98}" type="presOf" srcId="{089A7345-6C54-4559-BBF0-43866B25FC1A}" destId="{898B5A74-1A27-4BF7-99BB-932165217885}" srcOrd="0" destOrd="2" presId="urn:microsoft.com/office/officeart/2005/8/layout/hList3"/>
    <dgm:cxn modelId="{9EE9A736-FA54-458A-B278-97D51C7A5F75}" srcId="{DC6E7198-DA02-4132-BC68-90695305817B}" destId="{AA7741C4-F2CF-4D98-B083-948142D9317C}" srcOrd="2" destOrd="0" parTransId="{D23398F5-C06C-4B81-B1D1-B64BC6116555}" sibTransId="{9ED6C8A2-9BB5-46F4-B51F-27E25DC9685D}"/>
    <dgm:cxn modelId="{DFF0F844-12A7-46CD-877E-067511383008}" srcId="{F1152687-9B22-45D6-A603-3BDD416A3353}" destId="{DC6E7198-DA02-4132-BC68-90695305817B}" srcOrd="0" destOrd="0" parTransId="{D7CEE1E4-A600-4029-A87C-49ECBDC40123}" sibTransId="{F0928A41-3A21-42E1-B436-7C0968225254}"/>
    <dgm:cxn modelId="{7E054B49-0B77-416D-8A71-975C67CE2300}" type="presOf" srcId="{AA7741C4-F2CF-4D98-B083-948142D9317C}" destId="{898B5A74-1A27-4BF7-99BB-932165217885}" srcOrd="0" destOrd="0" presId="urn:microsoft.com/office/officeart/2005/8/layout/hList3"/>
    <dgm:cxn modelId="{DDA2926A-08F6-44CD-A069-024F63FF0FD0}" srcId="{AA7741C4-F2CF-4D98-B083-948142D9317C}" destId="{82729013-FDB8-4AA2-86EB-23B9E67F8CF3}" srcOrd="0" destOrd="0" parTransId="{D16C3576-EA48-404A-831A-4D7B23AA53E5}" sibTransId="{7D43F75C-0737-4906-8B3E-F13539654643}"/>
    <dgm:cxn modelId="{0314024C-3934-4DAC-BFB7-B7530A39D103}" type="presOf" srcId="{164616AE-6B5C-4CBC-9733-E059BF92C092}" destId="{E5AECCFE-9C50-4CB5-BB45-9154CE2C521B}" srcOrd="0" destOrd="0" presId="urn:microsoft.com/office/officeart/2005/8/layout/hList3"/>
    <dgm:cxn modelId="{603F746F-B88A-4B28-8983-9D553A340A50}" srcId="{AA7741C4-F2CF-4D98-B083-948142D9317C}" destId="{089A7345-6C54-4559-BBF0-43866B25FC1A}" srcOrd="1" destOrd="0" parTransId="{098AD6D5-2659-4224-858B-2B9F5FB49B2C}" sibTransId="{B8756308-54F7-415A-A8B0-042F3A10C8F9}"/>
    <dgm:cxn modelId="{C1A47C88-65C5-4C26-A2AC-FE17E8E5453D}" type="presOf" srcId="{DC6E7198-DA02-4132-BC68-90695305817B}" destId="{135C4C64-DEDF-4221-BCFF-1FF2765666B1}" srcOrd="0" destOrd="0" presId="urn:microsoft.com/office/officeart/2005/8/layout/hList3"/>
    <dgm:cxn modelId="{3402F691-D2E2-442C-8AE7-0E8211E241AB}" type="presOf" srcId="{DD773D97-7339-4D5E-AFEC-A3695D4FA454}" destId="{91C213C5-3EE7-4077-9B1E-5E4FBA8EB81B}" srcOrd="0" destOrd="0" presId="urn:microsoft.com/office/officeart/2005/8/layout/hList3"/>
    <dgm:cxn modelId="{EF4E7D99-7D3A-4507-9A0F-F0F0A73F0C85}" srcId="{DC6E7198-DA02-4132-BC68-90695305817B}" destId="{164616AE-6B5C-4CBC-9733-E059BF92C092}" srcOrd="0" destOrd="0" parTransId="{01253E5F-96FD-4D14-9BA2-43855A41EC7C}" sibTransId="{32CD27B6-985B-4E70-AB28-7D6461821DB5}"/>
    <dgm:cxn modelId="{D4F954A9-8AF5-4F47-91F1-E62D57EAD63E}" type="presOf" srcId="{F1152687-9B22-45D6-A603-3BDD416A3353}" destId="{F4FDA1C0-46C3-42A0-8B3C-502A43DB053D}" srcOrd="0" destOrd="0" presId="urn:microsoft.com/office/officeart/2005/8/layout/hList3"/>
    <dgm:cxn modelId="{5476AFE8-D215-42F4-8A09-AF37FEA7BD8B}" srcId="{DC6E7198-DA02-4132-BC68-90695305817B}" destId="{DD773D97-7339-4D5E-AFEC-A3695D4FA454}" srcOrd="1" destOrd="0" parTransId="{1127E0CC-DF43-4097-906F-A9438615D077}" sibTransId="{D3787144-3EA7-4C50-B5EE-1AB8D2E9C366}"/>
    <dgm:cxn modelId="{94B3E8FF-3DDF-4D52-A768-162A332CEABF}" type="presOf" srcId="{82729013-FDB8-4AA2-86EB-23B9E67F8CF3}" destId="{898B5A74-1A27-4BF7-99BB-932165217885}" srcOrd="0" destOrd="1" presId="urn:microsoft.com/office/officeart/2005/8/layout/hList3"/>
    <dgm:cxn modelId="{52319912-333A-4DFA-99F0-A135116F15F4}" type="presParOf" srcId="{F4FDA1C0-46C3-42A0-8B3C-502A43DB053D}" destId="{135C4C64-DEDF-4221-BCFF-1FF2765666B1}" srcOrd="0" destOrd="0" presId="urn:microsoft.com/office/officeart/2005/8/layout/hList3"/>
    <dgm:cxn modelId="{BB547A4F-C25D-4DD8-B160-DCAE64AC19F5}" type="presParOf" srcId="{F4FDA1C0-46C3-42A0-8B3C-502A43DB053D}" destId="{0F4BC8A0-2F20-46BA-9D5F-AF89BECC8FAC}" srcOrd="1" destOrd="0" presId="urn:microsoft.com/office/officeart/2005/8/layout/hList3"/>
    <dgm:cxn modelId="{7F2EAFC8-F3BE-44FB-9F2B-7E729C062F62}" type="presParOf" srcId="{0F4BC8A0-2F20-46BA-9D5F-AF89BECC8FAC}" destId="{E5AECCFE-9C50-4CB5-BB45-9154CE2C521B}" srcOrd="0" destOrd="0" presId="urn:microsoft.com/office/officeart/2005/8/layout/hList3"/>
    <dgm:cxn modelId="{D2E49FC6-ADEA-4885-9893-08C2709984CA}" type="presParOf" srcId="{0F4BC8A0-2F20-46BA-9D5F-AF89BECC8FAC}" destId="{91C213C5-3EE7-4077-9B1E-5E4FBA8EB81B}" srcOrd="1" destOrd="0" presId="urn:microsoft.com/office/officeart/2005/8/layout/hList3"/>
    <dgm:cxn modelId="{EF66F76B-76B5-437C-901A-9A572545A064}" type="presParOf" srcId="{0F4BC8A0-2F20-46BA-9D5F-AF89BECC8FAC}" destId="{898B5A74-1A27-4BF7-99BB-932165217885}" srcOrd="2" destOrd="0" presId="urn:microsoft.com/office/officeart/2005/8/layout/hList3"/>
    <dgm:cxn modelId="{305B4910-70A2-432C-BB4E-15D1DEEA42AB}" type="presParOf" srcId="{F4FDA1C0-46C3-42A0-8B3C-502A43DB053D}" destId="{2223654E-34C9-4465-BA5E-CFC03DBD822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2CE805-31B3-432A-AA8E-7F76D0FC8043}" type="doc">
      <dgm:prSet loTypeId="urn:microsoft.com/office/officeart/2005/8/layout/hList3" loCatId="list" qsTypeId="urn:microsoft.com/office/officeart/2005/8/quickstyle/simple4" qsCatId="simple" csTypeId="urn:microsoft.com/office/officeart/2005/8/colors/colorful1" csCatId="colorful" phldr="1"/>
      <dgm:spPr/>
      <dgm:t>
        <a:bodyPr/>
        <a:lstStyle/>
        <a:p>
          <a:endParaRPr lang="en-CA"/>
        </a:p>
      </dgm:t>
    </dgm:pt>
    <dgm:pt modelId="{A2FC5DFF-9645-487C-AA0D-EE685D190FBD}">
      <dgm:prSet phldrT="[Text]"/>
      <dgm:spPr/>
      <dgm:t>
        <a:bodyPr/>
        <a:lstStyle/>
        <a:p>
          <a:pPr>
            <a:buClrTx/>
            <a:buSzTx/>
            <a:buFontTx/>
            <a:buChar char="•"/>
          </a:pPr>
          <a:r>
            <a:rPr kumimoji="0" lang="en-US" altLang="en-US" b="1" i="0" u="none" strike="noStrike" cap="none" normalizeH="0" baseline="0">
              <a:effectLst/>
            </a:rPr>
            <a:t>Objective</a:t>
          </a:r>
          <a:r>
            <a:rPr kumimoji="0" lang="en-US" altLang="en-US" b="0" i="0" u="none" strike="noStrike" cap="none" normalizeH="0" baseline="0">
              <a:effectLst/>
            </a:rPr>
            <a:t>: Enhance children, youth, and families’ resilience by fostering opportunities for personal and community growth.</a:t>
          </a:r>
          <a:endParaRPr lang="en-CA"/>
        </a:p>
      </dgm:t>
    </dgm:pt>
    <dgm:pt modelId="{699A2A4C-2073-48BD-B2BE-00468D7A997C}" type="parTrans" cxnId="{016313A7-FFD8-4904-9428-D467F3B8513B}">
      <dgm:prSet/>
      <dgm:spPr/>
      <dgm:t>
        <a:bodyPr/>
        <a:lstStyle/>
        <a:p>
          <a:endParaRPr lang="en-CA"/>
        </a:p>
      </dgm:t>
    </dgm:pt>
    <dgm:pt modelId="{6AE9E023-58B4-4C2B-B114-E97722F4AB98}" type="sibTrans" cxnId="{016313A7-FFD8-4904-9428-D467F3B8513B}">
      <dgm:prSet/>
      <dgm:spPr/>
      <dgm:t>
        <a:bodyPr/>
        <a:lstStyle/>
        <a:p>
          <a:endParaRPr lang="en-CA"/>
        </a:p>
      </dgm:t>
    </dgm:pt>
    <dgm:pt modelId="{000E01F4-7829-4934-B29D-350691B96929}">
      <dgm:prSet/>
      <dgm:spPr/>
      <dgm:t>
        <a:bodyPr/>
        <a:lstStyle/>
        <a:p>
          <a:r>
            <a:rPr kumimoji="0" lang="en-US" altLang="en-US" b="1" i="0" u="none" strike="noStrike" cap="none" normalizeH="0" baseline="0">
              <a:effectLst/>
            </a:rPr>
            <a:t>Activities</a:t>
          </a:r>
          <a:r>
            <a:rPr kumimoji="0" lang="en-US" altLang="en-US" b="0" i="0" u="none" strike="noStrike" cap="none" normalizeH="0" baseline="0">
              <a:effectLst/>
            </a:rPr>
            <a:t>: Participation and data integration in child welfare programs, needs assessment, and delivery of youth, children, and families programming. Action Group Access to Resources.</a:t>
          </a:r>
        </a:p>
      </dgm:t>
    </dgm:pt>
    <dgm:pt modelId="{6235F53B-05A2-456D-AB17-B543C15E2ED9}" type="parTrans" cxnId="{BB15822F-73B1-4B2B-8BD7-00164D68AEFB}">
      <dgm:prSet/>
      <dgm:spPr/>
      <dgm:t>
        <a:bodyPr/>
        <a:lstStyle/>
        <a:p>
          <a:endParaRPr lang="en-CA"/>
        </a:p>
      </dgm:t>
    </dgm:pt>
    <dgm:pt modelId="{5DEE576C-869C-4EF4-8CCD-847B8D2F26C5}" type="sibTrans" cxnId="{BB15822F-73B1-4B2B-8BD7-00164D68AEFB}">
      <dgm:prSet/>
      <dgm:spPr/>
      <dgm:t>
        <a:bodyPr/>
        <a:lstStyle/>
        <a:p>
          <a:endParaRPr lang="en-CA"/>
        </a:p>
      </dgm:t>
    </dgm:pt>
    <dgm:pt modelId="{48CF8DB2-614D-4710-8D30-4DF3440DB12E}">
      <dgm:prSet/>
      <dgm:spPr/>
      <dgm:t>
        <a:bodyPr/>
        <a:lstStyle/>
        <a:p>
          <a:r>
            <a:rPr kumimoji="0" lang="en-US" altLang="en-US" b="1" i="0" u="none" strike="noStrike" cap="none" normalizeH="0" baseline="0">
              <a:solidFill>
                <a:schemeClr val="tx1"/>
              </a:solidFill>
              <a:effectLst/>
            </a:rPr>
            <a:t>Outcomes</a:t>
          </a:r>
          <a:r>
            <a:rPr kumimoji="0" lang="en-US" altLang="en-US" b="0" i="0" u="none" strike="noStrike" cap="none" normalizeH="0" baseline="0">
              <a:solidFill>
                <a:schemeClr val="tx1"/>
              </a:solidFill>
              <a:effectLst/>
            </a:rPr>
            <a:t>: Enhanced resilience in children, youth, and Families,</a:t>
          </a:r>
        </a:p>
      </dgm:t>
    </dgm:pt>
    <dgm:pt modelId="{932E99DE-EF07-4D62-AED5-A649A243C177}" type="parTrans" cxnId="{A70C0681-54B3-407C-A796-BBC78B480324}">
      <dgm:prSet/>
      <dgm:spPr/>
      <dgm:t>
        <a:bodyPr/>
        <a:lstStyle/>
        <a:p>
          <a:endParaRPr lang="en-CA"/>
        </a:p>
      </dgm:t>
    </dgm:pt>
    <dgm:pt modelId="{0634939D-D6B6-4190-A8E9-C7FBF658CB9E}" type="sibTrans" cxnId="{A70C0681-54B3-407C-A796-BBC78B480324}">
      <dgm:prSet/>
      <dgm:spPr/>
      <dgm:t>
        <a:bodyPr/>
        <a:lstStyle/>
        <a:p>
          <a:endParaRPr lang="en-CA"/>
        </a:p>
      </dgm:t>
    </dgm:pt>
    <dgm:pt modelId="{0D00C7AE-9269-457B-802E-BCC8AA84671B}">
      <dgm:prSet/>
      <dgm:spPr/>
      <dgm:t>
        <a:bodyPr/>
        <a:lstStyle/>
        <a:p>
          <a:r>
            <a:rPr kumimoji="0" lang="en-US" altLang="en-US" b="1" i="0" u="none" strike="noStrike" cap="none" normalizeH="0" baseline="0">
              <a:solidFill>
                <a:schemeClr val="tx1"/>
              </a:solidFill>
              <a:effectLst/>
            </a:rPr>
            <a:t>Measurement</a:t>
          </a:r>
          <a:r>
            <a:rPr kumimoji="0" lang="en-US" altLang="en-US" b="0" i="0" u="none" strike="noStrike" cap="none" normalizeH="0" baseline="0">
              <a:solidFill>
                <a:schemeClr val="tx1"/>
              </a:solidFill>
              <a:effectLst/>
            </a:rPr>
            <a:t>:</a:t>
          </a:r>
        </a:p>
      </dgm:t>
    </dgm:pt>
    <dgm:pt modelId="{10DEB80F-4FFE-4DE8-A092-F6C15C8EE5BA}" type="parTrans" cxnId="{DDCCCF38-3A55-4BA9-A028-428276634201}">
      <dgm:prSet/>
      <dgm:spPr/>
      <dgm:t>
        <a:bodyPr/>
        <a:lstStyle/>
        <a:p>
          <a:endParaRPr lang="en-CA"/>
        </a:p>
      </dgm:t>
    </dgm:pt>
    <dgm:pt modelId="{78AC85C5-1CA4-41AA-B16A-E8F09BC7F484}" type="sibTrans" cxnId="{DDCCCF38-3A55-4BA9-A028-428276634201}">
      <dgm:prSet/>
      <dgm:spPr/>
      <dgm:t>
        <a:bodyPr/>
        <a:lstStyle/>
        <a:p>
          <a:endParaRPr lang="en-CA"/>
        </a:p>
      </dgm:t>
    </dgm:pt>
    <dgm:pt modelId="{02B4C2B0-28B3-4421-9D79-31BB26F53E3E}">
      <dgm:prSet/>
      <dgm:spPr/>
      <dgm:t>
        <a:bodyPr/>
        <a:lstStyle/>
        <a:p>
          <a:r>
            <a:rPr kumimoji="0" lang="en-US" altLang="en-US" b="1" i="0" u="none" strike="noStrike" cap="none" normalizeH="0" baseline="0">
              <a:solidFill>
                <a:schemeClr val="tx1"/>
              </a:solidFill>
              <a:effectLst/>
            </a:rPr>
            <a:t>Program Outcomes</a:t>
          </a:r>
          <a:r>
            <a:rPr kumimoji="0" lang="en-US" altLang="en-US" b="0" i="0" u="none" strike="noStrike" cap="none" normalizeH="0" baseline="0">
              <a:solidFill>
                <a:schemeClr val="tx1"/>
              </a:solidFill>
              <a:effectLst/>
            </a:rPr>
            <a:t>: Evaluate the effectiveness of youth programs through participant feedback and pre/post assessments.</a:t>
          </a:r>
        </a:p>
      </dgm:t>
    </dgm:pt>
    <dgm:pt modelId="{F943D80C-5F15-4DA7-A5FD-E6B247C97B69}" type="parTrans" cxnId="{ABFA2C46-7950-4ACB-92A7-B7649352CCD6}">
      <dgm:prSet/>
      <dgm:spPr/>
      <dgm:t>
        <a:bodyPr/>
        <a:lstStyle/>
        <a:p>
          <a:endParaRPr lang="en-CA"/>
        </a:p>
      </dgm:t>
    </dgm:pt>
    <dgm:pt modelId="{A8A85B83-860C-4395-BB55-2D973032A080}" type="sibTrans" cxnId="{ABFA2C46-7950-4ACB-92A7-B7649352CCD6}">
      <dgm:prSet/>
      <dgm:spPr/>
      <dgm:t>
        <a:bodyPr/>
        <a:lstStyle/>
        <a:p>
          <a:endParaRPr lang="en-CA"/>
        </a:p>
      </dgm:t>
    </dgm:pt>
    <dgm:pt modelId="{3A8BC151-4B6E-4591-A08A-237E4B1568F4}">
      <dgm:prSet/>
      <dgm:spPr/>
      <dgm:t>
        <a:bodyPr/>
        <a:lstStyle/>
        <a:p>
          <a:r>
            <a:rPr kumimoji="0" lang="en-US" altLang="en-US" b="1" i="0" u="none" strike="noStrike" cap="none" normalizeH="0" baseline="0">
              <a:solidFill>
                <a:schemeClr val="tx1"/>
              </a:solidFill>
              <a:effectLst/>
            </a:rPr>
            <a:t>Needs Assessment Results</a:t>
          </a:r>
          <a:r>
            <a:rPr kumimoji="0" lang="en-US" altLang="en-US" b="0" i="0" u="none" strike="noStrike" cap="none" normalizeH="0" baseline="0">
              <a:solidFill>
                <a:schemeClr val="tx1"/>
              </a:solidFill>
              <a:effectLst/>
            </a:rPr>
            <a:t>: Review the alignment of programs with the identified needs of the youth, children, and families.</a:t>
          </a:r>
        </a:p>
      </dgm:t>
    </dgm:pt>
    <dgm:pt modelId="{1D9A3785-BA9F-4D98-B056-A765C032CF1B}" type="parTrans" cxnId="{4C603DF7-43C9-45CF-AEBD-2DB7C46FBBF2}">
      <dgm:prSet/>
      <dgm:spPr/>
      <dgm:t>
        <a:bodyPr/>
        <a:lstStyle/>
        <a:p>
          <a:endParaRPr lang="en-CA"/>
        </a:p>
      </dgm:t>
    </dgm:pt>
    <dgm:pt modelId="{93C3B91A-6886-4673-8528-FA810CB339C2}" type="sibTrans" cxnId="{4C603DF7-43C9-45CF-AEBD-2DB7C46FBBF2}">
      <dgm:prSet/>
      <dgm:spPr/>
      <dgm:t>
        <a:bodyPr/>
        <a:lstStyle/>
        <a:p>
          <a:endParaRPr lang="en-CA"/>
        </a:p>
      </dgm:t>
    </dgm:pt>
    <dgm:pt modelId="{7FDAC8D5-A836-4B1A-A944-E67261723219}">
      <dgm:prSet/>
      <dgm:spPr/>
      <dgm:t>
        <a:bodyPr/>
        <a:lstStyle/>
        <a:p>
          <a:r>
            <a:rPr kumimoji="0" lang="en-US" altLang="en-US" b="1" i="0" u="none" strike="noStrike" cap="none" normalizeH="0" baseline="0">
              <a:solidFill>
                <a:schemeClr val="tx1"/>
              </a:solidFill>
              <a:effectLst/>
            </a:rPr>
            <a:t>Youth in Care Outcomes</a:t>
          </a:r>
          <a:r>
            <a:rPr kumimoji="0" lang="en-US" altLang="en-US" b="0" i="0" u="none" strike="noStrike" cap="none" normalizeH="0" baseline="0">
              <a:solidFill>
                <a:schemeClr val="tx1"/>
              </a:solidFill>
              <a:effectLst/>
            </a:rPr>
            <a:t>: Monitor specific indicators related to youth in care to assess changes post-intervention.</a:t>
          </a:r>
        </a:p>
      </dgm:t>
    </dgm:pt>
    <dgm:pt modelId="{6E2255BE-BB5F-4D50-AAAE-6869C3C9913B}" type="parTrans" cxnId="{5F63730A-854A-4754-A706-BBBD7BFE6879}">
      <dgm:prSet/>
      <dgm:spPr/>
      <dgm:t>
        <a:bodyPr/>
        <a:lstStyle/>
        <a:p>
          <a:endParaRPr lang="en-CA"/>
        </a:p>
      </dgm:t>
    </dgm:pt>
    <dgm:pt modelId="{230E32D1-18E6-4091-9FDA-61CA69249211}" type="sibTrans" cxnId="{5F63730A-854A-4754-A706-BBBD7BFE6879}">
      <dgm:prSet/>
      <dgm:spPr/>
      <dgm:t>
        <a:bodyPr/>
        <a:lstStyle/>
        <a:p>
          <a:endParaRPr lang="en-CA"/>
        </a:p>
      </dgm:t>
    </dgm:pt>
    <dgm:pt modelId="{C1B27526-AF23-426B-8D03-1E76960899D4}" type="pres">
      <dgm:prSet presAssocID="{482CE805-31B3-432A-AA8E-7F76D0FC8043}" presName="composite" presStyleCnt="0">
        <dgm:presLayoutVars>
          <dgm:chMax val="1"/>
          <dgm:dir/>
          <dgm:resizeHandles val="exact"/>
        </dgm:presLayoutVars>
      </dgm:prSet>
      <dgm:spPr/>
    </dgm:pt>
    <dgm:pt modelId="{1C1EA1CB-02EA-43A7-B85D-100978C73A0A}" type="pres">
      <dgm:prSet presAssocID="{A2FC5DFF-9645-487C-AA0D-EE685D190FBD}" presName="roof" presStyleLbl="dkBgShp" presStyleIdx="0" presStyleCnt="2"/>
      <dgm:spPr/>
    </dgm:pt>
    <dgm:pt modelId="{2B009F13-3924-4102-AE67-8031E9361CF2}" type="pres">
      <dgm:prSet presAssocID="{A2FC5DFF-9645-487C-AA0D-EE685D190FBD}" presName="pillars" presStyleCnt="0"/>
      <dgm:spPr/>
    </dgm:pt>
    <dgm:pt modelId="{A2BD9852-77FD-4E8B-A16C-934361368F34}" type="pres">
      <dgm:prSet presAssocID="{A2FC5DFF-9645-487C-AA0D-EE685D190FBD}" presName="pillar1" presStyleLbl="node1" presStyleIdx="0" presStyleCnt="3">
        <dgm:presLayoutVars>
          <dgm:bulletEnabled val="1"/>
        </dgm:presLayoutVars>
      </dgm:prSet>
      <dgm:spPr/>
    </dgm:pt>
    <dgm:pt modelId="{C34F7A92-29CD-45EB-9A83-45A51506983A}" type="pres">
      <dgm:prSet presAssocID="{48CF8DB2-614D-4710-8D30-4DF3440DB12E}" presName="pillarX" presStyleLbl="node1" presStyleIdx="1" presStyleCnt="3">
        <dgm:presLayoutVars>
          <dgm:bulletEnabled val="1"/>
        </dgm:presLayoutVars>
      </dgm:prSet>
      <dgm:spPr/>
    </dgm:pt>
    <dgm:pt modelId="{6AD9C751-D7BE-47CB-94DF-95F663925C8B}" type="pres">
      <dgm:prSet presAssocID="{0D00C7AE-9269-457B-802E-BCC8AA84671B}" presName="pillarX" presStyleLbl="node1" presStyleIdx="2" presStyleCnt="3">
        <dgm:presLayoutVars>
          <dgm:bulletEnabled val="1"/>
        </dgm:presLayoutVars>
      </dgm:prSet>
      <dgm:spPr/>
    </dgm:pt>
    <dgm:pt modelId="{9EB7D9F8-A7FB-4B04-8A46-13C6C627B46B}" type="pres">
      <dgm:prSet presAssocID="{A2FC5DFF-9645-487C-AA0D-EE685D190FBD}" presName="base" presStyleLbl="dkBgShp" presStyleIdx="1" presStyleCnt="2"/>
      <dgm:spPr/>
    </dgm:pt>
  </dgm:ptLst>
  <dgm:cxnLst>
    <dgm:cxn modelId="{F2D3E503-23B8-4A89-AF61-CF36D8EDAD91}" type="presOf" srcId="{A2FC5DFF-9645-487C-AA0D-EE685D190FBD}" destId="{1C1EA1CB-02EA-43A7-B85D-100978C73A0A}" srcOrd="0" destOrd="0" presId="urn:microsoft.com/office/officeart/2005/8/layout/hList3"/>
    <dgm:cxn modelId="{5F63730A-854A-4754-A706-BBBD7BFE6879}" srcId="{0D00C7AE-9269-457B-802E-BCC8AA84671B}" destId="{7FDAC8D5-A836-4B1A-A944-E67261723219}" srcOrd="2" destOrd="0" parTransId="{6E2255BE-BB5F-4D50-AAAE-6869C3C9913B}" sibTransId="{230E32D1-18E6-4091-9FDA-61CA69249211}"/>
    <dgm:cxn modelId="{3AB65216-DF06-4593-A4D6-E02435E62FB5}" type="presOf" srcId="{7FDAC8D5-A836-4B1A-A944-E67261723219}" destId="{6AD9C751-D7BE-47CB-94DF-95F663925C8B}" srcOrd="0" destOrd="3" presId="urn:microsoft.com/office/officeart/2005/8/layout/hList3"/>
    <dgm:cxn modelId="{BB15822F-73B1-4B2B-8BD7-00164D68AEFB}" srcId="{A2FC5DFF-9645-487C-AA0D-EE685D190FBD}" destId="{000E01F4-7829-4934-B29D-350691B96929}" srcOrd="0" destOrd="0" parTransId="{6235F53B-05A2-456D-AB17-B543C15E2ED9}" sibTransId="{5DEE576C-869C-4EF4-8CCD-847B8D2F26C5}"/>
    <dgm:cxn modelId="{DDCCCF38-3A55-4BA9-A028-428276634201}" srcId="{A2FC5DFF-9645-487C-AA0D-EE685D190FBD}" destId="{0D00C7AE-9269-457B-802E-BCC8AA84671B}" srcOrd="2" destOrd="0" parTransId="{10DEB80F-4FFE-4DE8-A092-F6C15C8EE5BA}" sibTransId="{78AC85C5-1CA4-41AA-B16A-E8F09BC7F484}"/>
    <dgm:cxn modelId="{ABFA2C46-7950-4ACB-92A7-B7649352CCD6}" srcId="{0D00C7AE-9269-457B-802E-BCC8AA84671B}" destId="{02B4C2B0-28B3-4421-9D79-31BB26F53E3E}" srcOrd="0" destOrd="0" parTransId="{F943D80C-5F15-4DA7-A5FD-E6B247C97B69}" sibTransId="{A8A85B83-860C-4395-BB55-2D973032A080}"/>
    <dgm:cxn modelId="{5B15104C-7D19-478C-9354-663622CB8663}" type="presOf" srcId="{3A8BC151-4B6E-4591-A08A-237E4B1568F4}" destId="{6AD9C751-D7BE-47CB-94DF-95F663925C8B}" srcOrd="0" destOrd="2" presId="urn:microsoft.com/office/officeart/2005/8/layout/hList3"/>
    <dgm:cxn modelId="{CF85BE4F-49FF-4142-A584-1855E1B7E885}" type="presOf" srcId="{0D00C7AE-9269-457B-802E-BCC8AA84671B}" destId="{6AD9C751-D7BE-47CB-94DF-95F663925C8B}" srcOrd="0" destOrd="0" presId="urn:microsoft.com/office/officeart/2005/8/layout/hList3"/>
    <dgm:cxn modelId="{A70C0681-54B3-407C-A796-BBC78B480324}" srcId="{A2FC5DFF-9645-487C-AA0D-EE685D190FBD}" destId="{48CF8DB2-614D-4710-8D30-4DF3440DB12E}" srcOrd="1" destOrd="0" parTransId="{932E99DE-EF07-4D62-AED5-A649A243C177}" sibTransId="{0634939D-D6B6-4190-A8E9-C7FBF658CB9E}"/>
    <dgm:cxn modelId="{72612587-44A9-46FF-B4CA-C4E749C8AB49}" type="presOf" srcId="{482CE805-31B3-432A-AA8E-7F76D0FC8043}" destId="{C1B27526-AF23-426B-8D03-1E76960899D4}" srcOrd="0" destOrd="0" presId="urn:microsoft.com/office/officeart/2005/8/layout/hList3"/>
    <dgm:cxn modelId="{1547E095-9B95-4325-AE18-01ACC849F9BB}" type="presOf" srcId="{48CF8DB2-614D-4710-8D30-4DF3440DB12E}" destId="{C34F7A92-29CD-45EB-9A83-45A51506983A}" srcOrd="0" destOrd="0" presId="urn:microsoft.com/office/officeart/2005/8/layout/hList3"/>
    <dgm:cxn modelId="{016313A7-FFD8-4904-9428-D467F3B8513B}" srcId="{482CE805-31B3-432A-AA8E-7F76D0FC8043}" destId="{A2FC5DFF-9645-487C-AA0D-EE685D190FBD}" srcOrd="0" destOrd="0" parTransId="{699A2A4C-2073-48BD-B2BE-00468D7A997C}" sibTransId="{6AE9E023-58B4-4C2B-B114-E97722F4AB98}"/>
    <dgm:cxn modelId="{E43F39AA-430D-4D6A-A9D0-1A03AEED769A}" type="presOf" srcId="{02B4C2B0-28B3-4421-9D79-31BB26F53E3E}" destId="{6AD9C751-D7BE-47CB-94DF-95F663925C8B}" srcOrd="0" destOrd="1" presId="urn:microsoft.com/office/officeart/2005/8/layout/hList3"/>
    <dgm:cxn modelId="{542DAED1-DEAA-4BD6-B0B5-82AE9EE16B40}" type="presOf" srcId="{000E01F4-7829-4934-B29D-350691B96929}" destId="{A2BD9852-77FD-4E8B-A16C-934361368F34}" srcOrd="0" destOrd="0" presId="urn:microsoft.com/office/officeart/2005/8/layout/hList3"/>
    <dgm:cxn modelId="{4C603DF7-43C9-45CF-AEBD-2DB7C46FBBF2}" srcId="{0D00C7AE-9269-457B-802E-BCC8AA84671B}" destId="{3A8BC151-4B6E-4591-A08A-237E4B1568F4}" srcOrd="1" destOrd="0" parTransId="{1D9A3785-BA9F-4D98-B056-A765C032CF1B}" sibTransId="{93C3B91A-6886-4673-8528-FA810CB339C2}"/>
    <dgm:cxn modelId="{836055E4-FB2E-4B79-A221-4AA96C25A7FF}" type="presParOf" srcId="{C1B27526-AF23-426B-8D03-1E76960899D4}" destId="{1C1EA1CB-02EA-43A7-B85D-100978C73A0A}" srcOrd="0" destOrd="0" presId="urn:microsoft.com/office/officeart/2005/8/layout/hList3"/>
    <dgm:cxn modelId="{94D8E7BE-A084-4F64-B48C-E49067EA182F}" type="presParOf" srcId="{C1B27526-AF23-426B-8D03-1E76960899D4}" destId="{2B009F13-3924-4102-AE67-8031E9361CF2}" srcOrd="1" destOrd="0" presId="urn:microsoft.com/office/officeart/2005/8/layout/hList3"/>
    <dgm:cxn modelId="{4C21D4F7-7DAF-461B-B7A6-0C6174399185}" type="presParOf" srcId="{2B009F13-3924-4102-AE67-8031E9361CF2}" destId="{A2BD9852-77FD-4E8B-A16C-934361368F34}" srcOrd="0" destOrd="0" presId="urn:microsoft.com/office/officeart/2005/8/layout/hList3"/>
    <dgm:cxn modelId="{0666FFF9-54C1-4E76-9702-4CD78AAB7E87}" type="presParOf" srcId="{2B009F13-3924-4102-AE67-8031E9361CF2}" destId="{C34F7A92-29CD-45EB-9A83-45A51506983A}" srcOrd="1" destOrd="0" presId="urn:microsoft.com/office/officeart/2005/8/layout/hList3"/>
    <dgm:cxn modelId="{44779B67-2457-4372-B288-C817A95FBB9E}" type="presParOf" srcId="{2B009F13-3924-4102-AE67-8031E9361CF2}" destId="{6AD9C751-D7BE-47CB-94DF-95F663925C8B}" srcOrd="2" destOrd="0" presId="urn:microsoft.com/office/officeart/2005/8/layout/hList3"/>
    <dgm:cxn modelId="{55913767-1D9C-4C0E-9A8D-7721F6C6B95C}" type="presParOf" srcId="{C1B27526-AF23-426B-8D03-1E76960899D4}" destId="{9EB7D9F8-A7FB-4B04-8A46-13C6C627B46B}"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70AB2F-A79A-4F1E-A655-3B697B53E22A}" type="doc">
      <dgm:prSet loTypeId="urn:microsoft.com/office/officeart/2005/8/layout/hList3" loCatId="list" qsTypeId="urn:microsoft.com/office/officeart/2005/8/quickstyle/simple4" qsCatId="simple" csTypeId="urn:microsoft.com/office/officeart/2005/8/colors/colorful1" csCatId="colorful" phldr="1"/>
      <dgm:spPr/>
      <dgm:t>
        <a:bodyPr/>
        <a:lstStyle/>
        <a:p>
          <a:endParaRPr lang="en-CA"/>
        </a:p>
      </dgm:t>
    </dgm:pt>
    <dgm:pt modelId="{5F8EEE2C-E5CD-4B34-A35A-102B7976D059}">
      <dgm:prSet phldrT="[Text]"/>
      <dgm:spPr/>
      <dgm:t>
        <a:bodyPr/>
        <a:lstStyle/>
        <a:p>
          <a:pPr>
            <a:buClrTx/>
            <a:buSzTx/>
            <a:buFontTx/>
            <a:buChar char="•"/>
          </a:pPr>
          <a:r>
            <a:rPr kumimoji="0" lang="en-US" altLang="en-US" b="1" i="0" u="none" strike="noStrike" cap="none" normalizeH="0" baseline="0">
              <a:effectLst/>
              <a:latin typeface="Arial" panose="020B0604020202020204" pitchFamily="34" charset="0"/>
            </a:rPr>
            <a:t>Objective</a:t>
          </a:r>
          <a:r>
            <a:rPr kumimoji="0" lang="en-US" altLang="en-US" b="0" i="0" u="none" strike="noStrike" cap="none" normalizeH="0" baseline="0">
              <a:effectLst/>
              <a:latin typeface="Arial" panose="020B0604020202020204" pitchFamily="34" charset="0"/>
            </a:rPr>
            <a:t>: Enable youth to develop a strong sense of identity and community connection.</a:t>
          </a:r>
          <a:endParaRPr lang="en-CA"/>
        </a:p>
      </dgm:t>
    </dgm:pt>
    <dgm:pt modelId="{0CB5876D-DC78-40D4-BDAF-C39AE2CAA934}" type="parTrans" cxnId="{05B6D2F2-A84B-477E-8B77-51CB86797EA4}">
      <dgm:prSet/>
      <dgm:spPr/>
      <dgm:t>
        <a:bodyPr/>
        <a:lstStyle/>
        <a:p>
          <a:endParaRPr lang="en-CA"/>
        </a:p>
      </dgm:t>
    </dgm:pt>
    <dgm:pt modelId="{2AD8F53D-2A6E-4EE7-BAF4-E586BC976E20}" type="sibTrans" cxnId="{05B6D2F2-A84B-477E-8B77-51CB86797EA4}">
      <dgm:prSet/>
      <dgm:spPr/>
      <dgm:t>
        <a:bodyPr/>
        <a:lstStyle/>
        <a:p>
          <a:endParaRPr lang="en-CA"/>
        </a:p>
      </dgm:t>
    </dgm:pt>
    <dgm:pt modelId="{DE85C55B-5C9F-4015-B238-993A716C56BB}">
      <dgm:prSet/>
      <dgm:spPr/>
      <dgm:t>
        <a:bodyPr/>
        <a:lstStyle/>
        <a:p>
          <a:r>
            <a:rPr kumimoji="0" lang="en-US" altLang="en-US" b="1" i="0" u="none" strike="noStrike" cap="none" normalizeH="0" baseline="0">
              <a:effectLst/>
              <a:latin typeface="Arial" panose="020B0604020202020204" pitchFamily="34" charset="0"/>
            </a:rPr>
            <a:t>Activities</a:t>
          </a:r>
          <a:r>
            <a:rPr kumimoji="0" lang="en-US" altLang="en-US" b="0" i="0" u="none" strike="noStrike" cap="none" normalizeH="0" baseline="0">
              <a:effectLst/>
              <a:latin typeface="Arial" panose="020B0604020202020204" pitchFamily="34" charset="0"/>
            </a:rPr>
            <a:t>: Establish youth decision-making avenues, deliver programming focused on activism, volunteerism, and leadership.</a:t>
          </a:r>
        </a:p>
      </dgm:t>
    </dgm:pt>
    <dgm:pt modelId="{EE8671BA-EDAE-4738-B42D-2AC4111BBA2E}" type="parTrans" cxnId="{97CA5168-F9A5-47B9-AB4C-C22206B046D3}">
      <dgm:prSet/>
      <dgm:spPr/>
      <dgm:t>
        <a:bodyPr/>
        <a:lstStyle/>
        <a:p>
          <a:endParaRPr lang="en-CA"/>
        </a:p>
      </dgm:t>
    </dgm:pt>
    <dgm:pt modelId="{127F25E1-C83E-4897-AAD8-41A0A18554B2}" type="sibTrans" cxnId="{97CA5168-F9A5-47B9-AB4C-C22206B046D3}">
      <dgm:prSet/>
      <dgm:spPr/>
      <dgm:t>
        <a:bodyPr/>
        <a:lstStyle/>
        <a:p>
          <a:endParaRPr lang="en-CA"/>
        </a:p>
      </dgm:t>
    </dgm:pt>
    <dgm:pt modelId="{9B56B5C4-3119-4925-AF3B-9CCF6489F6E6}">
      <dgm:prSet/>
      <dgm:spPr/>
      <dgm:t>
        <a:bodyPr/>
        <a:lstStyle/>
        <a:p>
          <a:r>
            <a:rPr kumimoji="0" lang="en-US" altLang="en-US" b="1" i="0" u="none" strike="noStrike" cap="none" normalizeH="0" baseline="0">
              <a:solidFill>
                <a:schemeClr val="tx1"/>
              </a:solidFill>
              <a:effectLst/>
              <a:latin typeface="Arial" panose="020B0604020202020204" pitchFamily="34" charset="0"/>
            </a:rPr>
            <a:t>Outcomes</a:t>
          </a:r>
          <a:r>
            <a:rPr kumimoji="0" lang="en-US" altLang="en-US" b="0" i="0" u="none" strike="noStrike" cap="none" normalizeH="0" baseline="0">
              <a:solidFill>
                <a:schemeClr val="tx1"/>
              </a:solidFill>
              <a:effectLst/>
              <a:latin typeface="Arial" panose="020B0604020202020204" pitchFamily="34" charset="0"/>
            </a:rPr>
            <a:t>: Active youth participation in decision-making, youth-led program evaluations.</a:t>
          </a:r>
        </a:p>
      </dgm:t>
    </dgm:pt>
    <dgm:pt modelId="{9046931F-9BA5-44D4-966E-A09B496F3FCD}" type="parTrans" cxnId="{76500990-3746-44E1-92DE-70D10A3A9312}">
      <dgm:prSet/>
      <dgm:spPr/>
      <dgm:t>
        <a:bodyPr/>
        <a:lstStyle/>
        <a:p>
          <a:endParaRPr lang="en-CA"/>
        </a:p>
      </dgm:t>
    </dgm:pt>
    <dgm:pt modelId="{A01E3DAA-720C-4223-80B0-6ACEEE873956}" type="sibTrans" cxnId="{76500990-3746-44E1-92DE-70D10A3A9312}">
      <dgm:prSet/>
      <dgm:spPr/>
      <dgm:t>
        <a:bodyPr/>
        <a:lstStyle/>
        <a:p>
          <a:endParaRPr lang="en-CA"/>
        </a:p>
      </dgm:t>
    </dgm:pt>
    <dgm:pt modelId="{4F0681DB-6FFA-4EB9-AAF5-9C4EF411B313}">
      <dgm:prSet/>
      <dgm:spPr/>
      <dgm:t>
        <a:bodyPr/>
        <a:lstStyle/>
        <a:p>
          <a:r>
            <a:rPr kumimoji="0" lang="en-US" altLang="en-US" b="1" i="0" u="none" strike="noStrike" cap="none" normalizeH="0" baseline="0">
              <a:solidFill>
                <a:schemeClr val="tx1"/>
              </a:solidFill>
              <a:effectLst/>
              <a:latin typeface="Arial" panose="020B0604020202020204" pitchFamily="34" charset="0"/>
            </a:rPr>
            <a:t>Measurement</a:t>
          </a:r>
          <a:r>
            <a:rPr kumimoji="0" lang="en-US" altLang="en-US" b="0" i="0" u="none" strike="noStrike" cap="none" normalizeH="0" baseline="0">
              <a:solidFill>
                <a:schemeClr val="tx1"/>
              </a:solidFill>
              <a:effectLst/>
              <a:latin typeface="Arial" panose="020B0604020202020204" pitchFamily="34" charset="0"/>
            </a:rPr>
            <a:t>:</a:t>
          </a:r>
        </a:p>
      </dgm:t>
    </dgm:pt>
    <dgm:pt modelId="{B3BAAE43-A03B-4D1A-A741-AA0CA0097B36}" type="parTrans" cxnId="{64D52135-8CFB-47B4-A98A-9CBF989D86D8}">
      <dgm:prSet/>
      <dgm:spPr/>
      <dgm:t>
        <a:bodyPr/>
        <a:lstStyle/>
        <a:p>
          <a:endParaRPr lang="en-CA"/>
        </a:p>
      </dgm:t>
    </dgm:pt>
    <dgm:pt modelId="{FF6035F6-0551-4F59-92EC-E87E7541FA90}" type="sibTrans" cxnId="{64D52135-8CFB-47B4-A98A-9CBF989D86D8}">
      <dgm:prSet/>
      <dgm:spPr/>
      <dgm:t>
        <a:bodyPr/>
        <a:lstStyle/>
        <a:p>
          <a:endParaRPr lang="en-CA"/>
        </a:p>
      </dgm:t>
    </dgm:pt>
    <dgm:pt modelId="{2B3DA70E-4EA4-4DF5-9406-D38E43DA047C}">
      <dgm:prSet/>
      <dgm:spPr/>
      <dgm:t>
        <a:bodyPr/>
        <a:lstStyle/>
        <a:p>
          <a:r>
            <a:rPr kumimoji="0" lang="en-US" altLang="en-US" b="1" i="0" u="none" strike="noStrike" cap="none" normalizeH="0" baseline="0">
              <a:solidFill>
                <a:schemeClr val="tx1"/>
              </a:solidFill>
              <a:effectLst/>
              <a:latin typeface="Arial" panose="020B0604020202020204" pitchFamily="34" charset="0"/>
            </a:rPr>
            <a:t>Youth Decision-Making Impact</a:t>
          </a:r>
          <a:r>
            <a:rPr kumimoji="0" lang="en-US" altLang="en-US" b="0" i="0" u="none" strike="noStrike" cap="none" normalizeH="0" baseline="0">
              <a:solidFill>
                <a:schemeClr val="tx1"/>
              </a:solidFill>
              <a:effectLst/>
              <a:latin typeface="Arial" panose="020B0604020202020204" pitchFamily="34" charset="0"/>
            </a:rPr>
            <a:t>: Assess the effectiveness of youth involvement in decision-making through feedback and participation rates.</a:t>
          </a:r>
        </a:p>
      </dgm:t>
    </dgm:pt>
    <dgm:pt modelId="{8632FFF5-4C81-4EFF-8DFF-770C13CCDD06}" type="parTrans" cxnId="{F4C4187D-8325-4B47-B07E-EE6E374F6DB0}">
      <dgm:prSet/>
      <dgm:spPr/>
      <dgm:t>
        <a:bodyPr/>
        <a:lstStyle/>
        <a:p>
          <a:endParaRPr lang="en-CA"/>
        </a:p>
      </dgm:t>
    </dgm:pt>
    <dgm:pt modelId="{12239843-5499-4551-8038-2D320603C2EF}" type="sibTrans" cxnId="{F4C4187D-8325-4B47-B07E-EE6E374F6DB0}">
      <dgm:prSet/>
      <dgm:spPr/>
      <dgm:t>
        <a:bodyPr/>
        <a:lstStyle/>
        <a:p>
          <a:endParaRPr lang="en-CA"/>
        </a:p>
      </dgm:t>
    </dgm:pt>
    <dgm:pt modelId="{8EB20023-0CDF-4630-9A1E-285C43A8FD4F}">
      <dgm:prSet/>
      <dgm:spPr/>
      <dgm:t>
        <a:bodyPr/>
        <a:lstStyle/>
        <a:p>
          <a:r>
            <a:rPr kumimoji="0" lang="en-US" altLang="en-US" b="1" i="0" u="none" strike="noStrike" cap="none" normalizeH="0" baseline="0">
              <a:solidFill>
                <a:schemeClr val="tx1"/>
              </a:solidFill>
              <a:effectLst/>
              <a:latin typeface="Arial" panose="020B0604020202020204" pitchFamily="34" charset="0"/>
            </a:rPr>
            <a:t>Program Engagement</a:t>
          </a:r>
          <a:r>
            <a:rPr kumimoji="0" lang="en-US" altLang="en-US" b="0" i="0" u="none" strike="noStrike" cap="none" normalizeH="0" baseline="0">
              <a:solidFill>
                <a:schemeClr val="tx1"/>
              </a:solidFill>
              <a:effectLst/>
              <a:latin typeface="Arial" panose="020B0604020202020204" pitchFamily="34" charset="0"/>
            </a:rPr>
            <a:t>: Measure the level of engagement and satisfaction among youth participants in community connection programs.</a:t>
          </a:r>
        </a:p>
      </dgm:t>
    </dgm:pt>
    <dgm:pt modelId="{B4FED876-BE4C-49CE-B16E-61FDD411A88A}" type="parTrans" cxnId="{D40B1B2D-ACF5-4861-B929-F42D77BE79CC}">
      <dgm:prSet/>
      <dgm:spPr/>
      <dgm:t>
        <a:bodyPr/>
        <a:lstStyle/>
        <a:p>
          <a:endParaRPr lang="en-CA"/>
        </a:p>
      </dgm:t>
    </dgm:pt>
    <dgm:pt modelId="{1A45B4AD-AFD9-484A-965E-221DAADCB9E5}" type="sibTrans" cxnId="{D40B1B2D-ACF5-4861-B929-F42D77BE79CC}">
      <dgm:prSet/>
      <dgm:spPr/>
      <dgm:t>
        <a:bodyPr/>
        <a:lstStyle/>
        <a:p>
          <a:endParaRPr lang="en-CA"/>
        </a:p>
      </dgm:t>
    </dgm:pt>
    <dgm:pt modelId="{ADE4BDF2-CFAD-427D-8602-3F189E95B7B2}" type="pres">
      <dgm:prSet presAssocID="{DF70AB2F-A79A-4F1E-A655-3B697B53E22A}" presName="composite" presStyleCnt="0">
        <dgm:presLayoutVars>
          <dgm:chMax val="1"/>
          <dgm:dir/>
          <dgm:resizeHandles val="exact"/>
        </dgm:presLayoutVars>
      </dgm:prSet>
      <dgm:spPr/>
    </dgm:pt>
    <dgm:pt modelId="{E4A956EF-CA1B-4EB9-9109-175DF7772793}" type="pres">
      <dgm:prSet presAssocID="{5F8EEE2C-E5CD-4B34-A35A-102B7976D059}" presName="roof" presStyleLbl="dkBgShp" presStyleIdx="0" presStyleCnt="2"/>
      <dgm:spPr/>
    </dgm:pt>
    <dgm:pt modelId="{2B7565DE-B667-4212-9FEA-E5AEBC35AC3D}" type="pres">
      <dgm:prSet presAssocID="{5F8EEE2C-E5CD-4B34-A35A-102B7976D059}" presName="pillars" presStyleCnt="0"/>
      <dgm:spPr/>
    </dgm:pt>
    <dgm:pt modelId="{0BB431A1-407C-4A90-BD4B-B46309CC73D2}" type="pres">
      <dgm:prSet presAssocID="{5F8EEE2C-E5CD-4B34-A35A-102B7976D059}" presName="pillar1" presStyleLbl="node1" presStyleIdx="0" presStyleCnt="3">
        <dgm:presLayoutVars>
          <dgm:bulletEnabled val="1"/>
        </dgm:presLayoutVars>
      </dgm:prSet>
      <dgm:spPr/>
    </dgm:pt>
    <dgm:pt modelId="{98EDC1AC-3393-42B4-8023-DB5140A48147}" type="pres">
      <dgm:prSet presAssocID="{9B56B5C4-3119-4925-AF3B-9CCF6489F6E6}" presName="pillarX" presStyleLbl="node1" presStyleIdx="1" presStyleCnt="3">
        <dgm:presLayoutVars>
          <dgm:bulletEnabled val="1"/>
        </dgm:presLayoutVars>
      </dgm:prSet>
      <dgm:spPr/>
    </dgm:pt>
    <dgm:pt modelId="{A99B6D6A-694A-49EC-886F-16A15067BBA7}" type="pres">
      <dgm:prSet presAssocID="{4F0681DB-6FFA-4EB9-AAF5-9C4EF411B313}" presName="pillarX" presStyleLbl="node1" presStyleIdx="2" presStyleCnt="3">
        <dgm:presLayoutVars>
          <dgm:bulletEnabled val="1"/>
        </dgm:presLayoutVars>
      </dgm:prSet>
      <dgm:spPr/>
    </dgm:pt>
    <dgm:pt modelId="{8DCA32EE-37FF-4FD1-8FDF-413FE8344E22}" type="pres">
      <dgm:prSet presAssocID="{5F8EEE2C-E5CD-4B34-A35A-102B7976D059}" presName="base" presStyleLbl="dkBgShp" presStyleIdx="1" presStyleCnt="2"/>
      <dgm:spPr/>
    </dgm:pt>
  </dgm:ptLst>
  <dgm:cxnLst>
    <dgm:cxn modelId="{28F7E323-0652-45CD-A597-15C99FCAEF3E}" type="presOf" srcId="{8EB20023-0CDF-4630-9A1E-285C43A8FD4F}" destId="{A99B6D6A-694A-49EC-886F-16A15067BBA7}" srcOrd="0" destOrd="2" presId="urn:microsoft.com/office/officeart/2005/8/layout/hList3"/>
    <dgm:cxn modelId="{D40B1B2D-ACF5-4861-B929-F42D77BE79CC}" srcId="{4F0681DB-6FFA-4EB9-AAF5-9C4EF411B313}" destId="{8EB20023-0CDF-4630-9A1E-285C43A8FD4F}" srcOrd="1" destOrd="0" parTransId="{B4FED876-BE4C-49CE-B16E-61FDD411A88A}" sibTransId="{1A45B4AD-AFD9-484A-965E-221DAADCB9E5}"/>
    <dgm:cxn modelId="{B06FAC32-F7D3-44B8-8E80-F0F7995E3E82}" type="presOf" srcId="{DE85C55B-5C9F-4015-B238-993A716C56BB}" destId="{0BB431A1-407C-4A90-BD4B-B46309CC73D2}" srcOrd="0" destOrd="0" presId="urn:microsoft.com/office/officeart/2005/8/layout/hList3"/>
    <dgm:cxn modelId="{64D52135-8CFB-47B4-A98A-9CBF989D86D8}" srcId="{5F8EEE2C-E5CD-4B34-A35A-102B7976D059}" destId="{4F0681DB-6FFA-4EB9-AAF5-9C4EF411B313}" srcOrd="2" destOrd="0" parTransId="{B3BAAE43-A03B-4D1A-A741-AA0CA0097B36}" sibTransId="{FF6035F6-0551-4F59-92EC-E87E7541FA90}"/>
    <dgm:cxn modelId="{97CA5168-F9A5-47B9-AB4C-C22206B046D3}" srcId="{5F8EEE2C-E5CD-4B34-A35A-102B7976D059}" destId="{DE85C55B-5C9F-4015-B238-993A716C56BB}" srcOrd="0" destOrd="0" parTransId="{EE8671BA-EDAE-4738-B42D-2AC4111BBA2E}" sibTransId="{127F25E1-C83E-4897-AAD8-41A0A18554B2}"/>
    <dgm:cxn modelId="{F4C4187D-8325-4B47-B07E-EE6E374F6DB0}" srcId="{4F0681DB-6FFA-4EB9-AAF5-9C4EF411B313}" destId="{2B3DA70E-4EA4-4DF5-9406-D38E43DA047C}" srcOrd="0" destOrd="0" parTransId="{8632FFF5-4C81-4EFF-8DFF-770C13CCDD06}" sibTransId="{12239843-5499-4551-8038-2D320603C2EF}"/>
    <dgm:cxn modelId="{822B7189-4058-4AC0-B311-998EF153D74B}" type="presOf" srcId="{4F0681DB-6FFA-4EB9-AAF5-9C4EF411B313}" destId="{A99B6D6A-694A-49EC-886F-16A15067BBA7}" srcOrd="0" destOrd="0" presId="urn:microsoft.com/office/officeart/2005/8/layout/hList3"/>
    <dgm:cxn modelId="{76500990-3746-44E1-92DE-70D10A3A9312}" srcId="{5F8EEE2C-E5CD-4B34-A35A-102B7976D059}" destId="{9B56B5C4-3119-4925-AF3B-9CCF6489F6E6}" srcOrd="1" destOrd="0" parTransId="{9046931F-9BA5-44D4-966E-A09B496F3FCD}" sibTransId="{A01E3DAA-720C-4223-80B0-6ACEEE873956}"/>
    <dgm:cxn modelId="{13716CD1-A8A3-415D-9FE9-3BA2C768A837}" type="presOf" srcId="{9B56B5C4-3119-4925-AF3B-9CCF6489F6E6}" destId="{98EDC1AC-3393-42B4-8023-DB5140A48147}" srcOrd="0" destOrd="0" presId="urn:microsoft.com/office/officeart/2005/8/layout/hList3"/>
    <dgm:cxn modelId="{E051B5DC-0F31-4385-8A60-4793A9619823}" type="presOf" srcId="{DF70AB2F-A79A-4F1E-A655-3B697B53E22A}" destId="{ADE4BDF2-CFAD-427D-8602-3F189E95B7B2}" srcOrd="0" destOrd="0" presId="urn:microsoft.com/office/officeart/2005/8/layout/hList3"/>
    <dgm:cxn modelId="{FFDD13DE-E685-42EC-8919-DFEE33C7DBA1}" type="presOf" srcId="{5F8EEE2C-E5CD-4B34-A35A-102B7976D059}" destId="{E4A956EF-CA1B-4EB9-9109-175DF7772793}" srcOrd="0" destOrd="0" presId="urn:microsoft.com/office/officeart/2005/8/layout/hList3"/>
    <dgm:cxn modelId="{4F8305ED-98CD-4B8A-BDE1-6AB62FEECB82}" type="presOf" srcId="{2B3DA70E-4EA4-4DF5-9406-D38E43DA047C}" destId="{A99B6D6A-694A-49EC-886F-16A15067BBA7}" srcOrd="0" destOrd="1" presId="urn:microsoft.com/office/officeart/2005/8/layout/hList3"/>
    <dgm:cxn modelId="{05B6D2F2-A84B-477E-8B77-51CB86797EA4}" srcId="{DF70AB2F-A79A-4F1E-A655-3B697B53E22A}" destId="{5F8EEE2C-E5CD-4B34-A35A-102B7976D059}" srcOrd="0" destOrd="0" parTransId="{0CB5876D-DC78-40D4-BDAF-C39AE2CAA934}" sibTransId="{2AD8F53D-2A6E-4EE7-BAF4-E586BC976E20}"/>
    <dgm:cxn modelId="{6A83B240-0309-4F87-83B1-AB7EFDBF420E}" type="presParOf" srcId="{ADE4BDF2-CFAD-427D-8602-3F189E95B7B2}" destId="{E4A956EF-CA1B-4EB9-9109-175DF7772793}" srcOrd="0" destOrd="0" presId="urn:microsoft.com/office/officeart/2005/8/layout/hList3"/>
    <dgm:cxn modelId="{60710024-12DF-458C-97F2-55CCF46D6D1A}" type="presParOf" srcId="{ADE4BDF2-CFAD-427D-8602-3F189E95B7B2}" destId="{2B7565DE-B667-4212-9FEA-E5AEBC35AC3D}" srcOrd="1" destOrd="0" presId="urn:microsoft.com/office/officeart/2005/8/layout/hList3"/>
    <dgm:cxn modelId="{EE2DE350-2DC3-4547-A1CD-CB07DB2D5050}" type="presParOf" srcId="{2B7565DE-B667-4212-9FEA-E5AEBC35AC3D}" destId="{0BB431A1-407C-4A90-BD4B-B46309CC73D2}" srcOrd="0" destOrd="0" presId="urn:microsoft.com/office/officeart/2005/8/layout/hList3"/>
    <dgm:cxn modelId="{28494908-3C95-41D9-8F63-A54D8766D23B}" type="presParOf" srcId="{2B7565DE-B667-4212-9FEA-E5AEBC35AC3D}" destId="{98EDC1AC-3393-42B4-8023-DB5140A48147}" srcOrd="1" destOrd="0" presId="urn:microsoft.com/office/officeart/2005/8/layout/hList3"/>
    <dgm:cxn modelId="{0DF640DF-34D9-4577-BD9C-D5A95CD801B4}" type="presParOf" srcId="{2B7565DE-B667-4212-9FEA-E5AEBC35AC3D}" destId="{A99B6D6A-694A-49EC-886F-16A15067BBA7}" srcOrd="2" destOrd="0" presId="urn:microsoft.com/office/officeart/2005/8/layout/hList3"/>
    <dgm:cxn modelId="{59012E3A-9778-4013-A430-0CB436CC9474}" type="presParOf" srcId="{ADE4BDF2-CFAD-427D-8602-3F189E95B7B2}" destId="{8DCA32EE-37FF-4FD1-8FDF-413FE8344E22}"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F060615-5249-42FD-902E-8B62EDB4BFFB}"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CA"/>
        </a:p>
      </dgm:t>
    </dgm:pt>
    <dgm:pt modelId="{29A8AEFD-62C5-47A2-ACDE-08CDC1A82B9F}">
      <dgm:prSet phldrT="[Text]"/>
      <dgm:spPr/>
      <dgm:t>
        <a:bodyPr/>
        <a:lstStyle/>
        <a:p>
          <a:pPr>
            <a:buClrTx/>
            <a:buSzTx/>
            <a:buFontTx/>
            <a:buChar char="•"/>
          </a:pPr>
          <a:r>
            <a:rPr kumimoji="0" lang="en-US" altLang="en-US" b="1" i="0" u="none" strike="noStrike" cap="none" normalizeH="0" baseline="0">
              <a:effectLst/>
              <a:latin typeface="Arial" panose="020B0604020202020204" pitchFamily="34" charset="0"/>
            </a:rPr>
            <a:t>Objective</a:t>
          </a:r>
          <a:r>
            <a:rPr kumimoji="0" lang="en-US" altLang="en-US" b="0" i="0" u="none" strike="noStrike" cap="none" normalizeH="0" baseline="0">
              <a:effectLst/>
              <a:latin typeface="Arial" panose="020B0604020202020204" pitchFamily="34" charset="0"/>
            </a:rPr>
            <a:t>: Ensure that program delivery spaces are safe and supportive, focusing on trauma-informed practices.</a:t>
          </a:r>
          <a:endParaRPr lang="en-CA"/>
        </a:p>
      </dgm:t>
    </dgm:pt>
    <dgm:pt modelId="{97F53EA2-8FD9-4AE5-B4F2-31079FF8104D}" type="parTrans" cxnId="{AD9D49A2-5FE9-4271-96C3-73F173B8B377}">
      <dgm:prSet/>
      <dgm:spPr/>
      <dgm:t>
        <a:bodyPr/>
        <a:lstStyle/>
        <a:p>
          <a:endParaRPr lang="en-CA"/>
        </a:p>
      </dgm:t>
    </dgm:pt>
    <dgm:pt modelId="{EFCE473D-CCE1-4E34-B498-061DCB8B363B}" type="sibTrans" cxnId="{AD9D49A2-5FE9-4271-96C3-73F173B8B377}">
      <dgm:prSet/>
      <dgm:spPr/>
      <dgm:t>
        <a:bodyPr/>
        <a:lstStyle/>
        <a:p>
          <a:endParaRPr lang="en-CA"/>
        </a:p>
      </dgm:t>
    </dgm:pt>
    <dgm:pt modelId="{A3EA3B5B-6D69-47A1-AB19-A57F0CAC6D46}">
      <dgm:prSet/>
      <dgm:spPr/>
      <dgm:t>
        <a:bodyPr/>
        <a:lstStyle/>
        <a:p>
          <a:r>
            <a:rPr kumimoji="0" lang="en-US" altLang="en-US" b="1" i="0" u="none" strike="noStrike" cap="none" normalizeH="0" baseline="0">
              <a:effectLst/>
              <a:latin typeface="Arial" panose="020B0604020202020204" pitchFamily="34" charset="0"/>
            </a:rPr>
            <a:t>Activities</a:t>
          </a:r>
          <a:r>
            <a:rPr kumimoji="0" lang="en-US" altLang="en-US" b="0" i="0" u="none" strike="noStrike" cap="none" normalizeH="0" baseline="0">
              <a:effectLst/>
              <a:latin typeface="Arial" panose="020B0604020202020204" pitchFamily="34" charset="0"/>
            </a:rPr>
            <a:t>: Implement trauma-informed programs, create safe and welcoming environments, establish an action group focused on addressing isolation.</a:t>
          </a:r>
        </a:p>
      </dgm:t>
    </dgm:pt>
    <dgm:pt modelId="{400FA9E5-98EA-430B-9813-D13AAB426C75}" type="parTrans" cxnId="{B421018E-0FE8-4950-B040-C9E7463F099A}">
      <dgm:prSet/>
      <dgm:spPr/>
      <dgm:t>
        <a:bodyPr/>
        <a:lstStyle/>
        <a:p>
          <a:endParaRPr lang="en-CA"/>
        </a:p>
      </dgm:t>
    </dgm:pt>
    <dgm:pt modelId="{9B29CC73-A0D8-4423-B2BF-C4AB02920DA3}" type="sibTrans" cxnId="{B421018E-0FE8-4950-B040-C9E7463F099A}">
      <dgm:prSet/>
      <dgm:spPr/>
      <dgm:t>
        <a:bodyPr/>
        <a:lstStyle/>
        <a:p>
          <a:endParaRPr lang="en-CA"/>
        </a:p>
      </dgm:t>
    </dgm:pt>
    <dgm:pt modelId="{DD6FB902-71D4-4D89-BB73-0E0B70C3D290}">
      <dgm:prSet/>
      <dgm:spPr/>
      <dgm:t>
        <a:bodyPr/>
        <a:lstStyle/>
        <a:p>
          <a:r>
            <a:rPr kumimoji="0" lang="en-US" altLang="en-US" b="1" i="0" u="none" strike="noStrike" cap="none" normalizeH="0" baseline="0">
              <a:solidFill>
                <a:schemeClr val="tx1"/>
              </a:solidFill>
              <a:effectLst/>
              <a:latin typeface="Arial" panose="020B0604020202020204" pitchFamily="34" charset="0"/>
            </a:rPr>
            <a:t>Outcomes</a:t>
          </a:r>
          <a:r>
            <a:rPr kumimoji="0" lang="en-US" altLang="en-US" b="0" i="0" u="none" strike="noStrike" cap="none" normalizeH="0" baseline="0">
              <a:solidFill>
                <a:schemeClr val="tx1"/>
              </a:solidFill>
              <a:effectLst/>
              <a:latin typeface="Arial" panose="020B0604020202020204" pitchFamily="34" charset="0"/>
            </a:rPr>
            <a:t>: Accessible programs for all participants, addressing significant and minor issues related to isolation annually.</a:t>
          </a:r>
        </a:p>
      </dgm:t>
    </dgm:pt>
    <dgm:pt modelId="{1E64CCDC-BC6C-445B-B97E-FF2AC2400F19}" type="parTrans" cxnId="{DEB05B6A-598C-4DB7-9372-5576BAF476F4}">
      <dgm:prSet/>
      <dgm:spPr/>
      <dgm:t>
        <a:bodyPr/>
        <a:lstStyle/>
        <a:p>
          <a:endParaRPr lang="en-CA"/>
        </a:p>
      </dgm:t>
    </dgm:pt>
    <dgm:pt modelId="{9951A632-C943-4486-9906-A16F668C1876}" type="sibTrans" cxnId="{DEB05B6A-598C-4DB7-9372-5576BAF476F4}">
      <dgm:prSet/>
      <dgm:spPr/>
      <dgm:t>
        <a:bodyPr/>
        <a:lstStyle/>
        <a:p>
          <a:endParaRPr lang="en-CA"/>
        </a:p>
      </dgm:t>
    </dgm:pt>
    <dgm:pt modelId="{DE2114D7-D421-4242-9722-3F137D56C471}">
      <dgm:prSet/>
      <dgm:spPr/>
      <dgm:t>
        <a:bodyPr/>
        <a:lstStyle/>
        <a:p>
          <a:r>
            <a:rPr kumimoji="0" lang="en-US" altLang="en-US" b="1" i="0" u="none" strike="noStrike" cap="none" normalizeH="0" baseline="0">
              <a:solidFill>
                <a:schemeClr val="tx1"/>
              </a:solidFill>
              <a:effectLst/>
              <a:latin typeface="Arial" panose="020B0604020202020204" pitchFamily="34" charset="0"/>
            </a:rPr>
            <a:t>Measurement</a:t>
          </a:r>
          <a:r>
            <a:rPr kumimoji="0" lang="en-US" altLang="en-US" b="0" i="0" u="none" strike="noStrike" cap="none" normalizeH="0" baseline="0">
              <a:solidFill>
                <a:schemeClr val="tx1"/>
              </a:solidFill>
              <a:effectLst/>
              <a:latin typeface="Arial" panose="020B0604020202020204" pitchFamily="34" charset="0"/>
            </a:rPr>
            <a:t>:</a:t>
          </a:r>
        </a:p>
      </dgm:t>
    </dgm:pt>
    <dgm:pt modelId="{39B77BF5-74E3-49F8-B56C-FAA05FF2CBC3}" type="parTrans" cxnId="{D337954C-D2D5-40AE-8DD2-9DA6301883B5}">
      <dgm:prSet/>
      <dgm:spPr/>
      <dgm:t>
        <a:bodyPr/>
        <a:lstStyle/>
        <a:p>
          <a:endParaRPr lang="en-CA"/>
        </a:p>
      </dgm:t>
    </dgm:pt>
    <dgm:pt modelId="{4E15E754-89D7-4E0F-96D6-740508D3D1AA}" type="sibTrans" cxnId="{D337954C-D2D5-40AE-8DD2-9DA6301883B5}">
      <dgm:prSet/>
      <dgm:spPr/>
      <dgm:t>
        <a:bodyPr/>
        <a:lstStyle/>
        <a:p>
          <a:endParaRPr lang="en-CA"/>
        </a:p>
      </dgm:t>
    </dgm:pt>
    <dgm:pt modelId="{3A9D142D-8980-4A42-8285-054582A9BF29}">
      <dgm:prSet/>
      <dgm:spPr/>
      <dgm:t>
        <a:bodyPr/>
        <a:lstStyle/>
        <a:p>
          <a:r>
            <a:rPr kumimoji="0" lang="en-US" altLang="en-US" b="1" i="0" u="none" strike="noStrike" cap="none" normalizeH="0" baseline="0">
              <a:solidFill>
                <a:schemeClr val="tx1"/>
              </a:solidFill>
              <a:effectLst/>
              <a:latin typeface="Arial" panose="020B0604020202020204" pitchFamily="34" charset="0"/>
            </a:rPr>
            <a:t>Program Safety Audits</a:t>
          </a:r>
          <a:r>
            <a:rPr kumimoji="0" lang="en-US" altLang="en-US" b="0" i="0" u="none" strike="noStrike" cap="none" normalizeH="0" baseline="0">
              <a:solidFill>
                <a:schemeClr val="tx1"/>
              </a:solidFill>
              <a:effectLst/>
              <a:latin typeface="Arial" panose="020B0604020202020204" pitchFamily="34" charset="0"/>
            </a:rPr>
            <a:t>: Conduct regular safety audits to ensure programs are trauma-informed and secure.</a:t>
          </a:r>
        </a:p>
      </dgm:t>
    </dgm:pt>
    <dgm:pt modelId="{B910AC5A-A6F5-4D31-B9DC-E57CCF270C5D}" type="parTrans" cxnId="{43151099-112F-4518-8BD2-AEB2BD35F816}">
      <dgm:prSet/>
      <dgm:spPr/>
      <dgm:t>
        <a:bodyPr/>
        <a:lstStyle/>
        <a:p>
          <a:endParaRPr lang="en-CA"/>
        </a:p>
      </dgm:t>
    </dgm:pt>
    <dgm:pt modelId="{20E3D8CE-344D-4590-92BF-88AD977E229D}" type="sibTrans" cxnId="{43151099-112F-4518-8BD2-AEB2BD35F816}">
      <dgm:prSet/>
      <dgm:spPr/>
      <dgm:t>
        <a:bodyPr/>
        <a:lstStyle/>
        <a:p>
          <a:endParaRPr lang="en-CA"/>
        </a:p>
      </dgm:t>
    </dgm:pt>
    <dgm:pt modelId="{BAB6365F-2CB4-4019-BE0A-F64B288BFA48}">
      <dgm:prSet/>
      <dgm:spPr/>
      <dgm:t>
        <a:bodyPr/>
        <a:lstStyle/>
        <a:p>
          <a:r>
            <a:rPr kumimoji="0" lang="en-US" altLang="en-US" b="1" i="0" u="none" strike="noStrike" cap="none" normalizeH="0" baseline="0">
              <a:solidFill>
                <a:schemeClr val="tx1"/>
              </a:solidFill>
              <a:effectLst/>
              <a:latin typeface="Arial" panose="020B0604020202020204" pitchFamily="34" charset="0"/>
            </a:rPr>
            <a:t>Action Group Effectiveness</a:t>
          </a:r>
          <a:r>
            <a:rPr kumimoji="0" lang="en-US" altLang="en-US" b="0" i="0" u="none" strike="noStrike" cap="none" normalizeH="0" baseline="0">
              <a:solidFill>
                <a:schemeClr val="tx1"/>
              </a:solidFill>
              <a:effectLst/>
              <a:latin typeface="Arial" panose="020B0604020202020204" pitchFamily="34" charset="0"/>
            </a:rPr>
            <a:t>: Review the impact of the action group’s initiatives on reducing isolation through community feedback and participation metrics.</a:t>
          </a:r>
        </a:p>
      </dgm:t>
    </dgm:pt>
    <dgm:pt modelId="{E7ACFBE5-8675-4563-BC45-B1D05B421683}" type="parTrans" cxnId="{1BBAE45A-706E-46F3-A0CD-85196CF244BB}">
      <dgm:prSet/>
      <dgm:spPr/>
      <dgm:t>
        <a:bodyPr/>
        <a:lstStyle/>
        <a:p>
          <a:endParaRPr lang="en-CA"/>
        </a:p>
      </dgm:t>
    </dgm:pt>
    <dgm:pt modelId="{4B1213DA-7594-4E55-878F-F5450D50EDB5}" type="sibTrans" cxnId="{1BBAE45A-706E-46F3-A0CD-85196CF244BB}">
      <dgm:prSet/>
      <dgm:spPr/>
      <dgm:t>
        <a:bodyPr/>
        <a:lstStyle/>
        <a:p>
          <a:endParaRPr lang="en-CA"/>
        </a:p>
      </dgm:t>
    </dgm:pt>
    <dgm:pt modelId="{6D8B4354-4AA1-458C-96E9-C4B400B7E0EC}" type="pres">
      <dgm:prSet presAssocID="{EF060615-5249-42FD-902E-8B62EDB4BFFB}" presName="composite" presStyleCnt="0">
        <dgm:presLayoutVars>
          <dgm:chMax val="1"/>
          <dgm:dir/>
          <dgm:resizeHandles val="exact"/>
        </dgm:presLayoutVars>
      </dgm:prSet>
      <dgm:spPr/>
    </dgm:pt>
    <dgm:pt modelId="{4A93E5D3-B933-458E-9F37-CAEEAAEE06CC}" type="pres">
      <dgm:prSet presAssocID="{29A8AEFD-62C5-47A2-ACDE-08CDC1A82B9F}" presName="roof" presStyleLbl="dkBgShp" presStyleIdx="0" presStyleCnt="2"/>
      <dgm:spPr/>
    </dgm:pt>
    <dgm:pt modelId="{C811D4C2-40E1-46F3-A757-3569A1B92F40}" type="pres">
      <dgm:prSet presAssocID="{29A8AEFD-62C5-47A2-ACDE-08CDC1A82B9F}" presName="pillars" presStyleCnt="0"/>
      <dgm:spPr/>
    </dgm:pt>
    <dgm:pt modelId="{F10E778E-747B-40FD-B999-7E21F038C28F}" type="pres">
      <dgm:prSet presAssocID="{29A8AEFD-62C5-47A2-ACDE-08CDC1A82B9F}" presName="pillar1" presStyleLbl="node1" presStyleIdx="0" presStyleCnt="3">
        <dgm:presLayoutVars>
          <dgm:bulletEnabled val="1"/>
        </dgm:presLayoutVars>
      </dgm:prSet>
      <dgm:spPr/>
    </dgm:pt>
    <dgm:pt modelId="{0515FD8F-3561-4B6A-9A68-C40785D76F96}" type="pres">
      <dgm:prSet presAssocID="{DD6FB902-71D4-4D89-BB73-0E0B70C3D290}" presName="pillarX" presStyleLbl="node1" presStyleIdx="1" presStyleCnt="3">
        <dgm:presLayoutVars>
          <dgm:bulletEnabled val="1"/>
        </dgm:presLayoutVars>
      </dgm:prSet>
      <dgm:spPr/>
    </dgm:pt>
    <dgm:pt modelId="{C74744E1-3B34-4AD3-9BB1-DDF404596D27}" type="pres">
      <dgm:prSet presAssocID="{DE2114D7-D421-4242-9722-3F137D56C471}" presName="pillarX" presStyleLbl="node1" presStyleIdx="2" presStyleCnt="3">
        <dgm:presLayoutVars>
          <dgm:bulletEnabled val="1"/>
        </dgm:presLayoutVars>
      </dgm:prSet>
      <dgm:spPr/>
    </dgm:pt>
    <dgm:pt modelId="{719971B9-2AF1-47A8-B9BF-2F9D46E67A0E}" type="pres">
      <dgm:prSet presAssocID="{29A8AEFD-62C5-47A2-ACDE-08CDC1A82B9F}" presName="base" presStyleLbl="dkBgShp" presStyleIdx="1" presStyleCnt="2"/>
      <dgm:spPr/>
    </dgm:pt>
  </dgm:ptLst>
  <dgm:cxnLst>
    <dgm:cxn modelId="{B6D9F504-D6F0-42CB-B0DF-CC5CBC27B96D}" type="presOf" srcId="{DD6FB902-71D4-4D89-BB73-0E0B70C3D290}" destId="{0515FD8F-3561-4B6A-9A68-C40785D76F96}" srcOrd="0" destOrd="0" presId="urn:microsoft.com/office/officeart/2005/8/layout/hList3"/>
    <dgm:cxn modelId="{DEB05B6A-598C-4DB7-9372-5576BAF476F4}" srcId="{29A8AEFD-62C5-47A2-ACDE-08CDC1A82B9F}" destId="{DD6FB902-71D4-4D89-BB73-0E0B70C3D290}" srcOrd="1" destOrd="0" parTransId="{1E64CCDC-BC6C-445B-B97E-FF2AC2400F19}" sibTransId="{9951A632-C943-4486-9906-A16F668C1876}"/>
    <dgm:cxn modelId="{D337954C-D2D5-40AE-8DD2-9DA6301883B5}" srcId="{29A8AEFD-62C5-47A2-ACDE-08CDC1A82B9F}" destId="{DE2114D7-D421-4242-9722-3F137D56C471}" srcOrd="2" destOrd="0" parTransId="{39B77BF5-74E3-49F8-B56C-FAA05FF2CBC3}" sibTransId="{4E15E754-89D7-4E0F-96D6-740508D3D1AA}"/>
    <dgm:cxn modelId="{1BBAE45A-706E-46F3-A0CD-85196CF244BB}" srcId="{DE2114D7-D421-4242-9722-3F137D56C471}" destId="{BAB6365F-2CB4-4019-BE0A-F64B288BFA48}" srcOrd="1" destOrd="0" parTransId="{E7ACFBE5-8675-4563-BC45-B1D05B421683}" sibTransId="{4B1213DA-7594-4E55-878F-F5450D50EDB5}"/>
    <dgm:cxn modelId="{B421018E-0FE8-4950-B040-C9E7463F099A}" srcId="{29A8AEFD-62C5-47A2-ACDE-08CDC1A82B9F}" destId="{A3EA3B5B-6D69-47A1-AB19-A57F0CAC6D46}" srcOrd="0" destOrd="0" parTransId="{400FA9E5-98EA-430B-9813-D13AAB426C75}" sibTransId="{9B29CC73-A0D8-4423-B2BF-C4AB02920DA3}"/>
    <dgm:cxn modelId="{43151099-112F-4518-8BD2-AEB2BD35F816}" srcId="{DE2114D7-D421-4242-9722-3F137D56C471}" destId="{3A9D142D-8980-4A42-8285-054582A9BF29}" srcOrd="0" destOrd="0" parTransId="{B910AC5A-A6F5-4D31-B9DC-E57CCF270C5D}" sibTransId="{20E3D8CE-344D-4590-92BF-88AD977E229D}"/>
    <dgm:cxn modelId="{AD9D49A2-5FE9-4271-96C3-73F173B8B377}" srcId="{EF060615-5249-42FD-902E-8B62EDB4BFFB}" destId="{29A8AEFD-62C5-47A2-ACDE-08CDC1A82B9F}" srcOrd="0" destOrd="0" parTransId="{97F53EA2-8FD9-4AE5-B4F2-31079FF8104D}" sibTransId="{EFCE473D-CCE1-4E34-B498-061DCB8B363B}"/>
    <dgm:cxn modelId="{D5F430A3-54AA-48E7-A680-E28A3EB3676C}" type="presOf" srcId="{BAB6365F-2CB4-4019-BE0A-F64B288BFA48}" destId="{C74744E1-3B34-4AD3-9BB1-DDF404596D27}" srcOrd="0" destOrd="2" presId="urn:microsoft.com/office/officeart/2005/8/layout/hList3"/>
    <dgm:cxn modelId="{94B457C4-A813-4D9E-B6FC-6026B83B87BA}" type="presOf" srcId="{29A8AEFD-62C5-47A2-ACDE-08CDC1A82B9F}" destId="{4A93E5D3-B933-458E-9F37-CAEEAAEE06CC}" srcOrd="0" destOrd="0" presId="urn:microsoft.com/office/officeart/2005/8/layout/hList3"/>
    <dgm:cxn modelId="{7D91C7CB-492F-42FE-A863-6354E0D89AD1}" type="presOf" srcId="{A3EA3B5B-6D69-47A1-AB19-A57F0CAC6D46}" destId="{F10E778E-747B-40FD-B999-7E21F038C28F}" srcOrd="0" destOrd="0" presId="urn:microsoft.com/office/officeart/2005/8/layout/hList3"/>
    <dgm:cxn modelId="{F3C6B9D5-787F-48EF-8E39-171CA5620B13}" type="presOf" srcId="{EF060615-5249-42FD-902E-8B62EDB4BFFB}" destId="{6D8B4354-4AA1-458C-96E9-C4B400B7E0EC}" srcOrd="0" destOrd="0" presId="urn:microsoft.com/office/officeart/2005/8/layout/hList3"/>
    <dgm:cxn modelId="{4377DEDD-5CA0-4806-8ACC-A275CCA5D342}" type="presOf" srcId="{3A9D142D-8980-4A42-8285-054582A9BF29}" destId="{C74744E1-3B34-4AD3-9BB1-DDF404596D27}" srcOrd="0" destOrd="1" presId="urn:microsoft.com/office/officeart/2005/8/layout/hList3"/>
    <dgm:cxn modelId="{3BF5C9E8-CEE8-473C-AF2E-E1C46EA1C6CF}" type="presOf" srcId="{DE2114D7-D421-4242-9722-3F137D56C471}" destId="{C74744E1-3B34-4AD3-9BB1-DDF404596D27}" srcOrd="0" destOrd="0" presId="urn:microsoft.com/office/officeart/2005/8/layout/hList3"/>
    <dgm:cxn modelId="{144B3412-EFFC-42A2-9A39-78681126E2E4}" type="presParOf" srcId="{6D8B4354-4AA1-458C-96E9-C4B400B7E0EC}" destId="{4A93E5D3-B933-458E-9F37-CAEEAAEE06CC}" srcOrd="0" destOrd="0" presId="urn:microsoft.com/office/officeart/2005/8/layout/hList3"/>
    <dgm:cxn modelId="{369EDF9D-4F6E-45C0-A987-D46B3410282B}" type="presParOf" srcId="{6D8B4354-4AA1-458C-96E9-C4B400B7E0EC}" destId="{C811D4C2-40E1-46F3-A757-3569A1B92F40}" srcOrd="1" destOrd="0" presId="urn:microsoft.com/office/officeart/2005/8/layout/hList3"/>
    <dgm:cxn modelId="{BFD6CE39-9D31-41BE-A41C-0151D76498D7}" type="presParOf" srcId="{C811D4C2-40E1-46F3-A757-3569A1B92F40}" destId="{F10E778E-747B-40FD-B999-7E21F038C28F}" srcOrd="0" destOrd="0" presId="urn:microsoft.com/office/officeart/2005/8/layout/hList3"/>
    <dgm:cxn modelId="{EDA63A22-D91F-47B6-AC6C-24916CBF5CBF}" type="presParOf" srcId="{C811D4C2-40E1-46F3-A757-3569A1B92F40}" destId="{0515FD8F-3561-4B6A-9A68-C40785D76F96}" srcOrd="1" destOrd="0" presId="urn:microsoft.com/office/officeart/2005/8/layout/hList3"/>
    <dgm:cxn modelId="{D0ADEA9C-6D15-4551-BBAF-D277284ABE43}" type="presParOf" srcId="{C811D4C2-40E1-46F3-A757-3569A1B92F40}" destId="{C74744E1-3B34-4AD3-9BB1-DDF404596D27}" srcOrd="2" destOrd="0" presId="urn:microsoft.com/office/officeart/2005/8/layout/hList3"/>
    <dgm:cxn modelId="{CE8F4DBC-DCFC-4F61-B6E9-E14120ECDB72}" type="presParOf" srcId="{6D8B4354-4AA1-458C-96E9-C4B400B7E0EC}" destId="{719971B9-2AF1-47A8-B9BF-2F9D46E67A0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546388-BAD5-4FF3-B6EF-F5C61C4C800E}"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CA"/>
        </a:p>
      </dgm:t>
    </dgm:pt>
    <dgm:pt modelId="{11AEBF81-0878-4C7D-884D-AC1B1EE86480}">
      <dgm:prSet phldrT="[Text]"/>
      <dgm:spPr/>
      <dgm:t>
        <a:bodyPr/>
        <a:lstStyle/>
        <a:p>
          <a:pPr>
            <a:buClrTx/>
            <a:buSzTx/>
            <a:buFontTx/>
            <a:buChar char="•"/>
          </a:pPr>
          <a:r>
            <a:rPr kumimoji="0" lang="en-US" altLang="en-US" b="1" i="0" u="none" strike="noStrike" cap="none" normalizeH="0" baseline="0">
              <a:effectLst/>
              <a:latin typeface="Arial" panose="020B0604020202020204" pitchFamily="34" charset="0"/>
            </a:rPr>
            <a:t>Objective</a:t>
          </a:r>
          <a:r>
            <a:rPr kumimoji="0" lang="en-US" altLang="en-US" b="0" i="0" u="none" strike="noStrike" cap="none" normalizeH="0" baseline="0">
              <a:effectLst/>
              <a:latin typeface="Arial" panose="020B0604020202020204" pitchFamily="34" charset="0"/>
            </a:rPr>
            <a:t>: Use continuous learning and feedback mechanisms to adapt and improve project strategies dynamically.</a:t>
          </a:r>
          <a:endParaRPr lang="en-CA"/>
        </a:p>
      </dgm:t>
    </dgm:pt>
    <dgm:pt modelId="{36F7A135-50D2-4C94-8F95-E696D952B716}" type="parTrans" cxnId="{1CE83879-66DA-4006-A81B-69792BA02291}">
      <dgm:prSet/>
      <dgm:spPr/>
      <dgm:t>
        <a:bodyPr/>
        <a:lstStyle/>
        <a:p>
          <a:endParaRPr lang="en-CA"/>
        </a:p>
      </dgm:t>
    </dgm:pt>
    <dgm:pt modelId="{4D5855AC-34E7-4F77-AE1C-390688593315}" type="sibTrans" cxnId="{1CE83879-66DA-4006-A81B-69792BA02291}">
      <dgm:prSet/>
      <dgm:spPr/>
      <dgm:t>
        <a:bodyPr/>
        <a:lstStyle/>
        <a:p>
          <a:endParaRPr lang="en-CA"/>
        </a:p>
      </dgm:t>
    </dgm:pt>
    <dgm:pt modelId="{E0D2AAE3-6AA7-4EC1-A341-DEBCC2F38CDC}">
      <dgm:prSet/>
      <dgm:spPr/>
      <dgm:t>
        <a:bodyPr/>
        <a:lstStyle/>
        <a:p>
          <a:r>
            <a:rPr kumimoji="0" lang="en-US" altLang="en-US" b="1" i="0" u="none" strike="noStrike" cap="none" normalizeH="0" baseline="0">
              <a:effectLst/>
              <a:latin typeface="Arial" panose="020B0604020202020204" pitchFamily="34" charset="0"/>
            </a:rPr>
            <a:t>Activities</a:t>
          </a:r>
          <a:r>
            <a:rPr kumimoji="0" lang="en-US" altLang="en-US" b="0" i="0" u="none" strike="noStrike" cap="none" normalizeH="0" baseline="0">
              <a:effectLst/>
              <a:latin typeface="Arial" panose="020B0604020202020204" pitchFamily="34" charset="0"/>
            </a:rPr>
            <a:t>: Develop strategies for continuous stakeholder involvement, ensure the project remains responsive to community needs. Every 2 years Resilience Summits/Retreats.</a:t>
          </a:r>
        </a:p>
      </dgm:t>
    </dgm:pt>
    <dgm:pt modelId="{ED6CB229-6E8D-4256-85DF-360900460984}" type="parTrans" cxnId="{B95DB70F-A461-4325-858F-92FCC6E3F26A}">
      <dgm:prSet/>
      <dgm:spPr/>
      <dgm:t>
        <a:bodyPr/>
        <a:lstStyle/>
        <a:p>
          <a:endParaRPr lang="en-CA"/>
        </a:p>
      </dgm:t>
    </dgm:pt>
    <dgm:pt modelId="{D87E923C-3BCB-460C-8B0C-3BA6C93B35F6}" type="sibTrans" cxnId="{B95DB70F-A461-4325-858F-92FCC6E3F26A}">
      <dgm:prSet/>
      <dgm:spPr/>
      <dgm:t>
        <a:bodyPr/>
        <a:lstStyle/>
        <a:p>
          <a:endParaRPr lang="en-CA"/>
        </a:p>
      </dgm:t>
    </dgm:pt>
    <dgm:pt modelId="{7A9C23BD-50B2-44FC-881D-4F44CECA83A1}">
      <dgm:prSet/>
      <dgm:spPr/>
      <dgm:t>
        <a:bodyPr/>
        <a:lstStyle/>
        <a:p>
          <a:r>
            <a:rPr kumimoji="0" lang="en-US" altLang="en-US" b="1" i="0" u="none" strike="noStrike" cap="none" normalizeH="0" baseline="0">
              <a:solidFill>
                <a:schemeClr val="tx1"/>
              </a:solidFill>
              <a:effectLst/>
              <a:latin typeface="Arial" panose="020B0604020202020204" pitchFamily="34" charset="0"/>
            </a:rPr>
            <a:t>Outcomes</a:t>
          </a:r>
          <a:r>
            <a:rPr kumimoji="0" lang="en-US" altLang="en-US" b="0" i="0" u="none" strike="noStrike" cap="none" normalizeH="0" baseline="0">
              <a:solidFill>
                <a:schemeClr val="tx1"/>
              </a:solidFill>
              <a:effectLst/>
              <a:latin typeface="Arial" panose="020B0604020202020204" pitchFamily="34" charset="0"/>
            </a:rPr>
            <a:t>: Consistent partner feedback on planning and adaptation to new challenges.</a:t>
          </a:r>
        </a:p>
      </dgm:t>
    </dgm:pt>
    <dgm:pt modelId="{006CC389-1FBF-425D-A80D-2FCE2CD17E0B}" type="parTrans" cxnId="{4C590546-6DD9-4DEC-B6BD-28797EBC4924}">
      <dgm:prSet/>
      <dgm:spPr/>
      <dgm:t>
        <a:bodyPr/>
        <a:lstStyle/>
        <a:p>
          <a:endParaRPr lang="en-CA"/>
        </a:p>
      </dgm:t>
    </dgm:pt>
    <dgm:pt modelId="{9822DE6A-3885-4DE6-A6D3-2453BE6EC6B4}" type="sibTrans" cxnId="{4C590546-6DD9-4DEC-B6BD-28797EBC4924}">
      <dgm:prSet/>
      <dgm:spPr/>
      <dgm:t>
        <a:bodyPr/>
        <a:lstStyle/>
        <a:p>
          <a:endParaRPr lang="en-CA"/>
        </a:p>
      </dgm:t>
    </dgm:pt>
    <dgm:pt modelId="{5E83101A-DFD1-40AE-AC87-3A7A263F2185}">
      <dgm:prSet/>
      <dgm:spPr/>
      <dgm:t>
        <a:bodyPr/>
        <a:lstStyle/>
        <a:p>
          <a:r>
            <a:rPr kumimoji="0" lang="en-US" altLang="en-US" b="1" i="0" u="none" strike="noStrike" cap="none" normalizeH="0" baseline="0">
              <a:solidFill>
                <a:schemeClr val="tx1"/>
              </a:solidFill>
              <a:effectLst/>
              <a:latin typeface="Arial" panose="020B0604020202020204" pitchFamily="34" charset="0"/>
            </a:rPr>
            <a:t>Measurement</a:t>
          </a:r>
          <a:r>
            <a:rPr kumimoji="0" lang="en-US" altLang="en-US" b="0" i="0" u="none" strike="noStrike" cap="none" normalizeH="0" baseline="0">
              <a:solidFill>
                <a:schemeClr val="tx1"/>
              </a:solidFill>
              <a:effectLst/>
              <a:latin typeface="Arial" panose="020B0604020202020204" pitchFamily="34" charset="0"/>
            </a:rPr>
            <a:t>:</a:t>
          </a:r>
        </a:p>
      </dgm:t>
    </dgm:pt>
    <dgm:pt modelId="{3B93059F-438A-4F8F-A550-09C80B1AC41C}" type="parTrans" cxnId="{7FEECD65-712D-4CB9-B3E0-3DCB80A3E811}">
      <dgm:prSet/>
      <dgm:spPr/>
      <dgm:t>
        <a:bodyPr/>
        <a:lstStyle/>
        <a:p>
          <a:endParaRPr lang="en-CA"/>
        </a:p>
      </dgm:t>
    </dgm:pt>
    <dgm:pt modelId="{7832CE98-C49F-42BE-9359-3ABAE992FAEA}" type="sibTrans" cxnId="{7FEECD65-712D-4CB9-B3E0-3DCB80A3E811}">
      <dgm:prSet/>
      <dgm:spPr/>
      <dgm:t>
        <a:bodyPr/>
        <a:lstStyle/>
        <a:p>
          <a:endParaRPr lang="en-CA"/>
        </a:p>
      </dgm:t>
    </dgm:pt>
    <dgm:pt modelId="{D3555203-55C8-4921-A9FB-7A5D5ED2BD81}">
      <dgm:prSet/>
      <dgm:spPr/>
      <dgm:t>
        <a:bodyPr/>
        <a:lstStyle/>
        <a:p>
          <a:r>
            <a:rPr kumimoji="0" lang="en-US" altLang="en-US" b="1" i="0" u="none" strike="noStrike" cap="none" normalizeH="0" baseline="0">
              <a:solidFill>
                <a:schemeClr val="tx1"/>
              </a:solidFill>
              <a:effectLst/>
              <a:latin typeface="Arial" panose="020B0604020202020204" pitchFamily="34" charset="0"/>
            </a:rPr>
            <a:t>Stakeholder Involvement</a:t>
          </a:r>
          <a:r>
            <a:rPr kumimoji="0" lang="en-US" altLang="en-US" b="0" i="0" u="none" strike="noStrike" cap="none" normalizeH="0" baseline="0">
              <a:solidFill>
                <a:schemeClr val="tx1"/>
              </a:solidFill>
              <a:effectLst/>
              <a:latin typeface="Arial" panose="020B0604020202020204" pitchFamily="34" charset="0"/>
            </a:rPr>
            <a:t>: Measure the extent of stakeholder engagement and its influence on project outcomes.</a:t>
          </a:r>
        </a:p>
      </dgm:t>
    </dgm:pt>
    <dgm:pt modelId="{21221F67-C1B7-42CA-AB99-5DAEBB49E040}" type="parTrans" cxnId="{A5637117-D175-40A4-BE9D-28386E21D58D}">
      <dgm:prSet/>
      <dgm:spPr/>
      <dgm:t>
        <a:bodyPr/>
        <a:lstStyle/>
        <a:p>
          <a:endParaRPr lang="en-CA"/>
        </a:p>
      </dgm:t>
    </dgm:pt>
    <dgm:pt modelId="{EA884E47-2C21-4D27-8C48-C679BC9A1FCF}" type="sibTrans" cxnId="{A5637117-D175-40A4-BE9D-28386E21D58D}">
      <dgm:prSet/>
      <dgm:spPr/>
      <dgm:t>
        <a:bodyPr/>
        <a:lstStyle/>
        <a:p>
          <a:endParaRPr lang="en-CA"/>
        </a:p>
      </dgm:t>
    </dgm:pt>
    <dgm:pt modelId="{C641B064-CFC8-4829-ABFD-75114DD4D796}">
      <dgm:prSet/>
      <dgm:spPr/>
      <dgm:t>
        <a:bodyPr/>
        <a:lstStyle/>
        <a:p>
          <a:r>
            <a:rPr kumimoji="0" lang="en-US" altLang="en-US" b="1" i="0" u="none" strike="noStrike" cap="none" normalizeH="0" baseline="0">
              <a:solidFill>
                <a:schemeClr val="tx1"/>
              </a:solidFill>
              <a:effectLst/>
              <a:latin typeface="Arial" panose="020B0604020202020204" pitchFamily="34" charset="0"/>
            </a:rPr>
            <a:t>Resilience Summit/Retreat</a:t>
          </a:r>
          <a:r>
            <a:rPr kumimoji="0" lang="en-US" altLang="en-US" b="0" i="0" u="none" strike="noStrike" cap="none" normalizeH="0" baseline="0">
              <a:solidFill>
                <a:schemeClr val="tx1"/>
              </a:solidFill>
              <a:effectLst/>
              <a:latin typeface="Arial" panose="020B0604020202020204" pitchFamily="34" charset="0"/>
            </a:rPr>
            <a:t>: Impact of learning.</a:t>
          </a:r>
        </a:p>
      </dgm:t>
    </dgm:pt>
    <dgm:pt modelId="{8EBE282F-CB6F-42E2-8258-4C7038AF73F5}" type="parTrans" cxnId="{465FF03C-FB1C-4AF8-B64B-4E83FFB73B39}">
      <dgm:prSet/>
      <dgm:spPr/>
      <dgm:t>
        <a:bodyPr/>
        <a:lstStyle/>
        <a:p>
          <a:endParaRPr lang="en-CA"/>
        </a:p>
      </dgm:t>
    </dgm:pt>
    <dgm:pt modelId="{AE71C610-E19F-4B42-9345-7998E3337F0C}" type="sibTrans" cxnId="{465FF03C-FB1C-4AF8-B64B-4E83FFB73B39}">
      <dgm:prSet/>
      <dgm:spPr/>
      <dgm:t>
        <a:bodyPr/>
        <a:lstStyle/>
        <a:p>
          <a:endParaRPr lang="en-CA"/>
        </a:p>
      </dgm:t>
    </dgm:pt>
    <dgm:pt modelId="{20ACA6A7-2871-4D2A-86DE-91E11217D1C7}" type="pres">
      <dgm:prSet presAssocID="{8E546388-BAD5-4FF3-B6EF-F5C61C4C800E}" presName="composite" presStyleCnt="0">
        <dgm:presLayoutVars>
          <dgm:chMax val="1"/>
          <dgm:dir/>
          <dgm:resizeHandles val="exact"/>
        </dgm:presLayoutVars>
      </dgm:prSet>
      <dgm:spPr/>
    </dgm:pt>
    <dgm:pt modelId="{E2ED55FC-8973-4BAD-9E5D-1FDB8DD0443B}" type="pres">
      <dgm:prSet presAssocID="{11AEBF81-0878-4C7D-884D-AC1B1EE86480}" presName="roof" presStyleLbl="dkBgShp" presStyleIdx="0" presStyleCnt="2"/>
      <dgm:spPr/>
    </dgm:pt>
    <dgm:pt modelId="{3F3932E7-2C85-42A7-A1D3-7037857A75A8}" type="pres">
      <dgm:prSet presAssocID="{11AEBF81-0878-4C7D-884D-AC1B1EE86480}" presName="pillars" presStyleCnt="0"/>
      <dgm:spPr/>
    </dgm:pt>
    <dgm:pt modelId="{9B35EFB4-8F55-4147-B470-1082FCB22BA3}" type="pres">
      <dgm:prSet presAssocID="{11AEBF81-0878-4C7D-884D-AC1B1EE86480}" presName="pillar1" presStyleLbl="node1" presStyleIdx="0" presStyleCnt="3">
        <dgm:presLayoutVars>
          <dgm:bulletEnabled val="1"/>
        </dgm:presLayoutVars>
      </dgm:prSet>
      <dgm:spPr/>
    </dgm:pt>
    <dgm:pt modelId="{AED5C46C-A1A0-40B6-BB97-55269EC7101E}" type="pres">
      <dgm:prSet presAssocID="{7A9C23BD-50B2-44FC-881D-4F44CECA83A1}" presName="pillarX" presStyleLbl="node1" presStyleIdx="1" presStyleCnt="3">
        <dgm:presLayoutVars>
          <dgm:bulletEnabled val="1"/>
        </dgm:presLayoutVars>
      </dgm:prSet>
      <dgm:spPr/>
    </dgm:pt>
    <dgm:pt modelId="{CA650CB8-A9B0-4ACA-83DA-D146FEDF4D85}" type="pres">
      <dgm:prSet presAssocID="{5E83101A-DFD1-40AE-AC87-3A7A263F2185}" presName="pillarX" presStyleLbl="node1" presStyleIdx="2" presStyleCnt="3">
        <dgm:presLayoutVars>
          <dgm:bulletEnabled val="1"/>
        </dgm:presLayoutVars>
      </dgm:prSet>
      <dgm:spPr/>
    </dgm:pt>
    <dgm:pt modelId="{52AD4CB7-D748-4839-BE5F-B2DF709FD269}" type="pres">
      <dgm:prSet presAssocID="{11AEBF81-0878-4C7D-884D-AC1B1EE86480}" presName="base" presStyleLbl="dkBgShp" presStyleIdx="1" presStyleCnt="2"/>
      <dgm:spPr/>
    </dgm:pt>
  </dgm:ptLst>
  <dgm:cxnLst>
    <dgm:cxn modelId="{B95DB70F-A461-4325-858F-92FCC6E3F26A}" srcId="{11AEBF81-0878-4C7D-884D-AC1B1EE86480}" destId="{E0D2AAE3-6AA7-4EC1-A341-DEBCC2F38CDC}" srcOrd="0" destOrd="0" parTransId="{ED6CB229-6E8D-4256-85DF-360900460984}" sibTransId="{D87E923C-3BCB-460C-8B0C-3BA6C93B35F6}"/>
    <dgm:cxn modelId="{A5637117-D175-40A4-BE9D-28386E21D58D}" srcId="{5E83101A-DFD1-40AE-AC87-3A7A263F2185}" destId="{D3555203-55C8-4921-A9FB-7A5D5ED2BD81}" srcOrd="0" destOrd="0" parTransId="{21221F67-C1B7-42CA-AB99-5DAEBB49E040}" sibTransId="{EA884E47-2C21-4D27-8C48-C679BC9A1FCF}"/>
    <dgm:cxn modelId="{5447EF21-D763-4F96-B49F-6B9F849140E0}" type="presOf" srcId="{7A9C23BD-50B2-44FC-881D-4F44CECA83A1}" destId="{AED5C46C-A1A0-40B6-BB97-55269EC7101E}" srcOrd="0" destOrd="0" presId="urn:microsoft.com/office/officeart/2005/8/layout/hList3"/>
    <dgm:cxn modelId="{465FF03C-FB1C-4AF8-B64B-4E83FFB73B39}" srcId="{5E83101A-DFD1-40AE-AC87-3A7A263F2185}" destId="{C641B064-CFC8-4829-ABFD-75114DD4D796}" srcOrd="1" destOrd="0" parTransId="{8EBE282F-CB6F-42E2-8258-4C7038AF73F5}" sibTransId="{AE71C610-E19F-4B42-9345-7998E3337F0C}"/>
    <dgm:cxn modelId="{43366342-BF5E-47B9-8AE6-BEA145BDA9EA}" type="presOf" srcId="{8E546388-BAD5-4FF3-B6EF-F5C61C4C800E}" destId="{20ACA6A7-2871-4D2A-86DE-91E11217D1C7}" srcOrd="0" destOrd="0" presId="urn:microsoft.com/office/officeart/2005/8/layout/hList3"/>
    <dgm:cxn modelId="{7FEECD65-712D-4CB9-B3E0-3DCB80A3E811}" srcId="{11AEBF81-0878-4C7D-884D-AC1B1EE86480}" destId="{5E83101A-DFD1-40AE-AC87-3A7A263F2185}" srcOrd="2" destOrd="0" parTransId="{3B93059F-438A-4F8F-A550-09C80B1AC41C}" sibTransId="{7832CE98-C49F-42BE-9359-3ABAE992FAEA}"/>
    <dgm:cxn modelId="{4C590546-6DD9-4DEC-B6BD-28797EBC4924}" srcId="{11AEBF81-0878-4C7D-884D-AC1B1EE86480}" destId="{7A9C23BD-50B2-44FC-881D-4F44CECA83A1}" srcOrd="1" destOrd="0" parTransId="{006CC389-1FBF-425D-A80D-2FCE2CD17E0B}" sibTransId="{9822DE6A-3885-4DE6-A6D3-2453BE6EC6B4}"/>
    <dgm:cxn modelId="{1CE83879-66DA-4006-A81B-69792BA02291}" srcId="{8E546388-BAD5-4FF3-B6EF-F5C61C4C800E}" destId="{11AEBF81-0878-4C7D-884D-AC1B1EE86480}" srcOrd="0" destOrd="0" parTransId="{36F7A135-50D2-4C94-8F95-E696D952B716}" sibTransId="{4D5855AC-34E7-4F77-AE1C-390688593315}"/>
    <dgm:cxn modelId="{DE4C2696-20F9-4742-8A4F-A3DDC2CDACEF}" type="presOf" srcId="{11AEBF81-0878-4C7D-884D-AC1B1EE86480}" destId="{E2ED55FC-8973-4BAD-9E5D-1FDB8DD0443B}" srcOrd="0" destOrd="0" presId="urn:microsoft.com/office/officeart/2005/8/layout/hList3"/>
    <dgm:cxn modelId="{39E7DA97-BFEF-4696-B716-8F5DC0BE6C23}" type="presOf" srcId="{C641B064-CFC8-4829-ABFD-75114DD4D796}" destId="{CA650CB8-A9B0-4ACA-83DA-D146FEDF4D85}" srcOrd="0" destOrd="2" presId="urn:microsoft.com/office/officeart/2005/8/layout/hList3"/>
    <dgm:cxn modelId="{8CCFADC7-4B99-4E14-9FBF-CC19E2D77212}" type="presOf" srcId="{E0D2AAE3-6AA7-4EC1-A341-DEBCC2F38CDC}" destId="{9B35EFB4-8F55-4147-B470-1082FCB22BA3}" srcOrd="0" destOrd="0" presId="urn:microsoft.com/office/officeart/2005/8/layout/hList3"/>
    <dgm:cxn modelId="{98BB63DE-32D1-4A08-9452-D7D144EB4986}" type="presOf" srcId="{5E83101A-DFD1-40AE-AC87-3A7A263F2185}" destId="{CA650CB8-A9B0-4ACA-83DA-D146FEDF4D85}" srcOrd="0" destOrd="0" presId="urn:microsoft.com/office/officeart/2005/8/layout/hList3"/>
    <dgm:cxn modelId="{85632EF4-D3D7-4FF2-8D2C-6B97211622FE}" type="presOf" srcId="{D3555203-55C8-4921-A9FB-7A5D5ED2BD81}" destId="{CA650CB8-A9B0-4ACA-83DA-D146FEDF4D85}" srcOrd="0" destOrd="1" presId="urn:microsoft.com/office/officeart/2005/8/layout/hList3"/>
    <dgm:cxn modelId="{37D1DDEF-0358-410D-8F7E-A67CB4F2CF1E}" type="presParOf" srcId="{20ACA6A7-2871-4D2A-86DE-91E11217D1C7}" destId="{E2ED55FC-8973-4BAD-9E5D-1FDB8DD0443B}" srcOrd="0" destOrd="0" presId="urn:microsoft.com/office/officeart/2005/8/layout/hList3"/>
    <dgm:cxn modelId="{BEA4D359-A3B7-40AC-8ACC-5790C194E985}" type="presParOf" srcId="{20ACA6A7-2871-4D2A-86DE-91E11217D1C7}" destId="{3F3932E7-2C85-42A7-A1D3-7037857A75A8}" srcOrd="1" destOrd="0" presId="urn:microsoft.com/office/officeart/2005/8/layout/hList3"/>
    <dgm:cxn modelId="{C3999675-E37B-485A-BB01-27144E217650}" type="presParOf" srcId="{3F3932E7-2C85-42A7-A1D3-7037857A75A8}" destId="{9B35EFB4-8F55-4147-B470-1082FCB22BA3}" srcOrd="0" destOrd="0" presId="urn:microsoft.com/office/officeart/2005/8/layout/hList3"/>
    <dgm:cxn modelId="{61096106-DD94-492B-B8D4-2529C1E19ECB}" type="presParOf" srcId="{3F3932E7-2C85-42A7-A1D3-7037857A75A8}" destId="{AED5C46C-A1A0-40B6-BB97-55269EC7101E}" srcOrd="1" destOrd="0" presId="urn:microsoft.com/office/officeart/2005/8/layout/hList3"/>
    <dgm:cxn modelId="{C0BCA69A-0C7D-4C02-AC99-8135FA0C98D6}" type="presParOf" srcId="{3F3932E7-2C85-42A7-A1D3-7037857A75A8}" destId="{CA650CB8-A9B0-4ACA-83DA-D146FEDF4D85}" srcOrd="2" destOrd="0" presId="urn:microsoft.com/office/officeart/2005/8/layout/hList3"/>
    <dgm:cxn modelId="{8139EAC6-9BD0-4ED7-B360-5C85A6BF0C7E}" type="presParOf" srcId="{20ACA6A7-2871-4D2A-86DE-91E11217D1C7}" destId="{52AD4CB7-D748-4839-BE5F-B2DF709FD26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1936AD-7ABE-42AF-B866-5B29874D289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CA"/>
        </a:p>
      </dgm:t>
    </dgm:pt>
    <dgm:pt modelId="{06DA77FB-76A0-4BB0-BBCF-0C8507894AC4}">
      <dgm:prSet phldrT="[Text]" custT="1"/>
      <dgm:spPr/>
      <dgm:t>
        <a:bodyPr/>
        <a:lstStyle/>
        <a:p>
          <a:pPr>
            <a:lnSpc>
              <a:spcPct val="100000"/>
            </a:lnSpc>
            <a:defRPr b="1"/>
          </a:pPr>
          <a:r>
            <a:rPr lang="en-US" sz="1800" b="0" i="0">
              <a:effectLst/>
            </a:rPr>
            <a:t>Project Management </a:t>
          </a:r>
          <a:endParaRPr lang="en-CA" sz="1800"/>
        </a:p>
      </dgm:t>
    </dgm:pt>
    <dgm:pt modelId="{C9B32841-71C7-46B7-968B-9984606B3525}" type="parTrans" cxnId="{EFBF1D4B-7C90-4932-8BEB-83AA53BA942D}">
      <dgm:prSet/>
      <dgm:spPr/>
      <dgm:t>
        <a:bodyPr/>
        <a:lstStyle/>
        <a:p>
          <a:endParaRPr lang="en-CA" sz="2000"/>
        </a:p>
      </dgm:t>
    </dgm:pt>
    <dgm:pt modelId="{1DDE993A-81FE-4955-BAC6-F504DD2D4345}" type="sibTrans" cxnId="{EFBF1D4B-7C90-4932-8BEB-83AA53BA942D}">
      <dgm:prSet/>
      <dgm:spPr/>
      <dgm:t>
        <a:bodyPr/>
        <a:lstStyle/>
        <a:p>
          <a:endParaRPr lang="en-CA" sz="2000"/>
        </a:p>
      </dgm:t>
    </dgm:pt>
    <dgm:pt modelId="{D08BE66E-0571-48C5-B718-9F32CF5B392A}">
      <dgm:prSet custT="1"/>
      <dgm:spPr/>
      <dgm:t>
        <a:bodyPr/>
        <a:lstStyle/>
        <a:p>
          <a:pPr>
            <a:lnSpc>
              <a:spcPct val="100000"/>
            </a:lnSpc>
          </a:pPr>
          <a:r>
            <a:rPr lang="en-US" sz="1400" b="0" i="0">
              <a:effectLst/>
            </a:rPr>
            <a:t>Oversee the overall progress of all action groups. </a:t>
          </a:r>
        </a:p>
      </dgm:t>
    </dgm:pt>
    <dgm:pt modelId="{51387C4D-59A2-403D-8B56-57EFB2453741}" type="parTrans" cxnId="{351A2941-14D3-4359-808C-637F0A80024C}">
      <dgm:prSet/>
      <dgm:spPr/>
      <dgm:t>
        <a:bodyPr/>
        <a:lstStyle/>
        <a:p>
          <a:endParaRPr lang="en-CA" sz="2000"/>
        </a:p>
      </dgm:t>
    </dgm:pt>
    <dgm:pt modelId="{DCC23004-0F51-45CF-B5A4-675304C81313}" type="sibTrans" cxnId="{351A2941-14D3-4359-808C-637F0A80024C}">
      <dgm:prSet/>
      <dgm:spPr/>
      <dgm:t>
        <a:bodyPr/>
        <a:lstStyle/>
        <a:p>
          <a:endParaRPr lang="en-CA" sz="2000"/>
        </a:p>
      </dgm:t>
    </dgm:pt>
    <dgm:pt modelId="{2EFF4732-30FF-49CB-B742-6040834F4CD4}">
      <dgm:prSet custT="1"/>
      <dgm:spPr/>
      <dgm:t>
        <a:bodyPr/>
        <a:lstStyle/>
        <a:p>
          <a:pPr>
            <a:lnSpc>
              <a:spcPct val="100000"/>
            </a:lnSpc>
          </a:pPr>
          <a:r>
            <a:rPr lang="en-US" sz="1400" b="0" i="0">
              <a:effectLst/>
            </a:rPr>
            <a:t>Ensure timely execution of planned activities. </a:t>
          </a:r>
        </a:p>
      </dgm:t>
    </dgm:pt>
    <dgm:pt modelId="{E11165D7-0A5A-4211-9685-B417F42FA39C}" type="parTrans" cxnId="{78CE419F-51F8-46DE-A2BF-C8EE7B6EFA63}">
      <dgm:prSet/>
      <dgm:spPr/>
      <dgm:t>
        <a:bodyPr/>
        <a:lstStyle/>
        <a:p>
          <a:endParaRPr lang="en-CA" sz="2000"/>
        </a:p>
      </dgm:t>
    </dgm:pt>
    <dgm:pt modelId="{59F44963-3E5C-421E-8FFA-2B33F7CC3928}" type="sibTrans" cxnId="{78CE419F-51F8-46DE-A2BF-C8EE7B6EFA63}">
      <dgm:prSet/>
      <dgm:spPr/>
      <dgm:t>
        <a:bodyPr/>
        <a:lstStyle/>
        <a:p>
          <a:endParaRPr lang="en-CA" sz="2000"/>
        </a:p>
      </dgm:t>
    </dgm:pt>
    <dgm:pt modelId="{9C73420B-9767-43CF-A8F6-D2DB31614C61}">
      <dgm:prSet custT="1"/>
      <dgm:spPr/>
      <dgm:t>
        <a:bodyPr/>
        <a:lstStyle/>
        <a:p>
          <a:pPr>
            <a:lnSpc>
              <a:spcPct val="100000"/>
            </a:lnSpc>
          </a:pPr>
          <a:r>
            <a:rPr lang="en-US" sz="1400" b="0" i="0">
              <a:effectLst/>
            </a:rPr>
            <a:t>Schedule and facilitate regular drop-in sessions for facilitators. </a:t>
          </a:r>
        </a:p>
      </dgm:t>
    </dgm:pt>
    <dgm:pt modelId="{07F6864D-2589-43BB-B748-BFBC6F690515}" type="parTrans" cxnId="{77515317-108B-4971-9DBF-D99F7E43E17A}">
      <dgm:prSet/>
      <dgm:spPr/>
      <dgm:t>
        <a:bodyPr/>
        <a:lstStyle/>
        <a:p>
          <a:endParaRPr lang="en-CA" sz="2000"/>
        </a:p>
      </dgm:t>
    </dgm:pt>
    <dgm:pt modelId="{DA1EEDC8-BE98-493E-8387-9B256135D296}" type="sibTrans" cxnId="{77515317-108B-4971-9DBF-D99F7E43E17A}">
      <dgm:prSet/>
      <dgm:spPr/>
      <dgm:t>
        <a:bodyPr/>
        <a:lstStyle/>
        <a:p>
          <a:endParaRPr lang="en-CA" sz="2000"/>
        </a:p>
      </dgm:t>
    </dgm:pt>
    <dgm:pt modelId="{B83965E3-895B-46AB-9930-A61A47C1BDF4}">
      <dgm:prSet custT="1"/>
      <dgm:spPr/>
      <dgm:t>
        <a:bodyPr/>
        <a:lstStyle/>
        <a:p>
          <a:pPr>
            <a:lnSpc>
              <a:spcPct val="100000"/>
            </a:lnSpc>
          </a:pPr>
          <a:r>
            <a:rPr lang="en-US" sz="1400" b="0" i="0">
              <a:effectLst/>
            </a:rPr>
            <a:t>Facilitators want to set up an informal drop-in through virtual means. </a:t>
          </a:r>
        </a:p>
      </dgm:t>
    </dgm:pt>
    <dgm:pt modelId="{ED12D4A6-FD6E-44DB-80C2-DEFE5949B508}" type="parTrans" cxnId="{E4FD9B99-6BC2-4207-815D-F1E1864EFA62}">
      <dgm:prSet/>
      <dgm:spPr/>
      <dgm:t>
        <a:bodyPr/>
        <a:lstStyle/>
        <a:p>
          <a:endParaRPr lang="en-CA" sz="2000"/>
        </a:p>
      </dgm:t>
    </dgm:pt>
    <dgm:pt modelId="{952E96F6-4A5F-4061-B367-075BE10E17D8}" type="sibTrans" cxnId="{E4FD9B99-6BC2-4207-815D-F1E1864EFA62}">
      <dgm:prSet/>
      <dgm:spPr/>
      <dgm:t>
        <a:bodyPr/>
        <a:lstStyle/>
        <a:p>
          <a:endParaRPr lang="en-CA" sz="2000"/>
        </a:p>
      </dgm:t>
    </dgm:pt>
    <dgm:pt modelId="{CEBF407A-8994-4ECB-A382-6AB927EC1F10}">
      <dgm:prSet custT="1"/>
      <dgm:spPr/>
      <dgm:t>
        <a:bodyPr/>
        <a:lstStyle/>
        <a:p>
          <a:pPr>
            <a:lnSpc>
              <a:spcPct val="100000"/>
            </a:lnSpc>
            <a:defRPr b="1"/>
          </a:pPr>
          <a:r>
            <a:rPr lang="en-US" sz="1800" b="0" i="0">
              <a:effectLst/>
            </a:rPr>
            <a:t>Financial Management </a:t>
          </a:r>
        </a:p>
      </dgm:t>
    </dgm:pt>
    <dgm:pt modelId="{371DD8DF-1DD0-4F43-8F0B-3EB8760A6C36}" type="parTrans" cxnId="{26F3C7F1-757C-4F5E-8302-3ACACF865097}">
      <dgm:prSet/>
      <dgm:spPr/>
      <dgm:t>
        <a:bodyPr/>
        <a:lstStyle/>
        <a:p>
          <a:endParaRPr lang="en-CA" sz="2000"/>
        </a:p>
      </dgm:t>
    </dgm:pt>
    <dgm:pt modelId="{3C31DFFB-87A5-4D12-AA11-73B5123E6B50}" type="sibTrans" cxnId="{26F3C7F1-757C-4F5E-8302-3ACACF865097}">
      <dgm:prSet/>
      <dgm:spPr/>
      <dgm:t>
        <a:bodyPr/>
        <a:lstStyle/>
        <a:p>
          <a:endParaRPr lang="en-CA" sz="2000"/>
        </a:p>
      </dgm:t>
    </dgm:pt>
    <dgm:pt modelId="{F9C5FE46-169D-4424-BA68-AC80CDF3FA41}">
      <dgm:prSet custT="1"/>
      <dgm:spPr/>
      <dgm:t>
        <a:bodyPr/>
        <a:lstStyle/>
        <a:p>
          <a:pPr>
            <a:lnSpc>
              <a:spcPct val="100000"/>
            </a:lnSpc>
          </a:pPr>
          <a:r>
            <a:rPr lang="en-US" sz="1400" b="0" i="0">
              <a:effectLst/>
            </a:rPr>
            <a:t>Monitor budget and funding allocations. </a:t>
          </a:r>
        </a:p>
      </dgm:t>
    </dgm:pt>
    <dgm:pt modelId="{357205F7-3421-4F65-8E0A-B78BD1DFFD83}" type="parTrans" cxnId="{71FA4646-F35E-4AF1-907A-51565D7D1FCB}">
      <dgm:prSet/>
      <dgm:spPr/>
      <dgm:t>
        <a:bodyPr/>
        <a:lstStyle/>
        <a:p>
          <a:endParaRPr lang="en-CA" sz="2000"/>
        </a:p>
      </dgm:t>
    </dgm:pt>
    <dgm:pt modelId="{0D29524B-D667-43FD-AA71-FD86C799AAD6}" type="sibTrans" cxnId="{71FA4646-F35E-4AF1-907A-51565D7D1FCB}">
      <dgm:prSet/>
      <dgm:spPr/>
      <dgm:t>
        <a:bodyPr/>
        <a:lstStyle/>
        <a:p>
          <a:endParaRPr lang="en-CA" sz="2000"/>
        </a:p>
      </dgm:t>
    </dgm:pt>
    <dgm:pt modelId="{8B25DEA7-26B6-45DF-931D-BAB41FE4C03D}">
      <dgm:prSet custT="1"/>
      <dgm:spPr/>
      <dgm:t>
        <a:bodyPr/>
        <a:lstStyle/>
        <a:p>
          <a:pPr>
            <a:lnSpc>
              <a:spcPct val="100000"/>
            </a:lnSpc>
          </a:pPr>
          <a:r>
            <a:rPr lang="en-US" sz="1400" b="0" i="0">
              <a:effectLst/>
            </a:rPr>
            <a:t>Facilitate financial workshops and capacity-building sessions. </a:t>
          </a:r>
        </a:p>
      </dgm:t>
    </dgm:pt>
    <dgm:pt modelId="{8AEBE933-CE9B-4C18-AF63-33D07647618B}" type="parTrans" cxnId="{2F835BBF-7F63-4731-B192-E835FDD643AB}">
      <dgm:prSet/>
      <dgm:spPr/>
      <dgm:t>
        <a:bodyPr/>
        <a:lstStyle/>
        <a:p>
          <a:endParaRPr lang="en-CA" sz="2000"/>
        </a:p>
      </dgm:t>
    </dgm:pt>
    <dgm:pt modelId="{D2FB17EA-0E69-493E-98E2-5F94C4D51B1C}" type="sibTrans" cxnId="{2F835BBF-7F63-4731-B192-E835FDD643AB}">
      <dgm:prSet/>
      <dgm:spPr/>
      <dgm:t>
        <a:bodyPr/>
        <a:lstStyle/>
        <a:p>
          <a:endParaRPr lang="en-CA" sz="2000"/>
        </a:p>
      </dgm:t>
    </dgm:pt>
    <dgm:pt modelId="{DC6ED2E4-A79E-453F-834A-F92A66271E86}">
      <dgm:prSet custT="1"/>
      <dgm:spPr/>
      <dgm:t>
        <a:bodyPr/>
        <a:lstStyle/>
        <a:p>
          <a:pPr>
            <a:lnSpc>
              <a:spcPct val="100000"/>
            </a:lnSpc>
          </a:pPr>
          <a:r>
            <a:rPr lang="en-US" sz="1400" b="0" i="0">
              <a:effectLst/>
            </a:rPr>
            <a:t>Collaborate for corporate sponsorships and grants. </a:t>
          </a:r>
        </a:p>
      </dgm:t>
    </dgm:pt>
    <dgm:pt modelId="{ECCD4091-1864-45EE-8FC7-84A06B7CC4B7}" type="parTrans" cxnId="{E48E9075-67FE-49F1-91CC-1A59AFEC1505}">
      <dgm:prSet/>
      <dgm:spPr/>
      <dgm:t>
        <a:bodyPr/>
        <a:lstStyle/>
        <a:p>
          <a:endParaRPr lang="en-CA" sz="2000"/>
        </a:p>
      </dgm:t>
    </dgm:pt>
    <dgm:pt modelId="{748F49B0-2FBA-4E9F-848B-7F6DEEBEAB3A}" type="sibTrans" cxnId="{E48E9075-67FE-49F1-91CC-1A59AFEC1505}">
      <dgm:prSet/>
      <dgm:spPr/>
      <dgm:t>
        <a:bodyPr/>
        <a:lstStyle/>
        <a:p>
          <a:endParaRPr lang="en-CA" sz="2000"/>
        </a:p>
      </dgm:t>
    </dgm:pt>
    <dgm:pt modelId="{EE33839B-EC0C-4EE1-84FB-98119D05FD79}">
      <dgm:prSet custT="1"/>
      <dgm:spPr/>
      <dgm:t>
        <a:bodyPr/>
        <a:lstStyle/>
        <a:p>
          <a:pPr>
            <a:lnSpc>
              <a:spcPct val="100000"/>
            </a:lnSpc>
            <a:defRPr b="1"/>
          </a:pPr>
          <a:r>
            <a:rPr lang="en-US" sz="1800" b="0" i="0">
              <a:effectLst/>
            </a:rPr>
            <a:t>Evaluation </a:t>
          </a:r>
        </a:p>
      </dgm:t>
    </dgm:pt>
    <dgm:pt modelId="{83E5156B-2104-4CAD-9A78-B4BDAE456B3D}" type="parTrans" cxnId="{3FB2641C-A7AB-41F1-B38C-01ABA5252A56}">
      <dgm:prSet/>
      <dgm:spPr/>
      <dgm:t>
        <a:bodyPr/>
        <a:lstStyle/>
        <a:p>
          <a:endParaRPr lang="en-CA" sz="2000"/>
        </a:p>
      </dgm:t>
    </dgm:pt>
    <dgm:pt modelId="{B7E18932-3DB4-466B-B0EC-3223D63E98D8}" type="sibTrans" cxnId="{3FB2641C-A7AB-41F1-B38C-01ABA5252A56}">
      <dgm:prSet/>
      <dgm:spPr/>
      <dgm:t>
        <a:bodyPr/>
        <a:lstStyle/>
        <a:p>
          <a:endParaRPr lang="en-CA" sz="2000"/>
        </a:p>
      </dgm:t>
    </dgm:pt>
    <dgm:pt modelId="{73C98E59-0FC3-4406-8C15-E2D9697DBA63}">
      <dgm:prSet custT="1"/>
      <dgm:spPr/>
      <dgm:t>
        <a:bodyPr/>
        <a:lstStyle/>
        <a:p>
          <a:pPr>
            <a:lnSpc>
              <a:spcPct val="100000"/>
            </a:lnSpc>
          </a:pPr>
          <a:r>
            <a:rPr lang="en-US" sz="1400" b="0" i="0">
              <a:effectLst/>
            </a:rPr>
            <a:t>Track and measure the impact of initiatives. </a:t>
          </a:r>
        </a:p>
      </dgm:t>
    </dgm:pt>
    <dgm:pt modelId="{B30EE3B1-6002-4E27-837C-1FFC013BE3D9}" type="parTrans" cxnId="{54D94A01-42D3-4E3D-A6C8-724D1101B502}">
      <dgm:prSet/>
      <dgm:spPr/>
      <dgm:t>
        <a:bodyPr/>
        <a:lstStyle/>
        <a:p>
          <a:endParaRPr lang="en-CA" sz="2000"/>
        </a:p>
      </dgm:t>
    </dgm:pt>
    <dgm:pt modelId="{D2C09F0F-A168-44B5-A356-D8C665A29B8A}" type="sibTrans" cxnId="{54D94A01-42D3-4E3D-A6C8-724D1101B502}">
      <dgm:prSet/>
      <dgm:spPr/>
      <dgm:t>
        <a:bodyPr/>
        <a:lstStyle/>
        <a:p>
          <a:endParaRPr lang="en-CA" sz="2000"/>
        </a:p>
      </dgm:t>
    </dgm:pt>
    <dgm:pt modelId="{C601EDA5-A609-41F5-8084-18118BB4B9FC}">
      <dgm:prSet custT="1"/>
      <dgm:spPr/>
      <dgm:t>
        <a:bodyPr/>
        <a:lstStyle/>
        <a:p>
          <a:pPr>
            <a:lnSpc>
              <a:spcPct val="100000"/>
            </a:lnSpc>
          </a:pPr>
          <a:r>
            <a:rPr lang="en-US" sz="1400" b="0" i="0">
              <a:effectLst/>
            </a:rPr>
            <a:t>Compile feedback and make adjustments as needed. </a:t>
          </a:r>
        </a:p>
      </dgm:t>
    </dgm:pt>
    <dgm:pt modelId="{EDB0F2D4-18E1-404D-B57D-506CE089A80C}" type="parTrans" cxnId="{EA66DE72-28AD-47D1-B341-85B989DE5C43}">
      <dgm:prSet/>
      <dgm:spPr/>
      <dgm:t>
        <a:bodyPr/>
        <a:lstStyle/>
        <a:p>
          <a:endParaRPr lang="en-CA" sz="2000"/>
        </a:p>
      </dgm:t>
    </dgm:pt>
    <dgm:pt modelId="{95CEBAC2-3257-47DA-96DA-36A4B8520514}" type="sibTrans" cxnId="{EA66DE72-28AD-47D1-B341-85B989DE5C43}">
      <dgm:prSet/>
      <dgm:spPr/>
      <dgm:t>
        <a:bodyPr/>
        <a:lstStyle/>
        <a:p>
          <a:endParaRPr lang="en-CA" sz="2000"/>
        </a:p>
      </dgm:t>
    </dgm:pt>
    <dgm:pt modelId="{4FE6E246-70D5-4828-A470-31CE91EE21BF}">
      <dgm:prSet custT="1"/>
      <dgm:spPr/>
      <dgm:t>
        <a:bodyPr/>
        <a:lstStyle/>
        <a:p>
          <a:pPr>
            <a:lnSpc>
              <a:spcPct val="100000"/>
            </a:lnSpc>
          </a:pPr>
          <a:r>
            <a:rPr lang="en-US" sz="1400" b="0" i="0">
              <a:effectLst/>
            </a:rPr>
            <a:t>Evaluate changes in knowledge, attitudes, and short-term behaviour among participants. </a:t>
          </a:r>
        </a:p>
      </dgm:t>
    </dgm:pt>
    <dgm:pt modelId="{794B1096-7174-4976-A663-EA3814BA95AA}" type="parTrans" cxnId="{E46394A7-DEE7-4237-98B2-026DFEFE420B}">
      <dgm:prSet/>
      <dgm:spPr/>
      <dgm:t>
        <a:bodyPr/>
        <a:lstStyle/>
        <a:p>
          <a:endParaRPr lang="en-CA" sz="2000"/>
        </a:p>
      </dgm:t>
    </dgm:pt>
    <dgm:pt modelId="{CE96E6FA-19B4-41A3-A1F6-58E58AB1EBDC}" type="sibTrans" cxnId="{E46394A7-DEE7-4237-98B2-026DFEFE420B}">
      <dgm:prSet/>
      <dgm:spPr/>
      <dgm:t>
        <a:bodyPr/>
        <a:lstStyle/>
        <a:p>
          <a:endParaRPr lang="en-CA" sz="2000"/>
        </a:p>
      </dgm:t>
    </dgm:pt>
    <dgm:pt modelId="{E3ED3C3B-3577-4AD2-8760-CDCB42297F43}">
      <dgm:prSet custT="1"/>
      <dgm:spPr/>
      <dgm:t>
        <a:bodyPr/>
        <a:lstStyle/>
        <a:p>
          <a:pPr>
            <a:lnSpc>
              <a:spcPct val="100000"/>
            </a:lnSpc>
          </a:pPr>
          <a:r>
            <a:rPr lang="en-US" sz="1400" b="0" i="0">
              <a:effectLst/>
            </a:rPr>
            <a:t>Assess the sustained impact on community resilience, such as improved social support networks and reduced community-level stressors. </a:t>
          </a:r>
        </a:p>
      </dgm:t>
    </dgm:pt>
    <dgm:pt modelId="{B7DE9449-C9AE-4B04-8FEB-9695A38D133E}" type="parTrans" cxnId="{59FBB268-88B8-4310-A607-4491AC592AA1}">
      <dgm:prSet/>
      <dgm:spPr/>
      <dgm:t>
        <a:bodyPr/>
        <a:lstStyle/>
        <a:p>
          <a:endParaRPr lang="en-CA" sz="2000"/>
        </a:p>
      </dgm:t>
    </dgm:pt>
    <dgm:pt modelId="{8AE34308-6F08-4AAF-939D-56275275CE3E}" type="sibTrans" cxnId="{59FBB268-88B8-4310-A607-4491AC592AA1}">
      <dgm:prSet/>
      <dgm:spPr/>
      <dgm:t>
        <a:bodyPr/>
        <a:lstStyle/>
        <a:p>
          <a:endParaRPr lang="en-CA" sz="2000"/>
        </a:p>
      </dgm:t>
    </dgm:pt>
    <dgm:pt modelId="{EE282F04-05FB-4E59-9236-ED84C4CE1F69}">
      <dgm:prSet custT="1"/>
      <dgm:spPr/>
      <dgm:t>
        <a:bodyPr/>
        <a:lstStyle/>
        <a:p>
          <a:pPr>
            <a:lnSpc>
              <a:spcPct val="100000"/>
            </a:lnSpc>
            <a:defRPr b="1"/>
          </a:pPr>
          <a:r>
            <a:rPr lang="en-US" sz="1800" b="0" i="0">
              <a:effectLst/>
            </a:rPr>
            <a:t>Communication </a:t>
          </a:r>
        </a:p>
      </dgm:t>
    </dgm:pt>
    <dgm:pt modelId="{1323C085-AABB-4B11-969E-58AB6081BD50}" type="parTrans" cxnId="{753ACC3D-FC7B-41FD-ACB0-1FBBBF358B76}">
      <dgm:prSet/>
      <dgm:spPr/>
      <dgm:t>
        <a:bodyPr/>
        <a:lstStyle/>
        <a:p>
          <a:endParaRPr lang="en-CA" sz="2000"/>
        </a:p>
      </dgm:t>
    </dgm:pt>
    <dgm:pt modelId="{AEDC8E8C-3E0F-4CD4-9B0A-F3969F5A9534}" type="sibTrans" cxnId="{753ACC3D-FC7B-41FD-ACB0-1FBBBF358B76}">
      <dgm:prSet/>
      <dgm:spPr/>
      <dgm:t>
        <a:bodyPr/>
        <a:lstStyle/>
        <a:p>
          <a:endParaRPr lang="en-CA" sz="2000"/>
        </a:p>
      </dgm:t>
    </dgm:pt>
    <dgm:pt modelId="{79FB4F7C-353C-463D-AAE2-0FF343770D9B}">
      <dgm:prSet custT="1"/>
      <dgm:spPr/>
      <dgm:t>
        <a:bodyPr/>
        <a:lstStyle/>
        <a:p>
          <a:pPr>
            <a:lnSpc>
              <a:spcPct val="100000"/>
            </a:lnSpc>
          </a:pPr>
          <a:r>
            <a:rPr lang="en-US" sz="1400" b="0" i="0">
              <a:effectLst/>
            </a:rPr>
            <a:t>Develop and implement a communication/social media plan. </a:t>
          </a:r>
        </a:p>
      </dgm:t>
    </dgm:pt>
    <dgm:pt modelId="{35B4AE2E-B4F1-43A5-A421-AFDCC0D3B24E}" type="parTrans" cxnId="{8F100C3A-32E0-4C2A-8EF6-E1DE2D2CD3F4}">
      <dgm:prSet/>
      <dgm:spPr/>
      <dgm:t>
        <a:bodyPr/>
        <a:lstStyle/>
        <a:p>
          <a:endParaRPr lang="en-CA" sz="2000"/>
        </a:p>
      </dgm:t>
    </dgm:pt>
    <dgm:pt modelId="{079B7A6B-8040-48D3-BBFF-F74A305C39A6}" type="sibTrans" cxnId="{8F100C3A-32E0-4C2A-8EF6-E1DE2D2CD3F4}">
      <dgm:prSet/>
      <dgm:spPr/>
      <dgm:t>
        <a:bodyPr/>
        <a:lstStyle/>
        <a:p>
          <a:endParaRPr lang="en-CA" sz="2000"/>
        </a:p>
      </dgm:t>
    </dgm:pt>
    <dgm:pt modelId="{AE77E5D2-9033-44E0-B471-25B2D5A4AC31}">
      <dgm:prSet custT="1"/>
      <dgm:spPr/>
      <dgm:t>
        <a:bodyPr/>
        <a:lstStyle/>
        <a:p>
          <a:pPr>
            <a:lnSpc>
              <a:spcPct val="100000"/>
            </a:lnSpc>
          </a:pPr>
          <a:r>
            <a:rPr lang="en-US" sz="1400" b="0" i="0">
              <a:effectLst/>
            </a:rPr>
            <a:t>Promote events and activities through various channels. </a:t>
          </a:r>
        </a:p>
      </dgm:t>
    </dgm:pt>
    <dgm:pt modelId="{911DF4BB-BF0F-4844-B17B-601D90A9F18B}" type="parTrans" cxnId="{8277945B-88F0-47B8-86D7-BCE43C9EE4ED}">
      <dgm:prSet/>
      <dgm:spPr/>
      <dgm:t>
        <a:bodyPr/>
        <a:lstStyle/>
        <a:p>
          <a:endParaRPr lang="en-CA" sz="2000"/>
        </a:p>
      </dgm:t>
    </dgm:pt>
    <dgm:pt modelId="{99B78B0D-8D7D-465D-B26A-A5D4AE2A914B}" type="sibTrans" cxnId="{8277945B-88F0-47B8-86D7-BCE43C9EE4ED}">
      <dgm:prSet/>
      <dgm:spPr/>
      <dgm:t>
        <a:bodyPr/>
        <a:lstStyle/>
        <a:p>
          <a:endParaRPr lang="en-CA" sz="2000"/>
        </a:p>
      </dgm:t>
    </dgm:pt>
    <dgm:pt modelId="{63D505CB-1294-48A6-9DAB-B8BB537B16F8}">
      <dgm:prSet custT="1"/>
      <dgm:spPr/>
      <dgm:t>
        <a:bodyPr/>
        <a:lstStyle/>
        <a:p>
          <a:pPr>
            <a:lnSpc>
              <a:spcPct val="100000"/>
            </a:lnSpc>
          </a:pPr>
          <a:r>
            <a:rPr lang="en-US" sz="1400" b="0" i="0">
              <a:effectLst/>
            </a:rPr>
            <a:t>Manage external communication and updates about the Resilience Project. </a:t>
          </a:r>
        </a:p>
      </dgm:t>
    </dgm:pt>
    <dgm:pt modelId="{25DBDBB9-0596-4396-8514-C672A22065F4}" type="parTrans" cxnId="{13133E15-9C5B-4D39-BF3F-C4D710A03BEC}">
      <dgm:prSet/>
      <dgm:spPr/>
      <dgm:t>
        <a:bodyPr/>
        <a:lstStyle/>
        <a:p>
          <a:endParaRPr lang="en-CA" sz="2000"/>
        </a:p>
      </dgm:t>
    </dgm:pt>
    <dgm:pt modelId="{88C3D922-5879-4F6C-B93E-14F1A85550FF}" type="sibTrans" cxnId="{13133E15-9C5B-4D39-BF3F-C4D710A03BEC}">
      <dgm:prSet/>
      <dgm:spPr/>
      <dgm:t>
        <a:bodyPr/>
        <a:lstStyle/>
        <a:p>
          <a:endParaRPr lang="en-CA" sz="2000"/>
        </a:p>
      </dgm:t>
    </dgm:pt>
    <dgm:pt modelId="{D24CEF84-1977-4065-824B-BC5B09EDC722}" type="pres">
      <dgm:prSet presAssocID="{101936AD-7ABE-42AF-B866-5B29874D2896}" presName="root" presStyleCnt="0">
        <dgm:presLayoutVars>
          <dgm:dir/>
          <dgm:resizeHandles val="exact"/>
        </dgm:presLayoutVars>
      </dgm:prSet>
      <dgm:spPr/>
    </dgm:pt>
    <dgm:pt modelId="{8847C261-C7CF-4412-BE8C-7065D88582C4}" type="pres">
      <dgm:prSet presAssocID="{06DA77FB-76A0-4BB0-BBCF-0C8507894AC4}" presName="compNode" presStyleCnt="0"/>
      <dgm:spPr/>
    </dgm:pt>
    <dgm:pt modelId="{88E6545F-09ED-4B1B-BC4E-594419BF3E97}" type="pres">
      <dgm:prSet presAssocID="{06DA77FB-76A0-4BB0-BBCF-0C8507894AC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102C7B2-43BC-44BB-9E13-29D760C45153}" type="pres">
      <dgm:prSet presAssocID="{06DA77FB-76A0-4BB0-BBCF-0C8507894AC4}" presName="iconSpace" presStyleCnt="0"/>
      <dgm:spPr/>
    </dgm:pt>
    <dgm:pt modelId="{4B179EB0-9ECC-43F6-921D-4F1D27B47828}" type="pres">
      <dgm:prSet presAssocID="{06DA77FB-76A0-4BB0-BBCF-0C8507894AC4}" presName="parTx" presStyleLbl="revTx" presStyleIdx="0" presStyleCnt="8">
        <dgm:presLayoutVars>
          <dgm:chMax val="0"/>
          <dgm:chPref val="0"/>
        </dgm:presLayoutVars>
      </dgm:prSet>
      <dgm:spPr/>
    </dgm:pt>
    <dgm:pt modelId="{260CC8EF-A3EB-475E-B392-C65DE89A6B6C}" type="pres">
      <dgm:prSet presAssocID="{06DA77FB-76A0-4BB0-BBCF-0C8507894AC4}" presName="txSpace" presStyleCnt="0"/>
      <dgm:spPr/>
    </dgm:pt>
    <dgm:pt modelId="{F8FC67DC-AE7A-42CF-99B9-4D2B0DE9830A}" type="pres">
      <dgm:prSet presAssocID="{06DA77FB-76A0-4BB0-BBCF-0C8507894AC4}" presName="desTx" presStyleLbl="revTx" presStyleIdx="1" presStyleCnt="8">
        <dgm:presLayoutVars/>
      </dgm:prSet>
      <dgm:spPr/>
    </dgm:pt>
    <dgm:pt modelId="{9D687592-39A2-4A01-A9E9-CAC2B2CF286A}" type="pres">
      <dgm:prSet presAssocID="{1DDE993A-81FE-4955-BAC6-F504DD2D4345}" presName="sibTrans" presStyleCnt="0"/>
      <dgm:spPr/>
    </dgm:pt>
    <dgm:pt modelId="{3BD29D69-E65B-4232-989D-0F23B4E52D7A}" type="pres">
      <dgm:prSet presAssocID="{CEBF407A-8994-4ECB-A382-6AB927EC1F10}" presName="compNode" presStyleCnt="0"/>
      <dgm:spPr/>
    </dgm:pt>
    <dgm:pt modelId="{13B8DBF7-3196-48BA-BEF9-C3D83065A8EB}" type="pres">
      <dgm:prSet presAssocID="{CEBF407A-8994-4ECB-A382-6AB927EC1F1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93AF4B5-0EF9-4665-8149-4F4523572AB0}" type="pres">
      <dgm:prSet presAssocID="{CEBF407A-8994-4ECB-A382-6AB927EC1F10}" presName="iconSpace" presStyleCnt="0"/>
      <dgm:spPr/>
    </dgm:pt>
    <dgm:pt modelId="{134BF52D-4231-43E7-B230-D8BF64E8C8F1}" type="pres">
      <dgm:prSet presAssocID="{CEBF407A-8994-4ECB-A382-6AB927EC1F10}" presName="parTx" presStyleLbl="revTx" presStyleIdx="2" presStyleCnt="8">
        <dgm:presLayoutVars>
          <dgm:chMax val="0"/>
          <dgm:chPref val="0"/>
        </dgm:presLayoutVars>
      </dgm:prSet>
      <dgm:spPr/>
    </dgm:pt>
    <dgm:pt modelId="{18BF90A1-C089-4433-8684-A7C0BC4A05B4}" type="pres">
      <dgm:prSet presAssocID="{CEBF407A-8994-4ECB-A382-6AB927EC1F10}" presName="txSpace" presStyleCnt="0"/>
      <dgm:spPr/>
    </dgm:pt>
    <dgm:pt modelId="{46B9F821-50B7-47CE-B215-B031210C026D}" type="pres">
      <dgm:prSet presAssocID="{CEBF407A-8994-4ECB-A382-6AB927EC1F10}" presName="desTx" presStyleLbl="revTx" presStyleIdx="3" presStyleCnt="8">
        <dgm:presLayoutVars/>
      </dgm:prSet>
      <dgm:spPr/>
    </dgm:pt>
    <dgm:pt modelId="{A7AE83AA-3E1B-47E5-B2AD-EDFD56644F71}" type="pres">
      <dgm:prSet presAssocID="{3C31DFFB-87A5-4D12-AA11-73B5123E6B50}" presName="sibTrans" presStyleCnt="0"/>
      <dgm:spPr/>
    </dgm:pt>
    <dgm:pt modelId="{22D18ACE-8825-4908-92E7-85A2B3F934FC}" type="pres">
      <dgm:prSet presAssocID="{EE33839B-EC0C-4EE1-84FB-98119D05FD79}" presName="compNode" presStyleCnt="0"/>
      <dgm:spPr/>
    </dgm:pt>
    <dgm:pt modelId="{058B5131-385E-481D-8019-6170A53889E5}" type="pres">
      <dgm:prSet presAssocID="{EE33839B-EC0C-4EE1-84FB-98119D05FD7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4DF14267-689C-4938-BFB5-863816519622}" type="pres">
      <dgm:prSet presAssocID="{EE33839B-EC0C-4EE1-84FB-98119D05FD79}" presName="iconSpace" presStyleCnt="0"/>
      <dgm:spPr/>
    </dgm:pt>
    <dgm:pt modelId="{F62CB50F-A53D-47DE-ADDB-90CD6140A83F}" type="pres">
      <dgm:prSet presAssocID="{EE33839B-EC0C-4EE1-84FB-98119D05FD79}" presName="parTx" presStyleLbl="revTx" presStyleIdx="4" presStyleCnt="8">
        <dgm:presLayoutVars>
          <dgm:chMax val="0"/>
          <dgm:chPref val="0"/>
        </dgm:presLayoutVars>
      </dgm:prSet>
      <dgm:spPr/>
    </dgm:pt>
    <dgm:pt modelId="{71BE3DF5-7DD0-40D5-9B07-EAC31813BC57}" type="pres">
      <dgm:prSet presAssocID="{EE33839B-EC0C-4EE1-84FB-98119D05FD79}" presName="txSpace" presStyleCnt="0"/>
      <dgm:spPr/>
    </dgm:pt>
    <dgm:pt modelId="{A736201F-8AA0-4673-B831-0729EB740BCA}" type="pres">
      <dgm:prSet presAssocID="{EE33839B-EC0C-4EE1-84FB-98119D05FD79}" presName="desTx" presStyleLbl="revTx" presStyleIdx="5" presStyleCnt="8" custScaleX="113469" custLinFactNeighborX="967" custLinFactNeighborY="-7736">
        <dgm:presLayoutVars/>
      </dgm:prSet>
      <dgm:spPr/>
    </dgm:pt>
    <dgm:pt modelId="{7511B719-BD65-43B1-A885-369BE4FDD972}" type="pres">
      <dgm:prSet presAssocID="{B7E18932-3DB4-466B-B0EC-3223D63E98D8}" presName="sibTrans" presStyleCnt="0"/>
      <dgm:spPr/>
    </dgm:pt>
    <dgm:pt modelId="{3DCC6B20-78CA-4EE8-9FD3-DA5B9FAF8C0E}" type="pres">
      <dgm:prSet presAssocID="{EE282F04-05FB-4E59-9236-ED84C4CE1F69}" presName="compNode" presStyleCnt="0"/>
      <dgm:spPr/>
    </dgm:pt>
    <dgm:pt modelId="{5EA49F59-1742-49DE-AE86-FF1C50057867}" type="pres">
      <dgm:prSet presAssocID="{EE282F04-05FB-4E59-9236-ED84C4CE1F6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2BEBA710-2034-4CA8-977F-F35D4EF28C7A}" type="pres">
      <dgm:prSet presAssocID="{EE282F04-05FB-4E59-9236-ED84C4CE1F69}" presName="iconSpace" presStyleCnt="0"/>
      <dgm:spPr/>
    </dgm:pt>
    <dgm:pt modelId="{84A256D2-3F1C-44A5-A16E-3DFFB0DDF5B5}" type="pres">
      <dgm:prSet presAssocID="{EE282F04-05FB-4E59-9236-ED84C4CE1F69}" presName="parTx" presStyleLbl="revTx" presStyleIdx="6" presStyleCnt="8">
        <dgm:presLayoutVars>
          <dgm:chMax val="0"/>
          <dgm:chPref val="0"/>
        </dgm:presLayoutVars>
      </dgm:prSet>
      <dgm:spPr/>
    </dgm:pt>
    <dgm:pt modelId="{7B9C379C-BEFC-4391-9982-3E92750811B6}" type="pres">
      <dgm:prSet presAssocID="{EE282F04-05FB-4E59-9236-ED84C4CE1F69}" presName="txSpace" presStyleCnt="0"/>
      <dgm:spPr/>
    </dgm:pt>
    <dgm:pt modelId="{010790B2-C869-4727-98C5-F18FF593F400}" type="pres">
      <dgm:prSet presAssocID="{EE282F04-05FB-4E59-9236-ED84C4CE1F69}" presName="desTx" presStyleLbl="revTx" presStyleIdx="7" presStyleCnt="8">
        <dgm:presLayoutVars/>
      </dgm:prSet>
      <dgm:spPr/>
    </dgm:pt>
  </dgm:ptLst>
  <dgm:cxnLst>
    <dgm:cxn modelId="{54D94A01-42D3-4E3D-A6C8-724D1101B502}" srcId="{EE33839B-EC0C-4EE1-84FB-98119D05FD79}" destId="{73C98E59-0FC3-4406-8C15-E2D9697DBA63}" srcOrd="0" destOrd="0" parTransId="{B30EE3B1-6002-4E27-837C-1FFC013BE3D9}" sibTransId="{D2C09F0F-A168-44B5-A356-D8C665A29B8A}"/>
    <dgm:cxn modelId="{13133E15-9C5B-4D39-BF3F-C4D710A03BEC}" srcId="{EE282F04-05FB-4E59-9236-ED84C4CE1F69}" destId="{63D505CB-1294-48A6-9DAB-B8BB537B16F8}" srcOrd="2" destOrd="0" parTransId="{25DBDBB9-0596-4396-8514-C672A22065F4}" sibTransId="{88C3D922-5879-4F6C-B93E-14F1A85550FF}"/>
    <dgm:cxn modelId="{77515317-108B-4971-9DBF-D99F7E43E17A}" srcId="{06DA77FB-76A0-4BB0-BBCF-0C8507894AC4}" destId="{9C73420B-9767-43CF-A8F6-D2DB31614C61}" srcOrd="2" destOrd="0" parTransId="{07F6864D-2589-43BB-B748-BFBC6F690515}" sibTransId="{DA1EEDC8-BE98-493E-8387-9B256135D296}"/>
    <dgm:cxn modelId="{FBA17919-6365-487E-AD73-9B10EDC814D7}" type="presOf" srcId="{79FB4F7C-353C-463D-AAE2-0FF343770D9B}" destId="{010790B2-C869-4727-98C5-F18FF593F400}" srcOrd="0" destOrd="0" presId="urn:microsoft.com/office/officeart/2018/2/layout/IconLabelDescriptionList"/>
    <dgm:cxn modelId="{3FB2641C-A7AB-41F1-B38C-01ABA5252A56}" srcId="{101936AD-7ABE-42AF-B866-5B29874D2896}" destId="{EE33839B-EC0C-4EE1-84FB-98119D05FD79}" srcOrd="2" destOrd="0" parTransId="{83E5156B-2104-4CAD-9A78-B4BDAE456B3D}" sibTransId="{B7E18932-3DB4-466B-B0EC-3223D63E98D8}"/>
    <dgm:cxn modelId="{4D72E72A-4E0B-4248-AC61-B14A42EC8AB7}" type="presOf" srcId="{F9C5FE46-169D-4424-BA68-AC80CDF3FA41}" destId="{46B9F821-50B7-47CE-B215-B031210C026D}" srcOrd="0" destOrd="0" presId="urn:microsoft.com/office/officeart/2018/2/layout/IconLabelDescriptionList"/>
    <dgm:cxn modelId="{DC97432B-CFBF-4D83-BB0D-5F16D327937B}" type="presOf" srcId="{06DA77FB-76A0-4BB0-BBCF-0C8507894AC4}" destId="{4B179EB0-9ECC-43F6-921D-4F1D27B47828}" srcOrd="0" destOrd="0" presId="urn:microsoft.com/office/officeart/2018/2/layout/IconLabelDescriptionList"/>
    <dgm:cxn modelId="{6AA1FE37-4376-44D0-9ED4-7F9AABE2F9BE}" type="presOf" srcId="{EE282F04-05FB-4E59-9236-ED84C4CE1F69}" destId="{84A256D2-3F1C-44A5-A16E-3DFFB0DDF5B5}" srcOrd="0" destOrd="0" presId="urn:microsoft.com/office/officeart/2018/2/layout/IconLabelDescriptionList"/>
    <dgm:cxn modelId="{8F100C3A-32E0-4C2A-8EF6-E1DE2D2CD3F4}" srcId="{EE282F04-05FB-4E59-9236-ED84C4CE1F69}" destId="{79FB4F7C-353C-463D-AAE2-0FF343770D9B}" srcOrd="0" destOrd="0" parTransId="{35B4AE2E-B4F1-43A5-A421-AFDCC0D3B24E}" sibTransId="{079B7A6B-8040-48D3-BBFF-F74A305C39A6}"/>
    <dgm:cxn modelId="{753ACC3D-FC7B-41FD-ACB0-1FBBBF358B76}" srcId="{101936AD-7ABE-42AF-B866-5B29874D2896}" destId="{EE282F04-05FB-4E59-9236-ED84C4CE1F69}" srcOrd="3" destOrd="0" parTransId="{1323C085-AABB-4B11-969E-58AB6081BD50}" sibTransId="{AEDC8E8C-3E0F-4CD4-9B0A-F3969F5A9534}"/>
    <dgm:cxn modelId="{8277945B-88F0-47B8-86D7-BCE43C9EE4ED}" srcId="{EE282F04-05FB-4E59-9236-ED84C4CE1F69}" destId="{AE77E5D2-9033-44E0-B471-25B2D5A4AC31}" srcOrd="1" destOrd="0" parTransId="{911DF4BB-BF0F-4844-B17B-601D90A9F18B}" sibTransId="{99B78B0D-8D7D-465D-B26A-A5D4AE2A914B}"/>
    <dgm:cxn modelId="{351A2941-14D3-4359-808C-637F0A80024C}" srcId="{06DA77FB-76A0-4BB0-BBCF-0C8507894AC4}" destId="{D08BE66E-0571-48C5-B718-9F32CF5B392A}" srcOrd="0" destOrd="0" parTransId="{51387C4D-59A2-403D-8B56-57EFB2453741}" sibTransId="{DCC23004-0F51-45CF-B5A4-675304C81313}"/>
    <dgm:cxn modelId="{393E3D45-3D7A-4D4D-8684-A27E390E35C8}" type="presOf" srcId="{8B25DEA7-26B6-45DF-931D-BAB41FE4C03D}" destId="{46B9F821-50B7-47CE-B215-B031210C026D}" srcOrd="0" destOrd="1" presId="urn:microsoft.com/office/officeart/2018/2/layout/IconLabelDescriptionList"/>
    <dgm:cxn modelId="{71FA4646-F35E-4AF1-907A-51565D7D1FCB}" srcId="{CEBF407A-8994-4ECB-A382-6AB927EC1F10}" destId="{F9C5FE46-169D-4424-BA68-AC80CDF3FA41}" srcOrd="0" destOrd="0" parTransId="{357205F7-3421-4F65-8E0A-B78BD1DFFD83}" sibTransId="{0D29524B-D667-43FD-AA71-FD86C799AAD6}"/>
    <dgm:cxn modelId="{59FBB268-88B8-4310-A607-4491AC592AA1}" srcId="{EE33839B-EC0C-4EE1-84FB-98119D05FD79}" destId="{E3ED3C3B-3577-4AD2-8760-CDCB42297F43}" srcOrd="3" destOrd="0" parTransId="{B7DE9449-C9AE-4B04-8FEB-9695A38D133E}" sibTransId="{8AE34308-6F08-4AAF-939D-56275275CE3E}"/>
    <dgm:cxn modelId="{EFBF1D4B-7C90-4932-8BEB-83AA53BA942D}" srcId="{101936AD-7ABE-42AF-B866-5B29874D2896}" destId="{06DA77FB-76A0-4BB0-BBCF-0C8507894AC4}" srcOrd="0" destOrd="0" parTransId="{C9B32841-71C7-46B7-968B-9984606B3525}" sibTransId="{1DDE993A-81FE-4955-BAC6-F504DD2D4345}"/>
    <dgm:cxn modelId="{EA66DE72-28AD-47D1-B341-85B989DE5C43}" srcId="{EE33839B-EC0C-4EE1-84FB-98119D05FD79}" destId="{C601EDA5-A609-41F5-8084-18118BB4B9FC}" srcOrd="1" destOrd="0" parTransId="{EDB0F2D4-18E1-404D-B57D-506CE089A80C}" sibTransId="{95CEBAC2-3257-47DA-96DA-36A4B8520514}"/>
    <dgm:cxn modelId="{EC101573-0CFE-4765-9C1B-C828D01C987D}" type="presOf" srcId="{C601EDA5-A609-41F5-8084-18118BB4B9FC}" destId="{A736201F-8AA0-4673-B831-0729EB740BCA}" srcOrd="0" destOrd="1" presId="urn:microsoft.com/office/officeart/2018/2/layout/IconLabelDescriptionList"/>
    <dgm:cxn modelId="{CDBDA573-D21C-446C-AA0B-0DEAF13E8428}" type="presOf" srcId="{D08BE66E-0571-48C5-B718-9F32CF5B392A}" destId="{F8FC67DC-AE7A-42CF-99B9-4D2B0DE9830A}" srcOrd="0" destOrd="0" presId="urn:microsoft.com/office/officeart/2018/2/layout/IconLabelDescriptionList"/>
    <dgm:cxn modelId="{04BE3175-4BF4-467C-9C9B-70DBE5463018}" type="presOf" srcId="{101936AD-7ABE-42AF-B866-5B29874D2896}" destId="{D24CEF84-1977-4065-824B-BC5B09EDC722}" srcOrd="0" destOrd="0" presId="urn:microsoft.com/office/officeart/2018/2/layout/IconLabelDescriptionList"/>
    <dgm:cxn modelId="{E48E9075-67FE-49F1-91CC-1A59AFEC1505}" srcId="{CEBF407A-8994-4ECB-A382-6AB927EC1F10}" destId="{DC6ED2E4-A79E-453F-834A-F92A66271E86}" srcOrd="2" destOrd="0" parTransId="{ECCD4091-1864-45EE-8FC7-84A06B7CC4B7}" sibTransId="{748F49B0-2FBA-4E9F-848B-7F6DEEBEAB3A}"/>
    <dgm:cxn modelId="{DE6DB47A-60BF-45F0-8846-2C59067501A0}" type="presOf" srcId="{E3ED3C3B-3577-4AD2-8760-CDCB42297F43}" destId="{A736201F-8AA0-4673-B831-0729EB740BCA}" srcOrd="0" destOrd="3" presId="urn:microsoft.com/office/officeart/2018/2/layout/IconLabelDescriptionList"/>
    <dgm:cxn modelId="{EA8D9180-B4AE-42E3-B792-2663B143161C}" type="presOf" srcId="{2EFF4732-30FF-49CB-B742-6040834F4CD4}" destId="{F8FC67DC-AE7A-42CF-99B9-4D2B0DE9830A}" srcOrd="0" destOrd="1" presId="urn:microsoft.com/office/officeart/2018/2/layout/IconLabelDescriptionList"/>
    <dgm:cxn modelId="{58C82485-CC47-4ADC-A872-5B0F21CB1A2D}" type="presOf" srcId="{EE33839B-EC0C-4EE1-84FB-98119D05FD79}" destId="{F62CB50F-A53D-47DE-ADDB-90CD6140A83F}" srcOrd="0" destOrd="0" presId="urn:microsoft.com/office/officeart/2018/2/layout/IconLabelDescriptionList"/>
    <dgm:cxn modelId="{78EC5E8A-92B5-40D1-B2D1-AC9CB51074C2}" type="presOf" srcId="{73C98E59-0FC3-4406-8C15-E2D9697DBA63}" destId="{A736201F-8AA0-4673-B831-0729EB740BCA}" srcOrd="0" destOrd="0" presId="urn:microsoft.com/office/officeart/2018/2/layout/IconLabelDescriptionList"/>
    <dgm:cxn modelId="{E4FD9B99-6BC2-4207-815D-F1E1864EFA62}" srcId="{06DA77FB-76A0-4BB0-BBCF-0C8507894AC4}" destId="{B83965E3-895B-46AB-9930-A61A47C1BDF4}" srcOrd="3" destOrd="0" parTransId="{ED12D4A6-FD6E-44DB-80C2-DEFE5949B508}" sibTransId="{952E96F6-4A5F-4061-B367-075BE10E17D8}"/>
    <dgm:cxn modelId="{78CE419F-51F8-46DE-A2BF-C8EE7B6EFA63}" srcId="{06DA77FB-76A0-4BB0-BBCF-0C8507894AC4}" destId="{2EFF4732-30FF-49CB-B742-6040834F4CD4}" srcOrd="1" destOrd="0" parTransId="{E11165D7-0A5A-4211-9685-B417F42FA39C}" sibTransId="{59F44963-3E5C-421E-8FFA-2B33F7CC3928}"/>
    <dgm:cxn modelId="{E46394A7-DEE7-4237-98B2-026DFEFE420B}" srcId="{EE33839B-EC0C-4EE1-84FB-98119D05FD79}" destId="{4FE6E246-70D5-4828-A470-31CE91EE21BF}" srcOrd="2" destOrd="0" parTransId="{794B1096-7174-4976-A663-EA3814BA95AA}" sibTransId="{CE96E6FA-19B4-41A3-A1F6-58E58AB1EBDC}"/>
    <dgm:cxn modelId="{089EC2AA-4548-4858-91EB-1187DEB9AD19}" type="presOf" srcId="{AE77E5D2-9033-44E0-B471-25B2D5A4AC31}" destId="{010790B2-C869-4727-98C5-F18FF593F400}" srcOrd="0" destOrd="1" presId="urn:microsoft.com/office/officeart/2018/2/layout/IconLabelDescriptionList"/>
    <dgm:cxn modelId="{277703B0-F86A-4307-900D-D180D3A7FA5E}" type="presOf" srcId="{DC6ED2E4-A79E-453F-834A-F92A66271E86}" destId="{46B9F821-50B7-47CE-B215-B031210C026D}" srcOrd="0" destOrd="2" presId="urn:microsoft.com/office/officeart/2018/2/layout/IconLabelDescriptionList"/>
    <dgm:cxn modelId="{2F835BBF-7F63-4731-B192-E835FDD643AB}" srcId="{CEBF407A-8994-4ECB-A382-6AB927EC1F10}" destId="{8B25DEA7-26B6-45DF-931D-BAB41FE4C03D}" srcOrd="1" destOrd="0" parTransId="{8AEBE933-CE9B-4C18-AF63-33D07647618B}" sibTransId="{D2FB17EA-0E69-493E-98E2-5F94C4D51B1C}"/>
    <dgm:cxn modelId="{E68766CA-2DA3-482C-9F97-A6B84FC95CAD}" type="presOf" srcId="{9C73420B-9767-43CF-A8F6-D2DB31614C61}" destId="{F8FC67DC-AE7A-42CF-99B9-4D2B0DE9830A}" srcOrd="0" destOrd="2" presId="urn:microsoft.com/office/officeart/2018/2/layout/IconLabelDescriptionList"/>
    <dgm:cxn modelId="{C150F1D3-7C08-4AA4-9761-686B077C04F9}" type="presOf" srcId="{CEBF407A-8994-4ECB-A382-6AB927EC1F10}" destId="{134BF52D-4231-43E7-B230-D8BF64E8C8F1}" srcOrd="0" destOrd="0" presId="urn:microsoft.com/office/officeart/2018/2/layout/IconLabelDescriptionList"/>
    <dgm:cxn modelId="{368A4EDB-432D-4EA2-94A0-FA513BBFC160}" type="presOf" srcId="{4FE6E246-70D5-4828-A470-31CE91EE21BF}" destId="{A736201F-8AA0-4673-B831-0729EB740BCA}" srcOrd="0" destOrd="2" presId="urn:microsoft.com/office/officeart/2018/2/layout/IconLabelDescriptionList"/>
    <dgm:cxn modelId="{E4E076DC-C4C6-415A-BF45-8EDD6D22F088}" type="presOf" srcId="{B83965E3-895B-46AB-9930-A61A47C1BDF4}" destId="{F8FC67DC-AE7A-42CF-99B9-4D2B0DE9830A}" srcOrd="0" destOrd="3" presId="urn:microsoft.com/office/officeart/2018/2/layout/IconLabelDescriptionList"/>
    <dgm:cxn modelId="{26F3C7F1-757C-4F5E-8302-3ACACF865097}" srcId="{101936AD-7ABE-42AF-B866-5B29874D2896}" destId="{CEBF407A-8994-4ECB-A382-6AB927EC1F10}" srcOrd="1" destOrd="0" parTransId="{371DD8DF-1DD0-4F43-8F0B-3EB8760A6C36}" sibTransId="{3C31DFFB-87A5-4D12-AA11-73B5123E6B50}"/>
    <dgm:cxn modelId="{9D362CF7-89E9-4F8E-91D2-29BD711F16CE}" type="presOf" srcId="{63D505CB-1294-48A6-9DAB-B8BB537B16F8}" destId="{010790B2-C869-4727-98C5-F18FF593F400}" srcOrd="0" destOrd="2" presId="urn:microsoft.com/office/officeart/2018/2/layout/IconLabelDescriptionList"/>
    <dgm:cxn modelId="{C66204A2-0322-46F3-AF12-DD38A4D095CF}" type="presParOf" srcId="{D24CEF84-1977-4065-824B-BC5B09EDC722}" destId="{8847C261-C7CF-4412-BE8C-7065D88582C4}" srcOrd="0" destOrd="0" presId="urn:microsoft.com/office/officeart/2018/2/layout/IconLabelDescriptionList"/>
    <dgm:cxn modelId="{07FB8A8A-52BD-4D99-AFCB-02D61A656154}" type="presParOf" srcId="{8847C261-C7CF-4412-BE8C-7065D88582C4}" destId="{88E6545F-09ED-4B1B-BC4E-594419BF3E97}" srcOrd="0" destOrd="0" presId="urn:microsoft.com/office/officeart/2018/2/layout/IconLabelDescriptionList"/>
    <dgm:cxn modelId="{7782E65B-684D-49E7-B2C0-289C6BB55CAA}" type="presParOf" srcId="{8847C261-C7CF-4412-BE8C-7065D88582C4}" destId="{0102C7B2-43BC-44BB-9E13-29D760C45153}" srcOrd="1" destOrd="0" presId="urn:microsoft.com/office/officeart/2018/2/layout/IconLabelDescriptionList"/>
    <dgm:cxn modelId="{E416F125-9511-476C-A481-B40BBA52A048}" type="presParOf" srcId="{8847C261-C7CF-4412-BE8C-7065D88582C4}" destId="{4B179EB0-9ECC-43F6-921D-4F1D27B47828}" srcOrd="2" destOrd="0" presId="urn:microsoft.com/office/officeart/2018/2/layout/IconLabelDescriptionList"/>
    <dgm:cxn modelId="{9A019521-CE22-4387-AA9E-C77E463B185B}" type="presParOf" srcId="{8847C261-C7CF-4412-BE8C-7065D88582C4}" destId="{260CC8EF-A3EB-475E-B392-C65DE89A6B6C}" srcOrd="3" destOrd="0" presId="urn:microsoft.com/office/officeart/2018/2/layout/IconLabelDescriptionList"/>
    <dgm:cxn modelId="{CEA81A72-0371-4817-95A1-D9CE9BCA6A6F}" type="presParOf" srcId="{8847C261-C7CF-4412-BE8C-7065D88582C4}" destId="{F8FC67DC-AE7A-42CF-99B9-4D2B0DE9830A}" srcOrd="4" destOrd="0" presId="urn:microsoft.com/office/officeart/2018/2/layout/IconLabelDescriptionList"/>
    <dgm:cxn modelId="{7FCA7291-A033-43E8-A05F-492B230ED66E}" type="presParOf" srcId="{D24CEF84-1977-4065-824B-BC5B09EDC722}" destId="{9D687592-39A2-4A01-A9E9-CAC2B2CF286A}" srcOrd="1" destOrd="0" presId="urn:microsoft.com/office/officeart/2018/2/layout/IconLabelDescriptionList"/>
    <dgm:cxn modelId="{CC7F79FB-90F4-4242-B0CF-F6604014D791}" type="presParOf" srcId="{D24CEF84-1977-4065-824B-BC5B09EDC722}" destId="{3BD29D69-E65B-4232-989D-0F23B4E52D7A}" srcOrd="2" destOrd="0" presId="urn:microsoft.com/office/officeart/2018/2/layout/IconLabelDescriptionList"/>
    <dgm:cxn modelId="{B958FFFD-B09B-49F1-9955-365EEF567F4B}" type="presParOf" srcId="{3BD29D69-E65B-4232-989D-0F23B4E52D7A}" destId="{13B8DBF7-3196-48BA-BEF9-C3D83065A8EB}" srcOrd="0" destOrd="0" presId="urn:microsoft.com/office/officeart/2018/2/layout/IconLabelDescriptionList"/>
    <dgm:cxn modelId="{17BDA63F-B057-415C-89E1-E1181F27634F}" type="presParOf" srcId="{3BD29D69-E65B-4232-989D-0F23B4E52D7A}" destId="{893AF4B5-0EF9-4665-8149-4F4523572AB0}" srcOrd="1" destOrd="0" presId="urn:microsoft.com/office/officeart/2018/2/layout/IconLabelDescriptionList"/>
    <dgm:cxn modelId="{535CB91F-F12D-457D-B32F-73226EDB2E86}" type="presParOf" srcId="{3BD29D69-E65B-4232-989D-0F23B4E52D7A}" destId="{134BF52D-4231-43E7-B230-D8BF64E8C8F1}" srcOrd="2" destOrd="0" presId="urn:microsoft.com/office/officeart/2018/2/layout/IconLabelDescriptionList"/>
    <dgm:cxn modelId="{0AADD832-D6F3-4E86-AB34-60D5B7EDBC35}" type="presParOf" srcId="{3BD29D69-E65B-4232-989D-0F23B4E52D7A}" destId="{18BF90A1-C089-4433-8684-A7C0BC4A05B4}" srcOrd="3" destOrd="0" presId="urn:microsoft.com/office/officeart/2018/2/layout/IconLabelDescriptionList"/>
    <dgm:cxn modelId="{F6E615E7-83AA-43E7-9D15-0375332A2E5C}" type="presParOf" srcId="{3BD29D69-E65B-4232-989D-0F23B4E52D7A}" destId="{46B9F821-50B7-47CE-B215-B031210C026D}" srcOrd="4" destOrd="0" presId="urn:microsoft.com/office/officeart/2018/2/layout/IconLabelDescriptionList"/>
    <dgm:cxn modelId="{0388078B-1C87-4C7F-A4CC-4327877D8229}" type="presParOf" srcId="{D24CEF84-1977-4065-824B-BC5B09EDC722}" destId="{A7AE83AA-3E1B-47E5-B2AD-EDFD56644F71}" srcOrd="3" destOrd="0" presId="urn:microsoft.com/office/officeart/2018/2/layout/IconLabelDescriptionList"/>
    <dgm:cxn modelId="{28710B0D-7105-4153-A206-22D3E4BFD72B}" type="presParOf" srcId="{D24CEF84-1977-4065-824B-BC5B09EDC722}" destId="{22D18ACE-8825-4908-92E7-85A2B3F934FC}" srcOrd="4" destOrd="0" presId="urn:microsoft.com/office/officeart/2018/2/layout/IconLabelDescriptionList"/>
    <dgm:cxn modelId="{B2BAFA69-F034-460D-BB12-311DB0D9B4B0}" type="presParOf" srcId="{22D18ACE-8825-4908-92E7-85A2B3F934FC}" destId="{058B5131-385E-481D-8019-6170A53889E5}" srcOrd="0" destOrd="0" presId="urn:microsoft.com/office/officeart/2018/2/layout/IconLabelDescriptionList"/>
    <dgm:cxn modelId="{C11EBFD7-1F39-425F-BD89-6448818993AF}" type="presParOf" srcId="{22D18ACE-8825-4908-92E7-85A2B3F934FC}" destId="{4DF14267-689C-4938-BFB5-863816519622}" srcOrd="1" destOrd="0" presId="urn:microsoft.com/office/officeart/2018/2/layout/IconLabelDescriptionList"/>
    <dgm:cxn modelId="{C4DABC17-9524-4FEF-93DA-B093B8F10756}" type="presParOf" srcId="{22D18ACE-8825-4908-92E7-85A2B3F934FC}" destId="{F62CB50F-A53D-47DE-ADDB-90CD6140A83F}" srcOrd="2" destOrd="0" presId="urn:microsoft.com/office/officeart/2018/2/layout/IconLabelDescriptionList"/>
    <dgm:cxn modelId="{DDFF8480-D009-4FA1-A841-FDE03E28B20C}" type="presParOf" srcId="{22D18ACE-8825-4908-92E7-85A2B3F934FC}" destId="{71BE3DF5-7DD0-40D5-9B07-EAC31813BC57}" srcOrd="3" destOrd="0" presId="urn:microsoft.com/office/officeart/2018/2/layout/IconLabelDescriptionList"/>
    <dgm:cxn modelId="{BB28EF66-C9A9-426E-B9D9-54A40CB897F8}" type="presParOf" srcId="{22D18ACE-8825-4908-92E7-85A2B3F934FC}" destId="{A736201F-8AA0-4673-B831-0729EB740BCA}" srcOrd="4" destOrd="0" presId="urn:microsoft.com/office/officeart/2018/2/layout/IconLabelDescriptionList"/>
    <dgm:cxn modelId="{F03938F7-39E3-4A60-B304-53D0DA75F71D}" type="presParOf" srcId="{D24CEF84-1977-4065-824B-BC5B09EDC722}" destId="{7511B719-BD65-43B1-A885-369BE4FDD972}" srcOrd="5" destOrd="0" presId="urn:microsoft.com/office/officeart/2018/2/layout/IconLabelDescriptionList"/>
    <dgm:cxn modelId="{7DE2348F-224D-4B65-A8B9-70751A6B56DA}" type="presParOf" srcId="{D24CEF84-1977-4065-824B-BC5B09EDC722}" destId="{3DCC6B20-78CA-4EE8-9FD3-DA5B9FAF8C0E}" srcOrd="6" destOrd="0" presId="urn:microsoft.com/office/officeart/2018/2/layout/IconLabelDescriptionList"/>
    <dgm:cxn modelId="{C99CE3F7-1B4D-4E55-B935-3591ADB4625D}" type="presParOf" srcId="{3DCC6B20-78CA-4EE8-9FD3-DA5B9FAF8C0E}" destId="{5EA49F59-1742-49DE-AE86-FF1C50057867}" srcOrd="0" destOrd="0" presId="urn:microsoft.com/office/officeart/2018/2/layout/IconLabelDescriptionList"/>
    <dgm:cxn modelId="{F658A60C-4192-4232-ADA5-2725F574FB4B}" type="presParOf" srcId="{3DCC6B20-78CA-4EE8-9FD3-DA5B9FAF8C0E}" destId="{2BEBA710-2034-4CA8-977F-F35D4EF28C7A}" srcOrd="1" destOrd="0" presId="urn:microsoft.com/office/officeart/2018/2/layout/IconLabelDescriptionList"/>
    <dgm:cxn modelId="{291590AE-F97E-42D9-B6C1-BF93E9B3C022}" type="presParOf" srcId="{3DCC6B20-78CA-4EE8-9FD3-DA5B9FAF8C0E}" destId="{84A256D2-3F1C-44A5-A16E-3DFFB0DDF5B5}" srcOrd="2" destOrd="0" presId="urn:microsoft.com/office/officeart/2018/2/layout/IconLabelDescriptionList"/>
    <dgm:cxn modelId="{4AC8BEC2-0B50-4845-95AC-790BA9D6867D}" type="presParOf" srcId="{3DCC6B20-78CA-4EE8-9FD3-DA5B9FAF8C0E}" destId="{7B9C379C-BEFC-4391-9982-3E92750811B6}" srcOrd="3" destOrd="0" presId="urn:microsoft.com/office/officeart/2018/2/layout/IconLabelDescriptionList"/>
    <dgm:cxn modelId="{12E900B0-32DD-47AE-A2AF-09C358C8AF8B}" type="presParOf" srcId="{3DCC6B20-78CA-4EE8-9FD3-DA5B9FAF8C0E}" destId="{010790B2-C869-4727-98C5-F18FF593F40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7E230-12DF-437F-9B0A-8A2D729879A4}"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CA"/>
        </a:p>
      </dgm:t>
    </dgm:pt>
    <dgm:pt modelId="{46403E6B-190F-4CBE-828A-D6B9DA00F926}">
      <dgm:prSet phldrT="[Text]"/>
      <dgm:spPr/>
      <dgm:t>
        <a:bodyPr/>
        <a:lstStyle/>
        <a:p>
          <a:r>
            <a:rPr lang="en-CA"/>
            <a:t>2024 – Establishment and Initial Actions</a:t>
          </a:r>
        </a:p>
      </dgm:t>
    </dgm:pt>
    <dgm:pt modelId="{7DAF5908-82E0-418D-809F-B365FAA890F0}" type="parTrans" cxnId="{B450EF13-453C-463E-A5C5-3DA10F874845}">
      <dgm:prSet/>
      <dgm:spPr/>
      <dgm:t>
        <a:bodyPr/>
        <a:lstStyle/>
        <a:p>
          <a:endParaRPr lang="en-CA"/>
        </a:p>
      </dgm:t>
    </dgm:pt>
    <dgm:pt modelId="{DA05E3E0-B334-4DDC-B7EF-3CA0F06BAC1E}" type="sibTrans" cxnId="{B450EF13-453C-463E-A5C5-3DA10F874845}">
      <dgm:prSet/>
      <dgm:spPr/>
      <dgm:t>
        <a:bodyPr/>
        <a:lstStyle/>
        <a:p>
          <a:endParaRPr lang="en-CA"/>
        </a:p>
      </dgm:t>
    </dgm:pt>
    <dgm:pt modelId="{274E8034-2E8D-4563-A578-8E933199CB8D}">
      <dgm:prSet phldrT="[Text]"/>
      <dgm:spPr/>
      <dgm:t>
        <a:bodyPr/>
        <a:lstStyle/>
        <a:p>
          <a:r>
            <a:rPr lang="en-CA"/>
            <a:t>2025 – Community Engagement and Expansion</a:t>
          </a:r>
        </a:p>
      </dgm:t>
    </dgm:pt>
    <dgm:pt modelId="{529F6514-8140-4234-B034-9CCEBEB53806}" type="parTrans" cxnId="{BA5ACD3C-15EE-41DF-952E-89C13DDD236C}">
      <dgm:prSet/>
      <dgm:spPr/>
      <dgm:t>
        <a:bodyPr/>
        <a:lstStyle/>
        <a:p>
          <a:endParaRPr lang="en-CA"/>
        </a:p>
      </dgm:t>
    </dgm:pt>
    <dgm:pt modelId="{5D5A5FFD-90ED-456F-B31A-427300D9D31C}" type="sibTrans" cxnId="{BA5ACD3C-15EE-41DF-952E-89C13DDD236C}">
      <dgm:prSet/>
      <dgm:spPr/>
      <dgm:t>
        <a:bodyPr/>
        <a:lstStyle/>
        <a:p>
          <a:endParaRPr lang="en-CA"/>
        </a:p>
      </dgm:t>
    </dgm:pt>
    <dgm:pt modelId="{849510F9-4FD5-4056-87D5-7D50C3672EC0}">
      <dgm:prSet phldrT="[Text]"/>
      <dgm:spPr/>
      <dgm:t>
        <a:bodyPr/>
        <a:lstStyle/>
        <a:p>
          <a:r>
            <a:rPr lang="en-CA"/>
            <a:t>2026 – Scaling and Strengthening</a:t>
          </a:r>
        </a:p>
      </dgm:t>
    </dgm:pt>
    <dgm:pt modelId="{17AF6CE0-EB86-42B8-8A20-163750F23238}" type="parTrans" cxnId="{D7A74085-E340-46C3-B2BD-EBD1A36C96F9}">
      <dgm:prSet/>
      <dgm:spPr/>
      <dgm:t>
        <a:bodyPr/>
        <a:lstStyle/>
        <a:p>
          <a:endParaRPr lang="en-CA"/>
        </a:p>
      </dgm:t>
    </dgm:pt>
    <dgm:pt modelId="{EB6630CC-6104-444B-8229-C83FEEB28F75}" type="sibTrans" cxnId="{D7A74085-E340-46C3-B2BD-EBD1A36C96F9}">
      <dgm:prSet/>
      <dgm:spPr/>
      <dgm:t>
        <a:bodyPr/>
        <a:lstStyle/>
        <a:p>
          <a:endParaRPr lang="en-CA"/>
        </a:p>
      </dgm:t>
    </dgm:pt>
    <dgm:pt modelId="{D85080E2-662D-4C87-9FD9-B1FD765BA1A7}">
      <dgm:prSet phldrT="[Text]"/>
      <dgm:spPr/>
      <dgm:t>
        <a:bodyPr/>
        <a:lstStyle/>
        <a:p>
          <a:r>
            <a:rPr lang="en-CA"/>
            <a:t>2027 – Final Evaluations and Planning</a:t>
          </a:r>
        </a:p>
      </dgm:t>
    </dgm:pt>
    <dgm:pt modelId="{3E13D6DA-21A1-4F69-90C9-D99AFC75CFEB}" type="parTrans" cxnId="{437F4BB5-7AC3-4651-B5D0-53F4A4902742}">
      <dgm:prSet/>
      <dgm:spPr/>
      <dgm:t>
        <a:bodyPr/>
        <a:lstStyle/>
        <a:p>
          <a:endParaRPr lang="en-CA"/>
        </a:p>
      </dgm:t>
    </dgm:pt>
    <dgm:pt modelId="{EE6F7A5C-109D-458C-A373-5EB3E3F67F0C}" type="sibTrans" cxnId="{437F4BB5-7AC3-4651-B5D0-53F4A4902742}">
      <dgm:prSet/>
      <dgm:spPr/>
      <dgm:t>
        <a:bodyPr/>
        <a:lstStyle/>
        <a:p>
          <a:endParaRPr lang="en-CA"/>
        </a:p>
      </dgm:t>
    </dgm:pt>
    <dgm:pt modelId="{406E22F6-4804-4133-8395-A4F00EDAB6DC}">
      <dgm:prSet phldrT="[Text]"/>
      <dgm:spPr/>
      <dgm:t>
        <a:bodyPr/>
        <a:lstStyle/>
        <a:p>
          <a:r>
            <a:rPr lang="en-CA"/>
            <a:t>2028 – Long Term Impact and Scaling</a:t>
          </a:r>
        </a:p>
      </dgm:t>
    </dgm:pt>
    <dgm:pt modelId="{1C106FF3-EB9C-4E34-AD39-BCCDF58FFD18}" type="parTrans" cxnId="{0DFBBF6F-BC8F-4105-9887-AFA1C880C353}">
      <dgm:prSet/>
      <dgm:spPr/>
      <dgm:t>
        <a:bodyPr/>
        <a:lstStyle/>
        <a:p>
          <a:endParaRPr lang="en-CA"/>
        </a:p>
      </dgm:t>
    </dgm:pt>
    <dgm:pt modelId="{631EA95D-189E-4F1B-903E-DAB8A9D04028}" type="sibTrans" cxnId="{0DFBBF6F-BC8F-4105-9887-AFA1C880C353}">
      <dgm:prSet/>
      <dgm:spPr/>
      <dgm:t>
        <a:bodyPr/>
        <a:lstStyle/>
        <a:p>
          <a:endParaRPr lang="en-CA"/>
        </a:p>
      </dgm:t>
    </dgm:pt>
    <dgm:pt modelId="{1D7E0E8B-1F7B-41A4-AA51-759F8607824B}" type="pres">
      <dgm:prSet presAssocID="{4497E230-12DF-437F-9B0A-8A2D729879A4}" presName="Name0" presStyleCnt="0">
        <dgm:presLayoutVars>
          <dgm:chMax val="7"/>
          <dgm:dir/>
          <dgm:animOne val="branch"/>
        </dgm:presLayoutVars>
      </dgm:prSet>
      <dgm:spPr/>
    </dgm:pt>
    <dgm:pt modelId="{D0FF110C-ACD9-4245-A50B-270F2BCF22A5}" type="pres">
      <dgm:prSet presAssocID="{46403E6B-190F-4CBE-828A-D6B9DA00F926}" presName="parTx1" presStyleLbl="node1" presStyleIdx="0" presStyleCnt="5"/>
      <dgm:spPr/>
    </dgm:pt>
    <dgm:pt modelId="{4040160F-4C9C-4D64-AAA9-3BA2586B1699}" type="pres">
      <dgm:prSet presAssocID="{274E8034-2E8D-4563-A578-8E933199CB8D}" presName="parTx2" presStyleLbl="node1" presStyleIdx="1" presStyleCnt="5"/>
      <dgm:spPr/>
    </dgm:pt>
    <dgm:pt modelId="{1B3A6E58-5FC9-42FF-9C4D-6B9A1B75C917}" type="pres">
      <dgm:prSet presAssocID="{849510F9-4FD5-4056-87D5-7D50C3672EC0}" presName="parTx3" presStyleLbl="node1" presStyleIdx="2" presStyleCnt="5"/>
      <dgm:spPr/>
    </dgm:pt>
    <dgm:pt modelId="{74D67D7A-7018-4FA3-BB09-82D89D43FE2A}" type="pres">
      <dgm:prSet presAssocID="{D85080E2-662D-4C87-9FD9-B1FD765BA1A7}" presName="parTx4" presStyleLbl="node1" presStyleIdx="3" presStyleCnt="5"/>
      <dgm:spPr/>
    </dgm:pt>
    <dgm:pt modelId="{00FE89DD-2628-4592-A4F4-C45856018304}" type="pres">
      <dgm:prSet presAssocID="{406E22F6-4804-4133-8395-A4F00EDAB6DC}" presName="parTx5" presStyleLbl="node1" presStyleIdx="4" presStyleCnt="5"/>
      <dgm:spPr/>
    </dgm:pt>
  </dgm:ptLst>
  <dgm:cxnLst>
    <dgm:cxn modelId="{B7AB8A00-0918-4EE4-827C-DEC3C546589C}" type="presOf" srcId="{406E22F6-4804-4133-8395-A4F00EDAB6DC}" destId="{00FE89DD-2628-4592-A4F4-C45856018304}" srcOrd="0" destOrd="0" presId="urn:microsoft.com/office/officeart/2009/3/layout/SubStepProcess"/>
    <dgm:cxn modelId="{B450EF13-453C-463E-A5C5-3DA10F874845}" srcId="{4497E230-12DF-437F-9B0A-8A2D729879A4}" destId="{46403E6B-190F-4CBE-828A-D6B9DA00F926}" srcOrd="0" destOrd="0" parTransId="{7DAF5908-82E0-418D-809F-B365FAA890F0}" sibTransId="{DA05E3E0-B334-4DDC-B7EF-3CA0F06BAC1E}"/>
    <dgm:cxn modelId="{901D3E26-A8B5-43F1-AF40-E188F114DF23}" type="presOf" srcId="{D85080E2-662D-4C87-9FD9-B1FD765BA1A7}" destId="{74D67D7A-7018-4FA3-BB09-82D89D43FE2A}" srcOrd="0" destOrd="0" presId="urn:microsoft.com/office/officeart/2009/3/layout/SubStepProcess"/>
    <dgm:cxn modelId="{BA5ACD3C-15EE-41DF-952E-89C13DDD236C}" srcId="{4497E230-12DF-437F-9B0A-8A2D729879A4}" destId="{274E8034-2E8D-4563-A578-8E933199CB8D}" srcOrd="1" destOrd="0" parTransId="{529F6514-8140-4234-B034-9CCEBEB53806}" sibTransId="{5D5A5FFD-90ED-456F-B31A-427300D9D31C}"/>
    <dgm:cxn modelId="{157A1B65-9CCB-4CB3-A3EC-35994E0C361A}" type="presOf" srcId="{274E8034-2E8D-4563-A578-8E933199CB8D}" destId="{4040160F-4C9C-4D64-AAA9-3BA2586B1699}" srcOrd="0" destOrd="0" presId="urn:microsoft.com/office/officeart/2009/3/layout/SubStepProcess"/>
    <dgm:cxn modelId="{0DFBBF6F-BC8F-4105-9887-AFA1C880C353}" srcId="{4497E230-12DF-437F-9B0A-8A2D729879A4}" destId="{406E22F6-4804-4133-8395-A4F00EDAB6DC}" srcOrd="4" destOrd="0" parTransId="{1C106FF3-EB9C-4E34-AD39-BCCDF58FFD18}" sibTransId="{631EA95D-189E-4F1B-903E-DAB8A9D04028}"/>
    <dgm:cxn modelId="{CD069777-5F11-44C3-88F6-7E96DBDB9158}" type="presOf" srcId="{4497E230-12DF-437F-9B0A-8A2D729879A4}" destId="{1D7E0E8B-1F7B-41A4-AA51-759F8607824B}" srcOrd="0" destOrd="0" presId="urn:microsoft.com/office/officeart/2009/3/layout/SubStepProcess"/>
    <dgm:cxn modelId="{D7A74085-E340-46C3-B2BD-EBD1A36C96F9}" srcId="{4497E230-12DF-437F-9B0A-8A2D729879A4}" destId="{849510F9-4FD5-4056-87D5-7D50C3672EC0}" srcOrd="2" destOrd="0" parTransId="{17AF6CE0-EB86-42B8-8A20-163750F23238}" sibTransId="{EB6630CC-6104-444B-8229-C83FEEB28F75}"/>
    <dgm:cxn modelId="{1E7775B0-F39C-4396-93F4-33993C2B0E88}" type="presOf" srcId="{849510F9-4FD5-4056-87D5-7D50C3672EC0}" destId="{1B3A6E58-5FC9-42FF-9C4D-6B9A1B75C917}" srcOrd="0" destOrd="0" presId="urn:microsoft.com/office/officeart/2009/3/layout/SubStepProcess"/>
    <dgm:cxn modelId="{AA4AF4B2-2E0A-4E51-A0AB-83720ADB88D6}" type="presOf" srcId="{46403E6B-190F-4CBE-828A-D6B9DA00F926}" destId="{D0FF110C-ACD9-4245-A50B-270F2BCF22A5}" srcOrd="0" destOrd="0" presId="urn:microsoft.com/office/officeart/2009/3/layout/SubStepProcess"/>
    <dgm:cxn modelId="{437F4BB5-7AC3-4651-B5D0-53F4A4902742}" srcId="{4497E230-12DF-437F-9B0A-8A2D729879A4}" destId="{D85080E2-662D-4C87-9FD9-B1FD765BA1A7}" srcOrd="3" destOrd="0" parTransId="{3E13D6DA-21A1-4F69-90C9-D99AFC75CFEB}" sibTransId="{EE6F7A5C-109D-458C-A373-5EB3E3F67F0C}"/>
    <dgm:cxn modelId="{E48118E0-E6D1-431B-805B-E4CD4F690148}" type="presParOf" srcId="{1D7E0E8B-1F7B-41A4-AA51-759F8607824B}" destId="{D0FF110C-ACD9-4245-A50B-270F2BCF22A5}" srcOrd="0" destOrd="0" presId="urn:microsoft.com/office/officeart/2009/3/layout/SubStepProcess"/>
    <dgm:cxn modelId="{787C1404-1E25-4424-A405-17600C00CE27}" type="presParOf" srcId="{1D7E0E8B-1F7B-41A4-AA51-759F8607824B}" destId="{4040160F-4C9C-4D64-AAA9-3BA2586B1699}" srcOrd="1" destOrd="0" presId="urn:microsoft.com/office/officeart/2009/3/layout/SubStepProcess"/>
    <dgm:cxn modelId="{6EBD26EF-522F-4791-9628-93646EA57B5B}" type="presParOf" srcId="{1D7E0E8B-1F7B-41A4-AA51-759F8607824B}" destId="{1B3A6E58-5FC9-42FF-9C4D-6B9A1B75C917}" srcOrd="2" destOrd="0" presId="urn:microsoft.com/office/officeart/2009/3/layout/SubStepProcess"/>
    <dgm:cxn modelId="{03B8AC95-6E7C-4706-8860-B33132A5D8DD}" type="presParOf" srcId="{1D7E0E8B-1F7B-41A4-AA51-759F8607824B}" destId="{74D67D7A-7018-4FA3-BB09-82D89D43FE2A}" srcOrd="3" destOrd="0" presId="urn:microsoft.com/office/officeart/2009/3/layout/SubStepProcess"/>
    <dgm:cxn modelId="{44DA792A-FF89-4C94-8579-45041F3F7644}" type="presParOf" srcId="{1D7E0E8B-1F7B-41A4-AA51-759F8607824B}" destId="{00FE89DD-2628-4592-A4F4-C45856018304}"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C32A2D-6C4D-428D-AB03-DD64B7CC2D5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pt>
    <dgm:pt modelId="{BA05C2F1-A583-43FB-8F61-6DB490C3816C}">
      <dgm:prSet phldrT="[Text]" custT="1"/>
      <dgm:spPr/>
      <dgm:t>
        <a:bodyPr/>
        <a:lstStyle/>
        <a:p>
          <a:pPr>
            <a:lnSpc>
              <a:spcPct val="100000"/>
            </a:lnSpc>
            <a:defRPr b="1"/>
          </a:pPr>
          <a:r>
            <a:rPr lang="en-US" sz="1800" b="1"/>
            <a:t>Establish Governance Structure, </a:t>
          </a:r>
          <a:endParaRPr lang="en-CA" sz="1800"/>
        </a:p>
      </dgm:t>
    </dgm:pt>
    <dgm:pt modelId="{8DFAB892-F9CE-4968-8D29-2078468EE6B9}" type="parTrans" cxnId="{99D51498-7059-4BF4-9EF6-EF5FD3BFFD24}">
      <dgm:prSet/>
      <dgm:spPr/>
      <dgm:t>
        <a:bodyPr/>
        <a:lstStyle/>
        <a:p>
          <a:endParaRPr lang="en-CA" sz="2800"/>
        </a:p>
      </dgm:t>
    </dgm:pt>
    <dgm:pt modelId="{1327DC5B-ABA0-47FF-ACAB-3470A3C53B51}" type="sibTrans" cxnId="{99D51498-7059-4BF4-9EF6-EF5FD3BFFD24}">
      <dgm:prSet/>
      <dgm:spPr/>
      <dgm:t>
        <a:bodyPr/>
        <a:lstStyle/>
        <a:p>
          <a:endParaRPr lang="en-CA" sz="2400"/>
        </a:p>
      </dgm:t>
    </dgm:pt>
    <dgm:pt modelId="{9E27189C-97FF-49CE-83F2-0143F5C1FCAC}">
      <dgm:prSet custT="1"/>
      <dgm:spPr/>
      <dgm:t>
        <a:bodyPr/>
        <a:lstStyle/>
        <a:p>
          <a:pPr>
            <a:lnSpc>
              <a:spcPct val="100000"/>
            </a:lnSpc>
          </a:pPr>
          <a:r>
            <a:rPr lang="en-CA" sz="1400"/>
            <a:t>Partner's website</a:t>
          </a:r>
        </a:p>
      </dgm:t>
    </dgm:pt>
    <dgm:pt modelId="{7EA29559-E8B3-492F-9857-7E512C18C62C}" type="parTrans" cxnId="{0ED9885E-56CD-4C61-BD0A-E10E2F8FE394}">
      <dgm:prSet/>
      <dgm:spPr/>
      <dgm:t>
        <a:bodyPr/>
        <a:lstStyle/>
        <a:p>
          <a:endParaRPr lang="en-CA" sz="2800"/>
        </a:p>
      </dgm:t>
    </dgm:pt>
    <dgm:pt modelId="{FF6CBA32-23A1-4819-9760-237BE7B180AA}" type="sibTrans" cxnId="{0ED9885E-56CD-4C61-BD0A-E10E2F8FE394}">
      <dgm:prSet/>
      <dgm:spPr/>
      <dgm:t>
        <a:bodyPr/>
        <a:lstStyle/>
        <a:p>
          <a:endParaRPr lang="en-CA" sz="2400"/>
        </a:p>
      </dgm:t>
    </dgm:pt>
    <dgm:pt modelId="{A4759DF8-0B8D-44FD-86DA-A0616E542042}">
      <dgm:prSet custT="1"/>
      <dgm:spPr/>
      <dgm:t>
        <a:bodyPr/>
        <a:lstStyle/>
        <a:p>
          <a:pPr>
            <a:lnSpc>
              <a:spcPct val="100000"/>
            </a:lnSpc>
          </a:pPr>
          <a:r>
            <a:rPr lang="en-CA" sz="1400"/>
            <a:t>Drop-ins for facilitators</a:t>
          </a:r>
        </a:p>
      </dgm:t>
    </dgm:pt>
    <dgm:pt modelId="{3B881292-6CFB-4E9A-82C5-647448A01449}" type="parTrans" cxnId="{980B75D6-FBDD-406D-B210-2C7DC92E402F}">
      <dgm:prSet/>
      <dgm:spPr/>
      <dgm:t>
        <a:bodyPr/>
        <a:lstStyle/>
        <a:p>
          <a:endParaRPr lang="en-CA" sz="2800"/>
        </a:p>
      </dgm:t>
    </dgm:pt>
    <dgm:pt modelId="{762EBA7E-8CD3-4952-BAB5-1BF531578D0C}" type="sibTrans" cxnId="{980B75D6-FBDD-406D-B210-2C7DC92E402F}">
      <dgm:prSet/>
      <dgm:spPr/>
      <dgm:t>
        <a:bodyPr/>
        <a:lstStyle/>
        <a:p>
          <a:endParaRPr lang="en-CA" sz="2400"/>
        </a:p>
      </dgm:t>
    </dgm:pt>
    <dgm:pt modelId="{65AECDB2-69D1-4601-A509-B6BDC78AEAC2}">
      <dgm:prSet custT="1"/>
      <dgm:spPr/>
      <dgm:t>
        <a:bodyPr/>
        <a:lstStyle/>
        <a:p>
          <a:pPr>
            <a:lnSpc>
              <a:spcPct val="100000"/>
            </a:lnSpc>
            <a:defRPr b="1"/>
          </a:pPr>
          <a:r>
            <a:rPr lang="en-US" sz="1800"/>
            <a:t>Theory of Change and Evaluation Methods Update</a:t>
          </a:r>
        </a:p>
      </dgm:t>
    </dgm:pt>
    <dgm:pt modelId="{1290037B-1B9B-4852-8939-47A4CC0D7F6A}" type="parTrans" cxnId="{C3BB0987-D21F-466B-8FC7-3ACC0026B800}">
      <dgm:prSet/>
      <dgm:spPr/>
      <dgm:t>
        <a:bodyPr/>
        <a:lstStyle/>
        <a:p>
          <a:endParaRPr lang="en-CA" sz="2800"/>
        </a:p>
      </dgm:t>
    </dgm:pt>
    <dgm:pt modelId="{8441A48A-3633-4C4D-9F74-FE31B2C4305A}" type="sibTrans" cxnId="{C3BB0987-D21F-466B-8FC7-3ACC0026B800}">
      <dgm:prSet/>
      <dgm:spPr/>
      <dgm:t>
        <a:bodyPr/>
        <a:lstStyle/>
        <a:p>
          <a:endParaRPr lang="en-CA" sz="2400"/>
        </a:p>
      </dgm:t>
    </dgm:pt>
    <dgm:pt modelId="{EA1525FE-51B9-4ACC-B3B9-AF9C9FE07880}">
      <dgm:prSet phldrT="[Text]" custT="1"/>
      <dgm:spPr/>
      <dgm:t>
        <a:bodyPr/>
        <a:lstStyle/>
        <a:p>
          <a:pPr>
            <a:lnSpc>
              <a:spcPct val="100000"/>
            </a:lnSpc>
            <a:defRPr b="1"/>
          </a:pPr>
          <a:r>
            <a:rPr lang="en-US" sz="1800" b="1"/>
            <a:t>Establish Training Schedule and begin training</a:t>
          </a:r>
          <a:endParaRPr lang="en-CA" sz="1800"/>
        </a:p>
      </dgm:t>
    </dgm:pt>
    <dgm:pt modelId="{D22183E1-A167-42AA-8024-C5278CA198CA}" type="parTrans" cxnId="{B26F7504-2DA9-4012-8724-66DC5407626A}">
      <dgm:prSet/>
      <dgm:spPr/>
      <dgm:t>
        <a:bodyPr/>
        <a:lstStyle/>
        <a:p>
          <a:endParaRPr lang="en-CA" sz="2800"/>
        </a:p>
      </dgm:t>
    </dgm:pt>
    <dgm:pt modelId="{1F4C91D6-89C0-494D-BD9F-A6911020D76C}" type="sibTrans" cxnId="{B26F7504-2DA9-4012-8724-66DC5407626A}">
      <dgm:prSet/>
      <dgm:spPr/>
      <dgm:t>
        <a:bodyPr/>
        <a:lstStyle/>
        <a:p>
          <a:endParaRPr lang="en-CA" sz="2400"/>
        </a:p>
      </dgm:t>
    </dgm:pt>
    <dgm:pt modelId="{4A68BEC0-92BB-4486-807A-9BA0F29F9835}">
      <dgm:prSet phldrT="[Text]" custT="1"/>
      <dgm:spPr/>
      <dgm:t>
        <a:bodyPr/>
        <a:lstStyle/>
        <a:p>
          <a:pPr>
            <a:lnSpc>
              <a:spcPct val="100000"/>
            </a:lnSpc>
            <a:defRPr b="1"/>
          </a:pPr>
          <a:r>
            <a:rPr lang="en-US" sz="1800" b="1"/>
            <a:t>Begin Monthly Community-Based Meetings</a:t>
          </a:r>
          <a:endParaRPr lang="en-CA" sz="1800"/>
        </a:p>
      </dgm:t>
    </dgm:pt>
    <dgm:pt modelId="{72FE4F08-2BD0-473E-8A9B-E304A09EE431}" type="parTrans" cxnId="{6E0239B5-1959-4C04-BF13-CD1BD10F0753}">
      <dgm:prSet/>
      <dgm:spPr/>
      <dgm:t>
        <a:bodyPr/>
        <a:lstStyle/>
        <a:p>
          <a:endParaRPr lang="en-CA" sz="2800"/>
        </a:p>
      </dgm:t>
    </dgm:pt>
    <dgm:pt modelId="{1A1B6F9C-5052-4190-9EB3-8F9657BD38D0}" type="sibTrans" cxnId="{6E0239B5-1959-4C04-BF13-CD1BD10F0753}">
      <dgm:prSet/>
      <dgm:spPr/>
      <dgm:t>
        <a:bodyPr/>
        <a:lstStyle/>
        <a:p>
          <a:endParaRPr lang="en-CA" sz="2400"/>
        </a:p>
      </dgm:t>
    </dgm:pt>
    <dgm:pt modelId="{3E990CD1-8E47-4EDC-9E13-63A3917849D9}">
      <dgm:prSet phldrT="[Text]" custT="1"/>
      <dgm:spPr/>
      <dgm:t>
        <a:bodyPr/>
        <a:lstStyle/>
        <a:p>
          <a:pPr>
            <a:lnSpc>
              <a:spcPct val="100000"/>
            </a:lnSpc>
            <a:defRPr b="1"/>
          </a:pPr>
          <a:r>
            <a:rPr lang="en-CA" sz="1800"/>
            <a:t>Establish Action Groups and  Facilitators’ Network</a:t>
          </a:r>
        </a:p>
      </dgm:t>
    </dgm:pt>
    <dgm:pt modelId="{9E7FA8A4-1332-4664-B838-ED6DC12A3674}" type="parTrans" cxnId="{6225AA58-A458-4793-B98A-EF0F4DCA1AF8}">
      <dgm:prSet/>
      <dgm:spPr/>
      <dgm:t>
        <a:bodyPr/>
        <a:lstStyle/>
        <a:p>
          <a:endParaRPr lang="en-CA" sz="2800"/>
        </a:p>
      </dgm:t>
    </dgm:pt>
    <dgm:pt modelId="{74009BAB-4D39-4990-AFFB-188D5EF9603B}" type="sibTrans" cxnId="{6225AA58-A458-4793-B98A-EF0F4DCA1AF8}">
      <dgm:prSet/>
      <dgm:spPr/>
      <dgm:t>
        <a:bodyPr/>
        <a:lstStyle/>
        <a:p>
          <a:endParaRPr lang="en-CA" sz="2400"/>
        </a:p>
      </dgm:t>
    </dgm:pt>
    <dgm:pt modelId="{718A16EC-BC6A-4B79-B807-589E150FEE99}">
      <dgm:prSet phldrT="[Text]" custT="1"/>
      <dgm:spPr/>
      <dgm:t>
        <a:bodyPr/>
        <a:lstStyle/>
        <a:p>
          <a:pPr>
            <a:lnSpc>
              <a:spcPct val="100000"/>
            </a:lnSpc>
            <a:defRPr b="1"/>
          </a:pPr>
          <a:r>
            <a:rPr lang="en-US" sz="1800" b="1"/>
            <a:t>Launch Communication Initiatives</a:t>
          </a:r>
          <a:endParaRPr lang="en-CA" sz="1800"/>
        </a:p>
      </dgm:t>
    </dgm:pt>
    <dgm:pt modelId="{36812DBA-AD70-4E5E-B491-89EEFDC87B8C}" type="parTrans" cxnId="{17F7736A-0F2B-43E7-BA49-830BF4E12CD1}">
      <dgm:prSet/>
      <dgm:spPr/>
      <dgm:t>
        <a:bodyPr/>
        <a:lstStyle/>
        <a:p>
          <a:endParaRPr lang="en-CA" sz="2800"/>
        </a:p>
      </dgm:t>
    </dgm:pt>
    <dgm:pt modelId="{5EFCF0E5-DEF2-4060-BAF5-DD12CC4B8EDF}" type="sibTrans" cxnId="{17F7736A-0F2B-43E7-BA49-830BF4E12CD1}">
      <dgm:prSet/>
      <dgm:spPr/>
      <dgm:t>
        <a:bodyPr/>
        <a:lstStyle/>
        <a:p>
          <a:endParaRPr lang="en-CA" sz="2400"/>
        </a:p>
      </dgm:t>
    </dgm:pt>
    <dgm:pt modelId="{5AD1230E-D9E4-40CF-BF26-85F6693B1214}">
      <dgm:prSet phldrT="[Text]" custT="1"/>
      <dgm:spPr/>
      <dgm:t>
        <a:bodyPr/>
        <a:lstStyle/>
        <a:p>
          <a:pPr>
            <a:lnSpc>
              <a:spcPct val="100000"/>
            </a:lnSpc>
          </a:pPr>
          <a:r>
            <a:rPr lang="en-US" sz="1400"/>
            <a:t>Internal newsletter</a:t>
          </a:r>
          <a:endParaRPr lang="en-CA" sz="1400"/>
        </a:p>
      </dgm:t>
    </dgm:pt>
    <dgm:pt modelId="{742F053A-285D-4E35-9023-30179059C964}" type="parTrans" cxnId="{DC262350-E6EC-4295-80D1-156E45F702DE}">
      <dgm:prSet/>
      <dgm:spPr/>
      <dgm:t>
        <a:bodyPr/>
        <a:lstStyle/>
        <a:p>
          <a:endParaRPr lang="en-CA" sz="2800"/>
        </a:p>
      </dgm:t>
    </dgm:pt>
    <dgm:pt modelId="{028B6AF1-788B-4626-96F7-AF44944DEAAA}" type="sibTrans" cxnId="{DC262350-E6EC-4295-80D1-156E45F702DE}">
      <dgm:prSet/>
      <dgm:spPr/>
      <dgm:t>
        <a:bodyPr/>
        <a:lstStyle/>
        <a:p>
          <a:endParaRPr lang="en-CA" sz="2400"/>
        </a:p>
      </dgm:t>
    </dgm:pt>
    <dgm:pt modelId="{9EA1BA0E-9577-45D1-B720-735F2B048DC2}">
      <dgm:prSet phldrT="[Text]" custT="1"/>
      <dgm:spPr/>
      <dgm:t>
        <a:bodyPr/>
        <a:lstStyle/>
        <a:p>
          <a:pPr>
            <a:lnSpc>
              <a:spcPct val="100000"/>
            </a:lnSpc>
          </a:pPr>
          <a:r>
            <a:rPr lang="en-CA" sz="1400"/>
            <a:t>Partner’s newsletter</a:t>
          </a:r>
        </a:p>
      </dgm:t>
    </dgm:pt>
    <dgm:pt modelId="{394F3EC0-7DBD-4263-A529-D926D74A53A5}" type="parTrans" cxnId="{BD3696FB-400E-4B70-86BA-AC200D019DCD}">
      <dgm:prSet/>
      <dgm:spPr/>
      <dgm:t>
        <a:bodyPr/>
        <a:lstStyle/>
        <a:p>
          <a:endParaRPr lang="en-CA" sz="2800"/>
        </a:p>
      </dgm:t>
    </dgm:pt>
    <dgm:pt modelId="{D516B450-27E3-49FB-8F98-418CA71B0FDA}" type="sibTrans" cxnId="{BD3696FB-400E-4B70-86BA-AC200D019DCD}">
      <dgm:prSet/>
      <dgm:spPr/>
      <dgm:t>
        <a:bodyPr/>
        <a:lstStyle/>
        <a:p>
          <a:endParaRPr lang="en-CA" sz="2400"/>
        </a:p>
      </dgm:t>
    </dgm:pt>
    <dgm:pt modelId="{1DA79AC8-D888-4271-B311-5716D2DFF482}">
      <dgm:prSet custT="1"/>
      <dgm:spPr/>
      <dgm:t>
        <a:bodyPr/>
        <a:lstStyle/>
        <a:p>
          <a:pPr>
            <a:lnSpc>
              <a:spcPct val="100000"/>
            </a:lnSpc>
          </a:pPr>
          <a:r>
            <a:rPr lang="en-US" sz="1800"/>
            <a:t>RP overarching Fall 2024</a:t>
          </a:r>
        </a:p>
      </dgm:t>
    </dgm:pt>
    <dgm:pt modelId="{D6EF3736-904C-437F-86F8-46E2F0BD493B}" type="parTrans" cxnId="{F98AC5AC-7779-49F9-8AEC-DEA73F222F17}">
      <dgm:prSet/>
      <dgm:spPr/>
      <dgm:t>
        <a:bodyPr/>
        <a:lstStyle/>
        <a:p>
          <a:endParaRPr lang="en-CA"/>
        </a:p>
      </dgm:t>
    </dgm:pt>
    <dgm:pt modelId="{CD9182EB-FB28-480A-8E6B-83D24366CB74}" type="sibTrans" cxnId="{F98AC5AC-7779-49F9-8AEC-DEA73F222F17}">
      <dgm:prSet/>
      <dgm:spPr/>
      <dgm:t>
        <a:bodyPr/>
        <a:lstStyle/>
        <a:p>
          <a:endParaRPr lang="en-CA"/>
        </a:p>
      </dgm:t>
    </dgm:pt>
    <dgm:pt modelId="{34FA276D-D14C-46E7-A103-065F0034E180}" type="pres">
      <dgm:prSet presAssocID="{63C32A2D-6C4D-428D-AB03-DD64B7CC2D5B}" presName="root" presStyleCnt="0">
        <dgm:presLayoutVars>
          <dgm:dir/>
          <dgm:resizeHandles val="exact"/>
        </dgm:presLayoutVars>
      </dgm:prSet>
      <dgm:spPr/>
    </dgm:pt>
    <dgm:pt modelId="{6F21C111-4F85-4553-89C8-BDEE0E75D322}" type="pres">
      <dgm:prSet presAssocID="{BA05C2F1-A583-43FB-8F61-6DB490C3816C}" presName="compNode" presStyleCnt="0"/>
      <dgm:spPr/>
    </dgm:pt>
    <dgm:pt modelId="{2C365874-0BF8-4E5E-8187-DEEF6B3A0CE2}" type="pres">
      <dgm:prSet presAssocID="{BA05C2F1-A583-43FB-8F61-6DB490C3816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C60AC374-B9F7-4796-B77B-0171833AC214}" type="pres">
      <dgm:prSet presAssocID="{BA05C2F1-A583-43FB-8F61-6DB490C3816C}" presName="iconSpace" presStyleCnt="0"/>
      <dgm:spPr/>
    </dgm:pt>
    <dgm:pt modelId="{02CA7354-F537-40B3-9917-21F19F6F6AFC}" type="pres">
      <dgm:prSet presAssocID="{BA05C2F1-A583-43FB-8F61-6DB490C3816C}" presName="parTx" presStyleLbl="revTx" presStyleIdx="0" presStyleCnt="12">
        <dgm:presLayoutVars>
          <dgm:chMax val="0"/>
          <dgm:chPref val="0"/>
        </dgm:presLayoutVars>
      </dgm:prSet>
      <dgm:spPr/>
    </dgm:pt>
    <dgm:pt modelId="{51C012F6-9D1F-4129-B23D-8F76909A88B4}" type="pres">
      <dgm:prSet presAssocID="{BA05C2F1-A583-43FB-8F61-6DB490C3816C}" presName="txSpace" presStyleCnt="0"/>
      <dgm:spPr/>
    </dgm:pt>
    <dgm:pt modelId="{3BD828D6-6AC2-433A-B193-A69684DB0E14}" type="pres">
      <dgm:prSet presAssocID="{BA05C2F1-A583-43FB-8F61-6DB490C3816C}" presName="desTx" presStyleLbl="revTx" presStyleIdx="1" presStyleCnt="12">
        <dgm:presLayoutVars/>
      </dgm:prSet>
      <dgm:spPr/>
    </dgm:pt>
    <dgm:pt modelId="{44AA2B19-2525-45CB-A35E-702D75913C26}" type="pres">
      <dgm:prSet presAssocID="{1327DC5B-ABA0-47FF-ACAB-3470A3C53B51}" presName="sibTrans" presStyleCnt="0"/>
      <dgm:spPr/>
    </dgm:pt>
    <dgm:pt modelId="{25689BAF-0CD1-4311-9DAF-7361379F187F}" type="pres">
      <dgm:prSet presAssocID="{3E990CD1-8E47-4EDC-9E13-63A3917849D9}" presName="compNode" presStyleCnt="0"/>
      <dgm:spPr/>
    </dgm:pt>
    <dgm:pt modelId="{574DD561-56E5-4F96-AC9B-FAA4E9A068FC}" type="pres">
      <dgm:prSet presAssocID="{3E990CD1-8E47-4EDC-9E13-63A3917849D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4D2F37B6-5AAA-458B-8091-FE1B4353C5E5}" type="pres">
      <dgm:prSet presAssocID="{3E990CD1-8E47-4EDC-9E13-63A3917849D9}" presName="iconSpace" presStyleCnt="0"/>
      <dgm:spPr/>
    </dgm:pt>
    <dgm:pt modelId="{56CED67D-3E95-4FCC-8861-CCF4ECD15465}" type="pres">
      <dgm:prSet presAssocID="{3E990CD1-8E47-4EDC-9E13-63A3917849D9}" presName="parTx" presStyleLbl="revTx" presStyleIdx="2" presStyleCnt="12">
        <dgm:presLayoutVars>
          <dgm:chMax val="0"/>
          <dgm:chPref val="0"/>
        </dgm:presLayoutVars>
      </dgm:prSet>
      <dgm:spPr/>
    </dgm:pt>
    <dgm:pt modelId="{DAE6248C-FC1A-464E-83C5-8B1D03F1C8BA}" type="pres">
      <dgm:prSet presAssocID="{3E990CD1-8E47-4EDC-9E13-63A3917849D9}" presName="txSpace" presStyleCnt="0"/>
      <dgm:spPr/>
    </dgm:pt>
    <dgm:pt modelId="{082B1DDB-6D2C-4EEA-9716-B4BB4B3C12C9}" type="pres">
      <dgm:prSet presAssocID="{3E990CD1-8E47-4EDC-9E13-63A3917849D9}" presName="desTx" presStyleLbl="revTx" presStyleIdx="3" presStyleCnt="12">
        <dgm:presLayoutVars/>
      </dgm:prSet>
      <dgm:spPr/>
    </dgm:pt>
    <dgm:pt modelId="{3A087462-14EA-484A-B129-43B25C417283}" type="pres">
      <dgm:prSet presAssocID="{74009BAB-4D39-4990-AFFB-188D5EF9603B}" presName="sibTrans" presStyleCnt="0"/>
      <dgm:spPr/>
    </dgm:pt>
    <dgm:pt modelId="{9A19E94A-47FF-4DAD-8DB7-904A3A535959}" type="pres">
      <dgm:prSet presAssocID="{EA1525FE-51B9-4ACC-B3B9-AF9C9FE07880}" presName="compNode" presStyleCnt="0"/>
      <dgm:spPr/>
    </dgm:pt>
    <dgm:pt modelId="{2991F10C-EF51-45C5-9F9E-C0ED8B68628B}" type="pres">
      <dgm:prSet presAssocID="{EA1525FE-51B9-4ACC-B3B9-AF9C9FE07880}"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F2465EE-EA43-4355-A8F6-AEFBA6702EFC}" type="pres">
      <dgm:prSet presAssocID="{EA1525FE-51B9-4ACC-B3B9-AF9C9FE07880}" presName="iconSpace" presStyleCnt="0"/>
      <dgm:spPr/>
    </dgm:pt>
    <dgm:pt modelId="{40918B9E-EDE3-4EF7-B50B-990C73B1D5CE}" type="pres">
      <dgm:prSet presAssocID="{EA1525FE-51B9-4ACC-B3B9-AF9C9FE07880}" presName="parTx" presStyleLbl="revTx" presStyleIdx="4" presStyleCnt="12">
        <dgm:presLayoutVars>
          <dgm:chMax val="0"/>
          <dgm:chPref val="0"/>
        </dgm:presLayoutVars>
      </dgm:prSet>
      <dgm:spPr/>
    </dgm:pt>
    <dgm:pt modelId="{71481666-A08D-4B3E-AE3C-2D5E54581027}" type="pres">
      <dgm:prSet presAssocID="{EA1525FE-51B9-4ACC-B3B9-AF9C9FE07880}" presName="txSpace" presStyleCnt="0"/>
      <dgm:spPr/>
    </dgm:pt>
    <dgm:pt modelId="{E3D9E750-A53D-432E-B4CB-510461EB76A3}" type="pres">
      <dgm:prSet presAssocID="{EA1525FE-51B9-4ACC-B3B9-AF9C9FE07880}" presName="desTx" presStyleLbl="revTx" presStyleIdx="5" presStyleCnt="12">
        <dgm:presLayoutVars/>
      </dgm:prSet>
      <dgm:spPr/>
    </dgm:pt>
    <dgm:pt modelId="{0D87DE11-9221-4760-A6BC-A983F541F740}" type="pres">
      <dgm:prSet presAssocID="{1F4C91D6-89C0-494D-BD9F-A6911020D76C}" presName="sibTrans" presStyleCnt="0"/>
      <dgm:spPr/>
    </dgm:pt>
    <dgm:pt modelId="{591A13D8-50BD-4454-A5B6-5B1753B802C2}" type="pres">
      <dgm:prSet presAssocID="{4A68BEC0-92BB-4486-807A-9BA0F29F9835}" presName="compNode" presStyleCnt="0"/>
      <dgm:spPr/>
    </dgm:pt>
    <dgm:pt modelId="{1E4C17A2-4583-4095-9115-AA1D4EAEEDA0}" type="pres">
      <dgm:prSet presAssocID="{4A68BEC0-92BB-4486-807A-9BA0F29F983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240C3A6E-145B-4C4E-BF69-451A1FFAAAAA}" type="pres">
      <dgm:prSet presAssocID="{4A68BEC0-92BB-4486-807A-9BA0F29F9835}" presName="iconSpace" presStyleCnt="0"/>
      <dgm:spPr/>
    </dgm:pt>
    <dgm:pt modelId="{BEBF3B40-4771-47FE-A50D-37BA19DCC2F1}" type="pres">
      <dgm:prSet presAssocID="{4A68BEC0-92BB-4486-807A-9BA0F29F9835}" presName="parTx" presStyleLbl="revTx" presStyleIdx="6" presStyleCnt="12">
        <dgm:presLayoutVars>
          <dgm:chMax val="0"/>
          <dgm:chPref val="0"/>
        </dgm:presLayoutVars>
      </dgm:prSet>
      <dgm:spPr/>
    </dgm:pt>
    <dgm:pt modelId="{4012F7B6-5D3B-4199-B2A4-7B333D113695}" type="pres">
      <dgm:prSet presAssocID="{4A68BEC0-92BB-4486-807A-9BA0F29F9835}" presName="txSpace" presStyleCnt="0"/>
      <dgm:spPr/>
    </dgm:pt>
    <dgm:pt modelId="{6E7B9924-8934-4945-9A60-9E6B31CFC27A}" type="pres">
      <dgm:prSet presAssocID="{4A68BEC0-92BB-4486-807A-9BA0F29F9835}" presName="desTx" presStyleLbl="revTx" presStyleIdx="7" presStyleCnt="12">
        <dgm:presLayoutVars/>
      </dgm:prSet>
      <dgm:spPr/>
    </dgm:pt>
    <dgm:pt modelId="{624BCE8B-E827-4BBE-9FF0-0CB5B8A290D5}" type="pres">
      <dgm:prSet presAssocID="{1A1B6F9C-5052-4190-9EB3-8F9657BD38D0}" presName="sibTrans" presStyleCnt="0"/>
      <dgm:spPr/>
    </dgm:pt>
    <dgm:pt modelId="{111B1C81-56E8-4E5C-A6B0-B5623661118C}" type="pres">
      <dgm:prSet presAssocID="{718A16EC-BC6A-4B79-B807-589E150FEE99}" presName="compNode" presStyleCnt="0"/>
      <dgm:spPr/>
    </dgm:pt>
    <dgm:pt modelId="{E36E4D49-0319-4155-9B56-3B1454E6A1F1}" type="pres">
      <dgm:prSet presAssocID="{718A16EC-BC6A-4B79-B807-589E150FEE9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F209E557-80A4-4D3E-A702-9C3C672A61A0}" type="pres">
      <dgm:prSet presAssocID="{718A16EC-BC6A-4B79-B807-589E150FEE99}" presName="iconSpace" presStyleCnt="0"/>
      <dgm:spPr/>
    </dgm:pt>
    <dgm:pt modelId="{04EF5E73-998F-4D40-BE8F-A1261E4AEB8A}" type="pres">
      <dgm:prSet presAssocID="{718A16EC-BC6A-4B79-B807-589E150FEE99}" presName="parTx" presStyleLbl="revTx" presStyleIdx="8" presStyleCnt="12">
        <dgm:presLayoutVars>
          <dgm:chMax val="0"/>
          <dgm:chPref val="0"/>
        </dgm:presLayoutVars>
      </dgm:prSet>
      <dgm:spPr/>
    </dgm:pt>
    <dgm:pt modelId="{D66F92E6-A5D4-409A-9E9F-31019B23FF6E}" type="pres">
      <dgm:prSet presAssocID="{718A16EC-BC6A-4B79-B807-589E150FEE99}" presName="txSpace" presStyleCnt="0"/>
      <dgm:spPr/>
    </dgm:pt>
    <dgm:pt modelId="{9877B603-291B-4109-92BC-E16B75881B15}" type="pres">
      <dgm:prSet presAssocID="{718A16EC-BC6A-4B79-B807-589E150FEE99}" presName="desTx" presStyleLbl="revTx" presStyleIdx="9" presStyleCnt="12" custLinFactNeighborX="-578" custLinFactNeighborY="-20373">
        <dgm:presLayoutVars/>
      </dgm:prSet>
      <dgm:spPr/>
    </dgm:pt>
    <dgm:pt modelId="{E77B07F7-1AF1-4710-8BFF-D6A238D0DDCB}" type="pres">
      <dgm:prSet presAssocID="{5EFCF0E5-DEF2-4060-BAF5-DD12CC4B8EDF}" presName="sibTrans" presStyleCnt="0"/>
      <dgm:spPr/>
    </dgm:pt>
    <dgm:pt modelId="{1C26C644-2B03-4C42-BE45-7391172DCFF2}" type="pres">
      <dgm:prSet presAssocID="{65AECDB2-69D1-4601-A509-B6BDC78AEAC2}" presName="compNode" presStyleCnt="0"/>
      <dgm:spPr/>
    </dgm:pt>
    <dgm:pt modelId="{2268F8F6-A4F6-48FE-911A-AAD3E6E72884}" type="pres">
      <dgm:prSet presAssocID="{65AECDB2-69D1-4601-A509-B6BDC78AEAC2}" presName="iconRect" presStyleLbl="node1" presStyleIdx="5" presStyleCnt="6" custLinFactNeighborX="13124" custLinFactNeighborY="-9193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mail"/>
        </a:ext>
      </dgm:extLst>
    </dgm:pt>
    <dgm:pt modelId="{06CD7963-E234-4FD1-BBA2-AB3993D9D200}" type="pres">
      <dgm:prSet presAssocID="{65AECDB2-69D1-4601-A509-B6BDC78AEAC2}" presName="iconSpace" presStyleCnt="0"/>
      <dgm:spPr/>
    </dgm:pt>
    <dgm:pt modelId="{10C50580-F14C-4539-ACE8-9B8B05FF10FF}" type="pres">
      <dgm:prSet presAssocID="{65AECDB2-69D1-4601-A509-B6BDC78AEAC2}" presName="parTx" presStyleLbl="revTx" presStyleIdx="10" presStyleCnt="12" custLinFactNeighborX="4593" custLinFactNeighborY="-36286">
        <dgm:presLayoutVars>
          <dgm:chMax val="0"/>
          <dgm:chPref val="0"/>
        </dgm:presLayoutVars>
      </dgm:prSet>
      <dgm:spPr/>
    </dgm:pt>
    <dgm:pt modelId="{AC119471-4762-463E-B35A-70CAFD1FE291}" type="pres">
      <dgm:prSet presAssocID="{65AECDB2-69D1-4601-A509-B6BDC78AEAC2}" presName="txSpace" presStyleCnt="0"/>
      <dgm:spPr/>
    </dgm:pt>
    <dgm:pt modelId="{62B03710-CB4E-4C96-ACD1-5F81010C9B3F}" type="pres">
      <dgm:prSet presAssocID="{65AECDB2-69D1-4601-A509-B6BDC78AEAC2}" presName="desTx" presStyleLbl="revTx" presStyleIdx="11" presStyleCnt="12" custScaleY="51352" custLinFactNeighborX="4593" custLinFactNeighborY="-56587">
        <dgm:presLayoutVars/>
      </dgm:prSet>
      <dgm:spPr/>
    </dgm:pt>
  </dgm:ptLst>
  <dgm:cxnLst>
    <dgm:cxn modelId="{B26F7504-2DA9-4012-8724-66DC5407626A}" srcId="{63C32A2D-6C4D-428D-AB03-DD64B7CC2D5B}" destId="{EA1525FE-51B9-4ACC-B3B9-AF9C9FE07880}" srcOrd="2" destOrd="0" parTransId="{D22183E1-A167-42AA-8024-C5278CA198CA}" sibTransId="{1F4C91D6-89C0-494D-BD9F-A6911020D76C}"/>
    <dgm:cxn modelId="{DA21750C-7B7E-4FDC-B30E-DADB7DA22636}" type="presOf" srcId="{63C32A2D-6C4D-428D-AB03-DD64B7CC2D5B}" destId="{34FA276D-D14C-46E7-A103-065F0034E180}" srcOrd="0" destOrd="0" presId="urn:microsoft.com/office/officeart/2018/5/layout/CenteredIconLabelDescriptionList"/>
    <dgm:cxn modelId="{D4C6950D-876D-4290-BF9F-F6A9CE67EE41}" type="presOf" srcId="{718A16EC-BC6A-4B79-B807-589E150FEE99}" destId="{04EF5E73-998F-4D40-BE8F-A1261E4AEB8A}" srcOrd="0" destOrd="0" presId="urn:microsoft.com/office/officeart/2018/5/layout/CenteredIconLabelDescriptionList"/>
    <dgm:cxn modelId="{3678301E-5BC2-408F-A9CB-8133A12B1686}" type="presOf" srcId="{9EA1BA0E-9577-45D1-B720-735F2B048DC2}" destId="{9877B603-291B-4109-92BC-E16B75881B15}" srcOrd="0" destOrd="1" presId="urn:microsoft.com/office/officeart/2018/5/layout/CenteredIconLabelDescriptionList"/>
    <dgm:cxn modelId="{0ED9885E-56CD-4C61-BD0A-E10E2F8FE394}" srcId="{718A16EC-BC6A-4B79-B807-589E150FEE99}" destId="{9E27189C-97FF-49CE-83F2-0143F5C1FCAC}" srcOrd="2" destOrd="0" parTransId="{7EA29559-E8B3-492F-9857-7E512C18C62C}" sibTransId="{FF6CBA32-23A1-4819-9760-237BE7B180AA}"/>
    <dgm:cxn modelId="{F965DB42-8968-4703-9456-DC731B35221A}" type="presOf" srcId="{1DA79AC8-D888-4271-B311-5716D2DFF482}" destId="{62B03710-CB4E-4C96-ACD1-5F81010C9B3F}" srcOrd="0" destOrd="0" presId="urn:microsoft.com/office/officeart/2018/5/layout/CenteredIconLabelDescriptionList"/>
    <dgm:cxn modelId="{D585E749-09BD-4824-8628-C36E11F70FA5}" type="presOf" srcId="{5AD1230E-D9E4-40CF-BF26-85F6693B1214}" destId="{9877B603-291B-4109-92BC-E16B75881B15}" srcOrd="0" destOrd="0" presId="urn:microsoft.com/office/officeart/2018/5/layout/CenteredIconLabelDescriptionList"/>
    <dgm:cxn modelId="{17F7736A-0F2B-43E7-BA49-830BF4E12CD1}" srcId="{63C32A2D-6C4D-428D-AB03-DD64B7CC2D5B}" destId="{718A16EC-BC6A-4B79-B807-589E150FEE99}" srcOrd="4" destOrd="0" parTransId="{36812DBA-AD70-4E5E-B491-89EEFDC87B8C}" sibTransId="{5EFCF0E5-DEF2-4060-BAF5-DD12CC4B8EDF}"/>
    <dgm:cxn modelId="{7C58AC4B-C32C-41F0-9A16-1B104661C1D7}" type="presOf" srcId="{65AECDB2-69D1-4601-A509-B6BDC78AEAC2}" destId="{10C50580-F14C-4539-ACE8-9B8B05FF10FF}" srcOrd="0" destOrd="0" presId="urn:microsoft.com/office/officeart/2018/5/layout/CenteredIconLabelDescriptionList"/>
    <dgm:cxn modelId="{DC262350-E6EC-4295-80D1-156E45F702DE}" srcId="{718A16EC-BC6A-4B79-B807-589E150FEE99}" destId="{5AD1230E-D9E4-40CF-BF26-85F6693B1214}" srcOrd="0" destOrd="0" parTransId="{742F053A-285D-4E35-9023-30179059C964}" sibTransId="{028B6AF1-788B-4626-96F7-AF44944DEAAA}"/>
    <dgm:cxn modelId="{40D2F075-14C3-4B8E-87E0-AAFC45F3CD92}" type="presOf" srcId="{9E27189C-97FF-49CE-83F2-0143F5C1FCAC}" destId="{9877B603-291B-4109-92BC-E16B75881B15}" srcOrd="0" destOrd="2" presId="urn:microsoft.com/office/officeart/2018/5/layout/CenteredIconLabelDescriptionList"/>
    <dgm:cxn modelId="{59DBB956-2288-4398-B4FE-65788F84BFD0}" type="presOf" srcId="{EA1525FE-51B9-4ACC-B3B9-AF9C9FE07880}" destId="{40918B9E-EDE3-4EF7-B50B-990C73B1D5CE}" srcOrd="0" destOrd="0" presId="urn:microsoft.com/office/officeart/2018/5/layout/CenteredIconLabelDescriptionList"/>
    <dgm:cxn modelId="{6225AA58-A458-4793-B98A-EF0F4DCA1AF8}" srcId="{63C32A2D-6C4D-428D-AB03-DD64B7CC2D5B}" destId="{3E990CD1-8E47-4EDC-9E13-63A3917849D9}" srcOrd="1" destOrd="0" parTransId="{9E7FA8A4-1332-4664-B838-ED6DC12A3674}" sibTransId="{74009BAB-4D39-4990-AFFB-188D5EF9603B}"/>
    <dgm:cxn modelId="{306B927E-A7C4-49F4-BD99-9867BB3F5DEF}" type="presOf" srcId="{A4759DF8-0B8D-44FD-86DA-A0616E542042}" destId="{9877B603-291B-4109-92BC-E16B75881B15}" srcOrd="0" destOrd="3" presId="urn:microsoft.com/office/officeart/2018/5/layout/CenteredIconLabelDescriptionList"/>
    <dgm:cxn modelId="{8E4CC185-9BF1-4394-BE88-B3606D369F7A}" type="presOf" srcId="{4A68BEC0-92BB-4486-807A-9BA0F29F9835}" destId="{BEBF3B40-4771-47FE-A50D-37BA19DCC2F1}" srcOrd="0" destOrd="0" presId="urn:microsoft.com/office/officeart/2018/5/layout/CenteredIconLabelDescriptionList"/>
    <dgm:cxn modelId="{C3BB0987-D21F-466B-8FC7-3ACC0026B800}" srcId="{63C32A2D-6C4D-428D-AB03-DD64B7CC2D5B}" destId="{65AECDB2-69D1-4601-A509-B6BDC78AEAC2}" srcOrd="5" destOrd="0" parTransId="{1290037B-1B9B-4852-8939-47A4CC0D7F6A}" sibTransId="{8441A48A-3633-4C4D-9F74-FE31B2C4305A}"/>
    <dgm:cxn modelId="{99D51498-7059-4BF4-9EF6-EF5FD3BFFD24}" srcId="{63C32A2D-6C4D-428D-AB03-DD64B7CC2D5B}" destId="{BA05C2F1-A583-43FB-8F61-6DB490C3816C}" srcOrd="0" destOrd="0" parTransId="{8DFAB892-F9CE-4968-8D29-2078468EE6B9}" sibTransId="{1327DC5B-ABA0-47FF-ACAB-3470A3C53B51}"/>
    <dgm:cxn modelId="{E7D46DA7-4FDE-492E-AC5E-5D89EAFAA6CB}" type="presOf" srcId="{3E990CD1-8E47-4EDC-9E13-63A3917849D9}" destId="{56CED67D-3E95-4FCC-8861-CCF4ECD15465}" srcOrd="0" destOrd="0" presId="urn:microsoft.com/office/officeart/2018/5/layout/CenteredIconLabelDescriptionList"/>
    <dgm:cxn modelId="{F98AC5AC-7779-49F9-8AEC-DEA73F222F17}" srcId="{65AECDB2-69D1-4601-A509-B6BDC78AEAC2}" destId="{1DA79AC8-D888-4271-B311-5716D2DFF482}" srcOrd="0" destOrd="0" parTransId="{D6EF3736-904C-437F-86F8-46E2F0BD493B}" sibTransId="{CD9182EB-FB28-480A-8E6B-83D24366CB74}"/>
    <dgm:cxn modelId="{6E0239B5-1959-4C04-BF13-CD1BD10F0753}" srcId="{63C32A2D-6C4D-428D-AB03-DD64B7CC2D5B}" destId="{4A68BEC0-92BB-4486-807A-9BA0F29F9835}" srcOrd="3" destOrd="0" parTransId="{72FE4F08-2BD0-473E-8A9B-E304A09EE431}" sibTransId="{1A1B6F9C-5052-4190-9EB3-8F9657BD38D0}"/>
    <dgm:cxn modelId="{980B75D6-FBDD-406D-B210-2C7DC92E402F}" srcId="{718A16EC-BC6A-4B79-B807-589E150FEE99}" destId="{A4759DF8-0B8D-44FD-86DA-A0616E542042}" srcOrd="3" destOrd="0" parTransId="{3B881292-6CFB-4E9A-82C5-647448A01449}" sibTransId="{762EBA7E-8CD3-4952-BAB5-1BF531578D0C}"/>
    <dgm:cxn modelId="{A8534EDC-34CA-4D3A-95D6-807E91F48A06}" type="presOf" srcId="{BA05C2F1-A583-43FB-8F61-6DB490C3816C}" destId="{02CA7354-F537-40B3-9917-21F19F6F6AFC}" srcOrd="0" destOrd="0" presId="urn:microsoft.com/office/officeart/2018/5/layout/CenteredIconLabelDescriptionList"/>
    <dgm:cxn modelId="{BD3696FB-400E-4B70-86BA-AC200D019DCD}" srcId="{718A16EC-BC6A-4B79-B807-589E150FEE99}" destId="{9EA1BA0E-9577-45D1-B720-735F2B048DC2}" srcOrd="1" destOrd="0" parTransId="{394F3EC0-7DBD-4263-A529-D926D74A53A5}" sibTransId="{D516B450-27E3-49FB-8F98-418CA71B0FDA}"/>
    <dgm:cxn modelId="{20927045-46A6-4750-A7E7-C906F19DCC36}" type="presParOf" srcId="{34FA276D-D14C-46E7-A103-065F0034E180}" destId="{6F21C111-4F85-4553-89C8-BDEE0E75D322}" srcOrd="0" destOrd="0" presId="urn:microsoft.com/office/officeart/2018/5/layout/CenteredIconLabelDescriptionList"/>
    <dgm:cxn modelId="{1BE16335-5902-4329-8367-CC4010F578AB}" type="presParOf" srcId="{6F21C111-4F85-4553-89C8-BDEE0E75D322}" destId="{2C365874-0BF8-4E5E-8187-DEEF6B3A0CE2}" srcOrd="0" destOrd="0" presId="urn:microsoft.com/office/officeart/2018/5/layout/CenteredIconLabelDescriptionList"/>
    <dgm:cxn modelId="{05AA0DE8-9367-410A-88F0-25F854768DB6}" type="presParOf" srcId="{6F21C111-4F85-4553-89C8-BDEE0E75D322}" destId="{C60AC374-B9F7-4796-B77B-0171833AC214}" srcOrd="1" destOrd="0" presId="urn:microsoft.com/office/officeart/2018/5/layout/CenteredIconLabelDescriptionList"/>
    <dgm:cxn modelId="{EFE583F3-0177-4ECB-AE06-348F62936EE0}" type="presParOf" srcId="{6F21C111-4F85-4553-89C8-BDEE0E75D322}" destId="{02CA7354-F537-40B3-9917-21F19F6F6AFC}" srcOrd="2" destOrd="0" presId="urn:microsoft.com/office/officeart/2018/5/layout/CenteredIconLabelDescriptionList"/>
    <dgm:cxn modelId="{DBBC0CDD-AAF1-47B0-8587-995341079D15}" type="presParOf" srcId="{6F21C111-4F85-4553-89C8-BDEE0E75D322}" destId="{51C012F6-9D1F-4129-B23D-8F76909A88B4}" srcOrd="3" destOrd="0" presId="urn:microsoft.com/office/officeart/2018/5/layout/CenteredIconLabelDescriptionList"/>
    <dgm:cxn modelId="{B3CB248E-CCD8-4A14-8AC7-B587F6687A5C}" type="presParOf" srcId="{6F21C111-4F85-4553-89C8-BDEE0E75D322}" destId="{3BD828D6-6AC2-433A-B193-A69684DB0E14}" srcOrd="4" destOrd="0" presId="urn:microsoft.com/office/officeart/2018/5/layout/CenteredIconLabelDescriptionList"/>
    <dgm:cxn modelId="{16BA8AA2-7AD8-4BBB-9E0B-D5DBC84E329C}" type="presParOf" srcId="{34FA276D-D14C-46E7-A103-065F0034E180}" destId="{44AA2B19-2525-45CB-A35E-702D75913C26}" srcOrd="1" destOrd="0" presId="urn:microsoft.com/office/officeart/2018/5/layout/CenteredIconLabelDescriptionList"/>
    <dgm:cxn modelId="{67EADBBE-5027-4FF0-83C5-A3D865D2756E}" type="presParOf" srcId="{34FA276D-D14C-46E7-A103-065F0034E180}" destId="{25689BAF-0CD1-4311-9DAF-7361379F187F}" srcOrd="2" destOrd="0" presId="urn:microsoft.com/office/officeart/2018/5/layout/CenteredIconLabelDescriptionList"/>
    <dgm:cxn modelId="{6A4F571A-4722-4C58-8FB4-0F8F3B2DF6D4}" type="presParOf" srcId="{25689BAF-0CD1-4311-9DAF-7361379F187F}" destId="{574DD561-56E5-4F96-AC9B-FAA4E9A068FC}" srcOrd="0" destOrd="0" presId="urn:microsoft.com/office/officeart/2018/5/layout/CenteredIconLabelDescriptionList"/>
    <dgm:cxn modelId="{06D46005-84E0-4DE8-9FD6-6E7D22ED4005}" type="presParOf" srcId="{25689BAF-0CD1-4311-9DAF-7361379F187F}" destId="{4D2F37B6-5AAA-458B-8091-FE1B4353C5E5}" srcOrd="1" destOrd="0" presId="urn:microsoft.com/office/officeart/2018/5/layout/CenteredIconLabelDescriptionList"/>
    <dgm:cxn modelId="{D307AEDB-6BD6-403D-8B5A-3C237F12A7C2}" type="presParOf" srcId="{25689BAF-0CD1-4311-9DAF-7361379F187F}" destId="{56CED67D-3E95-4FCC-8861-CCF4ECD15465}" srcOrd="2" destOrd="0" presId="urn:microsoft.com/office/officeart/2018/5/layout/CenteredIconLabelDescriptionList"/>
    <dgm:cxn modelId="{8D0657E5-5D7A-47E0-90CA-5111EE7F610D}" type="presParOf" srcId="{25689BAF-0CD1-4311-9DAF-7361379F187F}" destId="{DAE6248C-FC1A-464E-83C5-8B1D03F1C8BA}" srcOrd="3" destOrd="0" presId="urn:microsoft.com/office/officeart/2018/5/layout/CenteredIconLabelDescriptionList"/>
    <dgm:cxn modelId="{50F959FF-E39D-48D2-A42C-9A8746125DF8}" type="presParOf" srcId="{25689BAF-0CD1-4311-9DAF-7361379F187F}" destId="{082B1DDB-6D2C-4EEA-9716-B4BB4B3C12C9}" srcOrd="4" destOrd="0" presId="urn:microsoft.com/office/officeart/2018/5/layout/CenteredIconLabelDescriptionList"/>
    <dgm:cxn modelId="{FA6C403A-CBAD-4EB8-88FA-F74F78CB1C1A}" type="presParOf" srcId="{34FA276D-D14C-46E7-A103-065F0034E180}" destId="{3A087462-14EA-484A-B129-43B25C417283}" srcOrd="3" destOrd="0" presId="urn:microsoft.com/office/officeart/2018/5/layout/CenteredIconLabelDescriptionList"/>
    <dgm:cxn modelId="{5EB90077-EFFF-4A61-B6DF-FCA66F967806}" type="presParOf" srcId="{34FA276D-D14C-46E7-A103-065F0034E180}" destId="{9A19E94A-47FF-4DAD-8DB7-904A3A535959}" srcOrd="4" destOrd="0" presId="urn:microsoft.com/office/officeart/2018/5/layout/CenteredIconLabelDescriptionList"/>
    <dgm:cxn modelId="{7905520F-3685-4929-B1E4-32F69C82DEDF}" type="presParOf" srcId="{9A19E94A-47FF-4DAD-8DB7-904A3A535959}" destId="{2991F10C-EF51-45C5-9F9E-C0ED8B68628B}" srcOrd="0" destOrd="0" presId="urn:microsoft.com/office/officeart/2018/5/layout/CenteredIconLabelDescriptionList"/>
    <dgm:cxn modelId="{30238E89-907D-411A-849B-023463BA00F6}" type="presParOf" srcId="{9A19E94A-47FF-4DAD-8DB7-904A3A535959}" destId="{CF2465EE-EA43-4355-A8F6-AEFBA6702EFC}" srcOrd="1" destOrd="0" presId="urn:microsoft.com/office/officeart/2018/5/layout/CenteredIconLabelDescriptionList"/>
    <dgm:cxn modelId="{402633B3-A1B7-4CC4-A93D-B6D3552DF880}" type="presParOf" srcId="{9A19E94A-47FF-4DAD-8DB7-904A3A535959}" destId="{40918B9E-EDE3-4EF7-B50B-990C73B1D5CE}" srcOrd="2" destOrd="0" presId="urn:microsoft.com/office/officeart/2018/5/layout/CenteredIconLabelDescriptionList"/>
    <dgm:cxn modelId="{A8D308AA-B8A8-42F5-A67C-53E6E21724CE}" type="presParOf" srcId="{9A19E94A-47FF-4DAD-8DB7-904A3A535959}" destId="{71481666-A08D-4B3E-AE3C-2D5E54581027}" srcOrd="3" destOrd="0" presId="urn:microsoft.com/office/officeart/2018/5/layout/CenteredIconLabelDescriptionList"/>
    <dgm:cxn modelId="{F1C2D0B1-1751-4171-A3AD-AE1A4C2CE4C2}" type="presParOf" srcId="{9A19E94A-47FF-4DAD-8DB7-904A3A535959}" destId="{E3D9E750-A53D-432E-B4CB-510461EB76A3}" srcOrd="4" destOrd="0" presId="urn:microsoft.com/office/officeart/2018/5/layout/CenteredIconLabelDescriptionList"/>
    <dgm:cxn modelId="{4CA23F3B-C753-44AE-9630-DAEC8651AC32}" type="presParOf" srcId="{34FA276D-D14C-46E7-A103-065F0034E180}" destId="{0D87DE11-9221-4760-A6BC-A983F541F740}" srcOrd="5" destOrd="0" presId="urn:microsoft.com/office/officeart/2018/5/layout/CenteredIconLabelDescriptionList"/>
    <dgm:cxn modelId="{7630DBFE-9B6E-4AE8-898F-5A5737F19D04}" type="presParOf" srcId="{34FA276D-D14C-46E7-A103-065F0034E180}" destId="{591A13D8-50BD-4454-A5B6-5B1753B802C2}" srcOrd="6" destOrd="0" presId="urn:microsoft.com/office/officeart/2018/5/layout/CenteredIconLabelDescriptionList"/>
    <dgm:cxn modelId="{EC85813B-ECA6-4692-B38F-5C85AF5EC2AE}" type="presParOf" srcId="{591A13D8-50BD-4454-A5B6-5B1753B802C2}" destId="{1E4C17A2-4583-4095-9115-AA1D4EAEEDA0}" srcOrd="0" destOrd="0" presId="urn:microsoft.com/office/officeart/2018/5/layout/CenteredIconLabelDescriptionList"/>
    <dgm:cxn modelId="{7D69E3F3-C6D9-4D07-9C15-257482056852}" type="presParOf" srcId="{591A13D8-50BD-4454-A5B6-5B1753B802C2}" destId="{240C3A6E-145B-4C4E-BF69-451A1FFAAAAA}" srcOrd="1" destOrd="0" presId="urn:microsoft.com/office/officeart/2018/5/layout/CenteredIconLabelDescriptionList"/>
    <dgm:cxn modelId="{C00ACCBC-0A2F-42F6-8748-34EF4F8C779E}" type="presParOf" srcId="{591A13D8-50BD-4454-A5B6-5B1753B802C2}" destId="{BEBF3B40-4771-47FE-A50D-37BA19DCC2F1}" srcOrd="2" destOrd="0" presId="urn:microsoft.com/office/officeart/2018/5/layout/CenteredIconLabelDescriptionList"/>
    <dgm:cxn modelId="{7417B6D9-17C1-48CE-8F66-36D61A2C3FA6}" type="presParOf" srcId="{591A13D8-50BD-4454-A5B6-5B1753B802C2}" destId="{4012F7B6-5D3B-4199-B2A4-7B333D113695}" srcOrd="3" destOrd="0" presId="urn:microsoft.com/office/officeart/2018/5/layout/CenteredIconLabelDescriptionList"/>
    <dgm:cxn modelId="{B95EE804-F27F-4A30-BE39-85C7776437D6}" type="presParOf" srcId="{591A13D8-50BD-4454-A5B6-5B1753B802C2}" destId="{6E7B9924-8934-4945-9A60-9E6B31CFC27A}" srcOrd="4" destOrd="0" presId="urn:microsoft.com/office/officeart/2018/5/layout/CenteredIconLabelDescriptionList"/>
    <dgm:cxn modelId="{B7471682-4E6A-4345-BC26-47601E771322}" type="presParOf" srcId="{34FA276D-D14C-46E7-A103-065F0034E180}" destId="{624BCE8B-E827-4BBE-9FF0-0CB5B8A290D5}" srcOrd="7" destOrd="0" presId="urn:microsoft.com/office/officeart/2018/5/layout/CenteredIconLabelDescriptionList"/>
    <dgm:cxn modelId="{640EEAE6-4352-4B5B-B90C-E19A0897E569}" type="presParOf" srcId="{34FA276D-D14C-46E7-A103-065F0034E180}" destId="{111B1C81-56E8-4E5C-A6B0-B5623661118C}" srcOrd="8" destOrd="0" presId="urn:microsoft.com/office/officeart/2018/5/layout/CenteredIconLabelDescriptionList"/>
    <dgm:cxn modelId="{EDD8B01D-AC07-40F9-A2CA-805599923B92}" type="presParOf" srcId="{111B1C81-56E8-4E5C-A6B0-B5623661118C}" destId="{E36E4D49-0319-4155-9B56-3B1454E6A1F1}" srcOrd="0" destOrd="0" presId="urn:microsoft.com/office/officeart/2018/5/layout/CenteredIconLabelDescriptionList"/>
    <dgm:cxn modelId="{5231F9E3-DEFB-43DF-8C3D-9D3007793A93}" type="presParOf" srcId="{111B1C81-56E8-4E5C-A6B0-B5623661118C}" destId="{F209E557-80A4-4D3E-A702-9C3C672A61A0}" srcOrd="1" destOrd="0" presId="urn:microsoft.com/office/officeart/2018/5/layout/CenteredIconLabelDescriptionList"/>
    <dgm:cxn modelId="{22B07EBB-759F-468B-8262-8409724B347F}" type="presParOf" srcId="{111B1C81-56E8-4E5C-A6B0-B5623661118C}" destId="{04EF5E73-998F-4D40-BE8F-A1261E4AEB8A}" srcOrd="2" destOrd="0" presId="urn:microsoft.com/office/officeart/2018/5/layout/CenteredIconLabelDescriptionList"/>
    <dgm:cxn modelId="{16F32EE6-B6DE-40C2-A08E-FE48E0138778}" type="presParOf" srcId="{111B1C81-56E8-4E5C-A6B0-B5623661118C}" destId="{D66F92E6-A5D4-409A-9E9F-31019B23FF6E}" srcOrd="3" destOrd="0" presId="urn:microsoft.com/office/officeart/2018/5/layout/CenteredIconLabelDescriptionList"/>
    <dgm:cxn modelId="{03C38CFD-99BE-4B88-9180-D2CCD353A9D5}" type="presParOf" srcId="{111B1C81-56E8-4E5C-A6B0-B5623661118C}" destId="{9877B603-291B-4109-92BC-E16B75881B15}" srcOrd="4" destOrd="0" presId="urn:microsoft.com/office/officeart/2018/5/layout/CenteredIconLabelDescriptionList"/>
    <dgm:cxn modelId="{CCDC8663-CF72-4E66-8EB1-4AFDF3857EED}" type="presParOf" srcId="{34FA276D-D14C-46E7-A103-065F0034E180}" destId="{E77B07F7-1AF1-4710-8BFF-D6A238D0DDCB}" srcOrd="9" destOrd="0" presId="urn:microsoft.com/office/officeart/2018/5/layout/CenteredIconLabelDescriptionList"/>
    <dgm:cxn modelId="{ACD72D14-DDD5-401A-A452-EC62F6978FEA}" type="presParOf" srcId="{34FA276D-D14C-46E7-A103-065F0034E180}" destId="{1C26C644-2B03-4C42-BE45-7391172DCFF2}" srcOrd="10" destOrd="0" presId="urn:microsoft.com/office/officeart/2018/5/layout/CenteredIconLabelDescriptionList"/>
    <dgm:cxn modelId="{3CC041DA-C5F4-4EBC-BEDD-14364282F0C6}" type="presParOf" srcId="{1C26C644-2B03-4C42-BE45-7391172DCFF2}" destId="{2268F8F6-A4F6-48FE-911A-AAD3E6E72884}" srcOrd="0" destOrd="0" presId="urn:microsoft.com/office/officeart/2018/5/layout/CenteredIconLabelDescriptionList"/>
    <dgm:cxn modelId="{0A79AF6A-E4FC-4CD7-82F6-859F0E0D4646}" type="presParOf" srcId="{1C26C644-2B03-4C42-BE45-7391172DCFF2}" destId="{06CD7963-E234-4FD1-BBA2-AB3993D9D200}" srcOrd="1" destOrd="0" presId="urn:microsoft.com/office/officeart/2018/5/layout/CenteredIconLabelDescriptionList"/>
    <dgm:cxn modelId="{A6C6D26C-FBBA-493F-B05E-75B3DCC2B88D}" type="presParOf" srcId="{1C26C644-2B03-4C42-BE45-7391172DCFF2}" destId="{10C50580-F14C-4539-ACE8-9B8B05FF10FF}" srcOrd="2" destOrd="0" presId="urn:microsoft.com/office/officeart/2018/5/layout/CenteredIconLabelDescriptionList"/>
    <dgm:cxn modelId="{A5805A5F-84BE-415B-AD94-C9AC09DDCD9C}" type="presParOf" srcId="{1C26C644-2B03-4C42-BE45-7391172DCFF2}" destId="{AC119471-4762-463E-B35A-70CAFD1FE291}" srcOrd="3" destOrd="0" presId="urn:microsoft.com/office/officeart/2018/5/layout/CenteredIconLabelDescriptionList"/>
    <dgm:cxn modelId="{44BC22A7-33AD-4FE2-8490-BB2225520B3B}" type="presParOf" srcId="{1C26C644-2B03-4C42-BE45-7391172DCFF2}" destId="{62B03710-CB4E-4C96-ACD1-5F81010C9B3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A6312F-837C-4905-AA16-6F974EB1138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F55BE35-BB9A-4DB2-9224-71AC1CCF3B53}">
      <dgm:prSet custT="1"/>
      <dgm:spPr/>
      <dgm:t>
        <a:bodyPr/>
        <a:lstStyle/>
        <a:p>
          <a:pPr>
            <a:lnSpc>
              <a:spcPct val="100000"/>
            </a:lnSpc>
            <a:defRPr cap="all"/>
          </a:pPr>
          <a:r>
            <a:rPr lang="en-US" sz="1600" b="1" i="0" baseline="0"/>
            <a:t>Continue Community Engagement</a:t>
          </a:r>
          <a:r>
            <a:rPr lang="en-US" sz="1600" b="0" i="0" baseline="0"/>
            <a:t>: Maintain active program delivery and community interactions.</a:t>
          </a:r>
          <a:endParaRPr lang="en-US" sz="1600"/>
        </a:p>
      </dgm:t>
    </dgm:pt>
    <dgm:pt modelId="{A4BD9AEF-442D-4F8B-B0C0-1516F199F468}" type="parTrans" cxnId="{54638422-0782-480B-A2EA-9E87FE908289}">
      <dgm:prSet/>
      <dgm:spPr/>
      <dgm:t>
        <a:bodyPr/>
        <a:lstStyle/>
        <a:p>
          <a:endParaRPr lang="en-US" sz="2800"/>
        </a:p>
      </dgm:t>
    </dgm:pt>
    <dgm:pt modelId="{3AD964C7-1A18-483C-B256-7E6F4442B3A9}" type="sibTrans" cxnId="{54638422-0782-480B-A2EA-9E87FE908289}">
      <dgm:prSet/>
      <dgm:spPr/>
      <dgm:t>
        <a:bodyPr/>
        <a:lstStyle/>
        <a:p>
          <a:endParaRPr lang="en-US" sz="2800"/>
        </a:p>
      </dgm:t>
    </dgm:pt>
    <dgm:pt modelId="{3B02AA35-00CC-4478-B984-DB5F1BEC6ED9}">
      <dgm:prSet custT="1"/>
      <dgm:spPr/>
      <dgm:t>
        <a:bodyPr/>
        <a:lstStyle/>
        <a:p>
          <a:pPr>
            <a:lnSpc>
              <a:spcPct val="100000"/>
            </a:lnSpc>
            <a:defRPr cap="all"/>
          </a:pPr>
          <a:r>
            <a:rPr lang="en-US" sz="1600" b="1" i="0" baseline="0"/>
            <a:t>Conduct Evaluations</a:t>
          </a:r>
          <a:r>
            <a:rPr lang="en-US" sz="1600" b="0" i="0" baseline="0"/>
            <a:t> regularly to assess and adjust program impacts.</a:t>
          </a:r>
          <a:endParaRPr lang="en-US" sz="1600"/>
        </a:p>
      </dgm:t>
    </dgm:pt>
    <dgm:pt modelId="{2FCFDAE7-3812-45EF-9630-3A6D5F68C687}" type="parTrans" cxnId="{91317F77-0D9D-4A80-813A-35E04187C090}">
      <dgm:prSet/>
      <dgm:spPr/>
      <dgm:t>
        <a:bodyPr/>
        <a:lstStyle/>
        <a:p>
          <a:endParaRPr lang="en-US" sz="2800"/>
        </a:p>
      </dgm:t>
    </dgm:pt>
    <dgm:pt modelId="{62F0C43A-CB5E-49BB-A920-9BFAB1305E69}" type="sibTrans" cxnId="{91317F77-0D9D-4A80-813A-35E04187C090}">
      <dgm:prSet/>
      <dgm:spPr/>
      <dgm:t>
        <a:bodyPr/>
        <a:lstStyle/>
        <a:p>
          <a:endParaRPr lang="en-US" sz="2800"/>
        </a:p>
      </dgm:t>
    </dgm:pt>
    <dgm:pt modelId="{65D837CB-1630-41A6-9262-0FBEF021019A}">
      <dgm:prSet custT="1"/>
      <dgm:spPr/>
      <dgm:t>
        <a:bodyPr/>
        <a:lstStyle/>
        <a:p>
          <a:pPr>
            <a:lnSpc>
              <a:spcPct val="100000"/>
            </a:lnSpc>
            <a:defRPr cap="all"/>
          </a:pPr>
          <a:r>
            <a:rPr lang="en-US" sz="1600" b="1" i="0" baseline="0"/>
            <a:t>Expand Funding Opportunities</a:t>
          </a:r>
          <a:r>
            <a:rPr lang="en-US" sz="1600" b="0" i="0" baseline="0"/>
            <a:t>: Explore new sources and organize capacity-building workshops.</a:t>
          </a:r>
          <a:endParaRPr lang="en-US" sz="1600"/>
        </a:p>
      </dgm:t>
    </dgm:pt>
    <dgm:pt modelId="{1DBD9251-11EF-4935-854C-F300811A7C4F}" type="parTrans" cxnId="{954A1703-2F34-4768-8D82-41D393B359CB}">
      <dgm:prSet/>
      <dgm:spPr/>
      <dgm:t>
        <a:bodyPr/>
        <a:lstStyle/>
        <a:p>
          <a:endParaRPr lang="en-US" sz="2800"/>
        </a:p>
      </dgm:t>
    </dgm:pt>
    <dgm:pt modelId="{30EC6BBD-A4E9-43FA-A69E-0CFBA010BF8A}" type="sibTrans" cxnId="{954A1703-2F34-4768-8D82-41D393B359CB}">
      <dgm:prSet/>
      <dgm:spPr/>
      <dgm:t>
        <a:bodyPr/>
        <a:lstStyle/>
        <a:p>
          <a:endParaRPr lang="en-US" sz="2800"/>
        </a:p>
      </dgm:t>
    </dgm:pt>
    <dgm:pt modelId="{179E71B6-596F-4311-877C-24185A9463F3}">
      <dgm:prSet custT="1"/>
      <dgm:spPr/>
      <dgm:t>
        <a:bodyPr/>
        <a:lstStyle/>
        <a:p>
          <a:pPr>
            <a:lnSpc>
              <a:spcPct val="100000"/>
            </a:lnSpc>
            <a:defRPr cap="all"/>
          </a:pPr>
          <a:r>
            <a:rPr lang="en-US" sz="1600" b="1" i="0" baseline="0"/>
            <a:t>Increase Visibility and Awareness</a:t>
          </a:r>
          <a:r>
            <a:rPr lang="en-US" sz="1600" b="0" i="0" baseline="0"/>
            <a:t>: Enhance communication efforts. </a:t>
          </a:r>
          <a:endParaRPr lang="en-US" sz="1600"/>
        </a:p>
      </dgm:t>
    </dgm:pt>
    <dgm:pt modelId="{3104646A-2F26-4BA9-B98E-880654BAC05D}" type="parTrans" cxnId="{7EA134F8-83CC-4A41-A9D1-347C6B90591A}">
      <dgm:prSet/>
      <dgm:spPr/>
      <dgm:t>
        <a:bodyPr/>
        <a:lstStyle/>
        <a:p>
          <a:endParaRPr lang="en-US" sz="2800"/>
        </a:p>
      </dgm:t>
    </dgm:pt>
    <dgm:pt modelId="{6EB4EEF3-83C1-4994-92B8-CAB7C53909A3}" type="sibTrans" cxnId="{7EA134F8-83CC-4A41-A9D1-347C6B90591A}">
      <dgm:prSet/>
      <dgm:spPr/>
      <dgm:t>
        <a:bodyPr/>
        <a:lstStyle/>
        <a:p>
          <a:endParaRPr lang="en-US" sz="2800"/>
        </a:p>
      </dgm:t>
    </dgm:pt>
    <dgm:pt modelId="{FD17A86D-464C-429C-9F11-19C63946182A}" type="pres">
      <dgm:prSet presAssocID="{59A6312F-837C-4905-AA16-6F974EB11386}" presName="root" presStyleCnt="0">
        <dgm:presLayoutVars>
          <dgm:dir/>
          <dgm:resizeHandles val="exact"/>
        </dgm:presLayoutVars>
      </dgm:prSet>
      <dgm:spPr/>
    </dgm:pt>
    <dgm:pt modelId="{F4851410-C803-4594-B32E-E4BE469FC952}" type="pres">
      <dgm:prSet presAssocID="{AF55BE35-BB9A-4DB2-9224-71AC1CCF3B53}" presName="compNode" presStyleCnt="0"/>
      <dgm:spPr/>
    </dgm:pt>
    <dgm:pt modelId="{167EDED7-4403-4687-99C6-471676098335}" type="pres">
      <dgm:prSet presAssocID="{AF55BE35-BB9A-4DB2-9224-71AC1CCF3B53}" presName="iconBgRect" presStyleLbl="bgShp" presStyleIdx="0" presStyleCnt="4"/>
      <dgm:spPr/>
    </dgm:pt>
    <dgm:pt modelId="{013A9CD5-2C94-4A27-B1E8-B2EF4BCE75CE}" type="pres">
      <dgm:prSet presAssocID="{AF55BE35-BB9A-4DB2-9224-71AC1CCF3B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ycle with People"/>
        </a:ext>
      </dgm:extLst>
    </dgm:pt>
    <dgm:pt modelId="{893D6BDD-6C96-4C8F-BAB6-3C82A690681C}" type="pres">
      <dgm:prSet presAssocID="{AF55BE35-BB9A-4DB2-9224-71AC1CCF3B53}" presName="spaceRect" presStyleCnt="0"/>
      <dgm:spPr/>
    </dgm:pt>
    <dgm:pt modelId="{642E7D13-8654-47AB-94C0-E583FB044120}" type="pres">
      <dgm:prSet presAssocID="{AF55BE35-BB9A-4DB2-9224-71AC1CCF3B53}" presName="textRect" presStyleLbl="revTx" presStyleIdx="0" presStyleCnt="4">
        <dgm:presLayoutVars>
          <dgm:chMax val="1"/>
          <dgm:chPref val="1"/>
        </dgm:presLayoutVars>
      </dgm:prSet>
      <dgm:spPr/>
    </dgm:pt>
    <dgm:pt modelId="{4028C741-D2FD-43DC-AEDA-963D706B26F4}" type="pres">
      <dgm:prSet presAssocID="{3AD964C7-1A18-483C-B256-7E6F4442B3A9}" presName="sibTrans" presStyleCnt="0"/>
      <dgm:spPr/>
    </dgm:pt>
    <dgm:pt modelId="{F74F45F9-926A-4394-BFB4-451564FB1867}" type="pres">
      <dgm:prSet presAssocID="{3B02AA35-00CC-4478-B984-DB5F1BEC6ED9}" presName="compNode" presStyleCnt="0"/>
      <dgm:spPr/>
    </dgm:pt>
    <dgm:pt modelId="{27CC0240-2FBA-4C84-B34C-30652BF4A9CC}" type="pres">
      <dgm:prSet presAssocID="{3B02AA35-00CC-4478-B984-DB5F1BEC6ED9}" presName="iconBgRect" presStyleLbl="bgShp" presStyleIdx="1" presStyleCnt="4"/>
      <dgm:spPr/>
    </dgm:pt>
    <dgm:pt modelId="{92EA442C-5234-4330-B1F4-50445E02C0C7}" type="pres">
      <dgm:prSet presAssocID="{3B02AA35-00CC-4478-B984-DB5F1BEC6ED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45F0516A-C671-4104-8125-2A60FEBFFE68}" type="pres">
      <dgm:prSet presAssocID="{3B02AA35-00CC-4478-B984-DB5F1BEC6ED9}" presName="spaceRect" presStyleCnt="0"/>
      <dgm:spPr/>
    </dgm:pt>
    <dgm:pt modelId="{8F3059DC-30E4-490D-A50C-53C45606DFE8}" type="pres">
      <dgm:prSet presAssocID="{3B02AA35-00CC-4478-B984-DB5F1BEC6ED9}" presName="textRect" presStyleLbl="revTx" presStyleIdx="1" presStyleCnt="4">
        <dgm:presLayoutVars>
          <dgm:chMax val="1"/>
          <dgm:chPref val="1"/>
        </dgm:presLayoutVars>
      </dgm:prSet>
      <dgm:spPr/>
    </dgm:pt>
    <dgm:pt modelId="{8B87716E-48E6-45BB-9437-9741CA8CF45E}" type="pres">
      <dgm:prSet presAssocID="{62F0C43A-CB5E-49BB-A920-9BFAB1305E69}" presName="sibTrans" presStyleCnt="0"/>
      <dgm:spPr/>
    </dgm:pt>
    <dgm:pt modelId="{59A73BB6-499C-430B-B22E-093AF2270EFD}" type="pres">
      <dgm:prSet presAssocID="{65D837CB-1630-41A6-9262-0FBEF021019A}" presName="compNode" presStyleCnt="0"/>
      <dgm:spPr/>
    </dgm:pt>
    <dgm:pt modelId="{715E250C-44F7-4363-BFA7-2CEE62F39425}" type="pres">
      <dgm:prSet presAssocID="{65D837CB-1630-41A6-9262-0FBEF021019A}" presName="iconBgRect" presStyleLbl="bgShp" presStyleIdx="2" presStyleCnt="4"/>
      <dgm:spPr/>
    </dgm:pt>
    <dgm:pt modelId="{CA0316CE-C14D-4FD1-B4DC-A3F43C7043FD}" type="pres">
      <dgm:prSet presAssocID="{65D837CB-1630-41A6-9262-0FBEF02101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D7865BDB-6057-4C99-A6EA-DFD28E003432}" type="pres">
      <dgm:prSet presAssocID="{65D837CB-1630-41A6-9262-0FBEF021019A}" presName="spaceRect" presStyleCnt="0"/>
      <dgm:spPr/>
    </dgm:pt>
    <dgm:pt modelId="{1CE7500B-D7AF-4AEE-B11A-25703DE6641E}" type="pres">
      <dgm:prSet presAssocID="{65D837CB-1630-41A6-9262-0FBEF021019A}" presName="textRect" presStyleLbl="revTx" presStyleIdx="2" presStyleCnt="4">
        <dgm:presLayoutVars>
          <dgm:chMax val="1"/>
          <dgm:chPref val="1"/>
        </dgm:presLayoutVars>
      </dgm:prSet>
      <dgm:spPr/>
    </dgm:pt>
    <dgm:pt modelId="{7E980CC9-4AA2-4BCB-B875-E74CE3F5F2A3}" type="pres">
      <dgm:prSet presAssocID="{30EC6BBD-A4E9-43FA-A69E-0CFBA010BF8A}" presName="sibTrans" presStyleCnt="0"/>
      <dgm:spPr/>
    </dgm:pt>
    <dgm:pt modelId="{DADB5694-948B-4B56-A4FD-7A121615C4F2}" type="pres">
      <dgm:prSet presAssocID="{179E71B6-596F-4311-877C-24185A9463F3}" presName="compNode" presStyleCnt="0"/>
      <dgm:spPr/>
    </dgm:pt>
    <dgm:pt modelId="{D813EDBE-9F39-4910-BD02-98390B3CB17D}" type="pres">
      <dgm:prSet presAssocID="{179E71B6-596F-4311-877C-24185A9463F3}" presName="iconBgRect" presStyleLbl="bgShp" presStyleIdx="3" presStyleCnt="4"/>
      <dgm:spPr/>
    </dgm:pt>
    <dgm:pt modelId="{50A11C6C-95FA-45C5-8714-299FF1A006B8}" type="pres">
      <dgm:prSet presAssocID="{179E71B6-596F-4311-877C-24185A9463F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ximize"/>
        </a:ext>
      </dgm:extLst>
    </dgm:pt>
    <dgm:pt modelId="{C5511612-06D7-4820-8D3D-624FFF5E1256}" type="pres">
      <dgm:prSet presAssocID="{179E71B6-596F-4311-877C-24185A9463F3}" presName="spaceRect" presStyleCnt="0"/>
      <dgm:spPr/>
    </dgm:pt>
    <dgm:pt modelId="{014DA0E5-7F3E-4E7A-A261-C131A7795D47}" type="pres">
      <dgm:prSet presAssocID="{179E71B6-596F-4311-877C-24185A9463F3}" presName="textRect" presStyleLbl="revTx" presStyleIdx="3" presStyleCnt="4">
        <dgm:presLayoutVars>
          <dgm:chMax val="1"/>
          <dgm:chPref val="1"/>
        </dgm:presLayoutVars>
      </dgm:prSet>
      <dgm:spPr/>
    </dgm:pt>
  </dgm:ptLst>
  <dgm:cxnLst>
    <dgm:cxn modelId="{954A1703-2F34-4768-8D82-41D393B359CB}" srcId="{59A6312F-837C-4905-AA16-6F974EB11386}" destId="{65D837CB-1630-41A6-9262-0FBEF021019A}" srcOrd="2" destOrd="0" parTransId="{1DBD9251-11EF-4935-854C-F300811A7C4F}" sibTransId="{30EC6BBD-A4E9-43FA-A69E-0CFBA010BF8A}"/>
    <dgm:cxn modelId="{54638422-0782-480B-A2EA-9E87FE908289}" srcId="{59A6312F-837C-4905-AA16-6F974EB11386}" destId="{AF55BE35-BB9A-4DB2-9224-71AC1CCF3B53}" srcOrd="0" destOrd="0" parTransId="{A4BD9AEF-442D-4F8B-B0C0-1516F199F468}" sibTransId="{3AD964C7-1A18-483C-B256-7E6F4442B3A9}"/>
    <dgm:cxn modelId="{A669524A-215A-4BD3-AF56-C500D4484014}" type="presOf" srcId="{65D837CB-1630-41A6-9262-0FBEF021019A}" destId="{1CE7500B-D7AF-4AEE-B11A-25703DE6641E}" srcOrd="0" destOrd="0" presId="urn:microsoft.com/office/officeart/2018/5/layout/IconCircleLabelList"/>
    <dgm:cxn modelId="{91317F77-0D9D-4A80-813A-35E04187C090}" srcId="{59A6312F-837C-4905-AA16-6F974EB11386}" destId="{3B02AA35-00CC-4478-B984-DB5F1BEC6ED9}" srcOrd="1" destOrd="0" parTransId="{2FCFDAE7-3812-45EF-9630-3A6D5F68C687}" sibTransId="{62F0C43A-CB5E-49BB-A920-9BFAB1305E69}"/>
    <dgm:cxn modelId="{5F0F537D-2957-4692-9F3B-24CB715E6699}" type="presOf" srcId="{179E71B6-596F-4311-877C-24185A9463F3}" destId="{014DA0E5-7F3E-4E7A-A261-C131A7795D47}" srcOrd="0" destOrd="0" presId="urn:microsoft.com/office/officeart/2018/5/layout/IconCircleLabelList"/>
    <dgm:cxn modelId="{4BFF249F-5E2F-43C8-8502-DA9AAFC65180}" type="presOf" srcId="{59A6312F-837C-4905-AA16-6F974EB11386}" destId="{FD17A86D-464C-429C-9F11-19C63946182A}" srcOrd="0" destOrd="0" presId="urn:microsoft.com/office/officeart/2018/5/layout/IconCircleLabelList"/>
    <dgm:cxn modelId="{9E1239A2-F784-4978-AE2A-14690D06FD42}" type="presOf" srcId="{AF55BE35-BB9A-4DB2-9224-71AC1CCF3B53}" destId="{642E7D13-8654-47AB-94C0-E583FB044120}" srcOrd="0" destOrd="0" presId="urn:microsoft.com/office/officeart/2018/5/layout/IconCircleLabelList"/>
    <dgm:cxn modelId="{F85CA0E9-9556-465A-B943-9BC267AE123E}" type="presOf" srcId="{3B02AA35-00CC-4478-B984-DB5F1BEC6ED9}" destId="{8F3059DC-30E4-490D-A50C-53C45606DFE8}" srcOrd="0" destOrd="0" presId="urn:microsoft.com/office/officeart/2018/5/layout/IconCircleLabelList"/>
    <dgm:cxn modelId="{7EA134F8-83CC-4A41-A9D1-347C6B90591A}" srcId="{59A6312F-837C-4905-AA16-6F974EB11386}" destId="{179E71B6-596F-4311-877C-24185A9463F3}" srcOrd="3" destOrd="0" parTransId="{3104646A-2F26-4BA9-B98E-880654BAC05D}" sibTransId="{6EB4EEF3-83C1-4994-92B8-CAB7C53909A3}"/>
    <dgm:cxn modelId="{56A1D3A9-69C1-47CC-B158-D5AEE6D5C813}" type="presParOf" srcId="{FD17A86D-464C-429C-9F11-19C63946182A}" destId="{F4851410-C803-4594-B32E-E4BE469FC952}" srcOrd="0" destOrd="0" presId="urn:microsoft.com/office/officeart/2018/5/layout/IconCircleLabelList"/>
    <dgm:cxn modelId="{3F865F66-AB6C-4C5C-A00C-034C33ED8A43}" type="presParOf" srcId="{F4851410-C803-4594-B32E-E4BE469FC952}" destId="{167EDED7-4403-4687-99C6-471676098335}" srcOrd="0" destOrd="0" presId="urn:microsoft.com/office/officeart/2018/5/layout/IconCircleLabelList"/>
    <dgm:cxn modelId="{8F89B8E5-53DC-4736-9186-51A173AC0282}" type="presParOf" srcId="{F4851410-C803-4594-B32E-E4BE469FC952}" destId="{013A9CD5-2C94-4A27-B1E8-B2EF4BCE75CE}" srcOrd="1" destOrd="0" presId="urn:microsoft.com/office/officeart/2018/5/layout/IconCircleLabelList"/>
    <dgm:cxn modelId="{37DBCA0D-3AD1-4829-BEEE-2907BB801B56}" type="presParOf" srcId="{F4851410-C803-4594-B32E-E4BE469FC952}" destId="{893D6BDD-6C96-4C8F-BAB6-3C82A690681C}" srcOrd="2" destOrd="0" presId="urn:microsoft.com/office/officeart/2018/5/layout/IconCircleLabelList"/>
    <dgm:cxn modelId="{ACAED338-310F-4DE0-915D-BB3F336154E8}" type="presParOf" srcId="{F4851410-C803-4594-B32E-E4BE469FC952}" destId="{642E7D13-8654-47AB-94C0-E583FB044120}" srcOrd="3" destOrd="0" presId="urn:microsoft.com/office/officeart/2018/5/layout/IconCircleLabelList"/>
    <dgm:cxn modelId="{C85F8EB3-C344-4B51-A96C-24E5BFA361DB}" type="presParOf" srcId="{FD17A86D-464C-429C-9F11-19C63946182A}" destId="{4028C741-D2FD-43DC-AEDA-963D706B26F4}" srcOrd="1" destOrd="0" presId="urn:microsoft.com/office/officeart/2018/5/layout/IconCircleLabelList"/>
    <dgm:cxn modelId="{6123C0E6-8D8E-48AB-9440-BCCC5FA75F1D}" type="presParOf" srcId="{FD17A86D-464C-429C-9F11-19C63946182A}" destId="{F74F45F9-926A-4394-BFB4-451564FB1867}" srcOrd="2" destOrd="0" presId="urn:microsoft.com/office/officeart/2018/5/layout/IconCircleLabelList"/>
    <dgm:cxn modelId="{00BC1A9B-CE3E-40A0-8BF0-06BAAE8495AE}" type="presParOf" srcId="{F74F45F9-926A-4394-BFB4-451564FB1867}" destId="{27CC0240-2FBA-4C84-B34C-30652BF4A9CC}" srcOrd="0" destOrd="0" presId="urn:microsoft.com/office/officeart/2018/5/layout/IconCircleLabelList"/>
    <dgm:cxn modelId="{752ABE13-B656-407E-A552-A6ADBC1EC058}" type="presParOf" srcId="{F74F45F9-926A-4394-BFB4-451564FB1867}" destId="{92EA442C-5234-4330-B1F4-50445E02C0C7}" srcOrd="1" destOrd="0" presId="urn:microsoft.com/office/officeart/2018/5/layout/IconCircleLabelList"/>
    <dgm:cxn modelId="{B0855328-F594-4B7A-9789-F67EDF0F6381}" type="presParOf" srcId="{F74F45F9-926A-4394-BFB4-451564FB1867}" destId="{45F0516A-C671-4104-8125-2A60FEBFFE68}" srcOrd="2" destOrd="0" presId="urn:microsoft.com/office/officeart/2018/5/layout/IconCircleLabelList"/>
    <dgm:cxn modelId="{0F7316A9-90F1-43AC-B61C-8A12543D63D8}" type="presParOf" srcId="{F74F45F9-926A-4394-BFB4-451564FB1867}" destId="{8F3059DC-30E4-490D-A50C-53C45606DFE8}" srcOrd="3" destOrd="0" presId="urn:microsoft.com/office/officeart/2018/5/layout/IconCircleLabelList"/>
    <dgm:cxn modelId="{0196021B-E4F2-44D5-8A14-0C60A97DB779}" type="presParOf" srcId="{FD17A86D-464C-429C-9F11-19C63946182A}" destId="{8B87716E-48E6-45BB-9437-9741CA8CF45E}" srcOrd="3" destOrd="0" presId="urn:microsoft.com/office/officeart/2018/5/layout/IconCircleLabelList"/>
    <dgm:cxn modelId="{33C7E68A-6330-47C4-9596-7C5EBF477B47}" type="presParOf" srcId="{FD17A86D-464C-429C-9F11-19C63946182A}" destId="{59A73BB6-499C-430B-B22E-093AF2270EFD}" srcOrd="4" destOrd="0" presId="urn:microsoft.com/office/officeart/2018/5/layout/IconCircleLabelList"/>
    <dgm:cxn modelId="{B05F105C-2A65-4943-A0B3-0614A2A16D00}" type="presParOf" srcId="{59A73BB6-499C-430B-B22E-093AF2270EFD}" destId="{715E250C-44F7-4363-BFA7-2CEE62F39425}" srcOrd="0" destOrd="0" presId="urn:microsoft.com/office/officeart/2018/5/layout/IconCircleLabelList"/>
    <dgm:cxn modelId="{D14F2FE2-8C8A-4C50-B463-1BCA57382714}" type="presParOf" srcId="{59A73BB6-499C-430B-B22E-093AF2270EFD}" destId="{CA0316CE-C14D-4FD1-B4DC-A3F43C7043FD}" srcOrd="1" destOrd="0" presId="urn:microsoft.com/office/officeart/2018/5/layout/IconCircleLabelList"/>
    <dgm:cxn modelId="{C421E97F-346E-4267-962A-300B4998D72D}" type="presParOf" srcId="{59A73BB6-499C-430B-B22E-093AF2270EFD}" destId="{D7865BDB-6057-4C99-A6EA-DFD28E003432}" srcOrd="2" destOrd="0" presId="urn:microsoft.com/office/officeart/2018/5/layout/IconCircleLabelList"/>
    <dgm:cxn modelId="{96A450C9-17DE-4254-80D8-AD2871BE7927}" type="presParOf" srcId="{59A73BB6-499C-430B-B22E-093AF2270EFD}" destId="{1CE7500B-D7AF-4AEE-B11A-25703DE6641E}" srcOrd="3" destOrd="0" presId="urn:microsoft.com/office/officeart/2018/5/layout/IconCircleLabelList"/>
    <dgm:cxn modelId="{1AAC24A9-D6F3-4BF5-A494-8FE981A21ECE}" type="presParOf" srcId="{FD17A86D-464C-429C-9F11-19C63946182A}" destId="{7E980CC9-4AA2-4BCB-B875-E74CE3F5F2A3}" srcOrd="5" destOrd="0" presId="urn:microsoft.com/office/officeart/2018/5/layout/IconCircleLabelList"/>
    <dgm:cxn modelId="{6501FCA4-B802-417F-AB3C-E2B4E8458B92}" type="presParOf" srcId="{FD17A86D-464C-429C-9F11-19C63946182A}" destId="{DADB5694-948B-4B56-A4FD-7A121615C4F2}" srcOrd="6" destOrd="0" presId="urn:microsoft.com/office/officeart/2018/5/layout/IconCircleLabelList"/>
    <dgm:cxn modelId="{B8645448-FFB4-489B-A126-38F1AA992508}" type="presParOf" srcId="{DADB5694-948B-4B56-A4FD-7A121615C4F2}" destId="{D813EDBE-9F39-4910-BD02-98390B3CB17D}" srcOrd="0" destOrd="0" presId="urn:microsoft.com/office/officeart/2018/5/layout/IconCircleLabelList"/>
    <dgm:cxn modelId="{98661EE9-D251-4689-9495-AD5C9FD432A9}" type="presParOf" srcId="{DADB5694-948B-4B56-A4FD-7A121615C4F2}" destId="{50A11C6C-95FA-45C5-8714-299FF1A006B8}" srcOrd="1" destOrd="0" presId="urn:microsoft.com/office/officeart/2018/5/layout/IconCircleLabelList"/>
    <dgm:cxn modelId="{AEC7969E-5D5B-4DE7-B96B-CBAF04AA7984}" type="presParOf" srcId="{DADB5694-948B-4B56-A4FD-7A121615C4F2}" destId="{C5511612-06D7-4820-8D3D-624FFF5E1256}" srcOrd="2" destOrd="0" presId="urn:microsoft.com/office/officeart/2018/5/layout/IconCircleLabelList"/>
    <dgm:cxn modelId="{158258CF-AF71-46E3-87D1-27A5CEF04278}" type="presParOf" srcId="{DADB5694-948B-4B56-A4FD-7A121615C4F2}" destId="{014DA0E5-7F3E-4E7A-A261-C131A7795D4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1ADDDA-217A-47CD-8CFF-0ACB227FA18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0C64DB2-D637-44D1-9276-9656737162C7}">
      <dgm:prSet custT="1"/>
      <dgm:spPr/>
      <dgm:t>
        <a:bodyPr/>
        <a:lstStyle/>
        <a:p>
          <a:r>
            <a:rPr lang="en-US" sz="1800" b="1" i="0" baseline="0"/>
            <a:t>Expand Programs</a:t>
          </a:r>
          <a:r>
            <a:rPr lang="en-US" sz="1800" b="0" i="0" baseline="0"/>
            <a:t>: Scale up successful pilot programs to include more demographics.</a:t>
          </a:r>
          <a:endParaRPr lang="en-US" sz="1800"/>
        </a:p>
      </dgm:t>
    </dgm:pt>
    <dgm:pt modelId="{33A7C72B-FD39-4901-A79F-F2921F09DAA0}" type="parTrans" cxnId="{D5E4C559-64FA-43E2-A7B7-DBB88173E4D9}">
      <dgm:prSet/>
      <dgm:spPr/>
      <dgm:t>
        <a:bodyPr/>
        <a:lstStyle/>
        <a:p>
          <a:endParaRPr lang="en-US" sz="2800"/>
        </a:p>
      </dgm:t>
    </dgm:pt>
    <dgm:pt modelId="{0190AA1C-5C8C-4BE1-83CE-CBB2D1F774C9}" type="sibTrans" cxnId="{D5E4C559-64FA-43E2-A7B7-DBB88173E4D9}">
      <dgm:prSet/>
      <dgm:spPr/>
      <dgm:t>
        <a:bodyPr/>
        <a:lstStyle/>
        <a:p>
          <a:endParaRPr lang="en-US" sz="2800"/>
        </a:p>
      </dgm:t>
    </dgm:pt>
    <dgm:pt modelId="{6D36629B-DE26-469C-8C75-302D0DFCF409}">
      <dgm:prSet custT="1"/>
      <dgm:spPr/>
      <dgm:t>
        <a:bodyPr/>
        <a:lstStyle/>
        <a:p>
          <a:r>
            <a:rPr lang="en-US" sz="1800" b="1" i="0" baseline="0"/>
            <a:t>Conduct the First Resilience Summit</a:t>
          </a:r>
          <a:r>
            <a:rPr lang="en-US" sz="1800" b="0" i="0" baseline="0"/>
            <a:t>: Engage stakeholders, share findings, collect feedback.</a:t>
          </a:r>
          <a:endParaRPr lang="en-US" sz="1800"/>
        </a:p>
      </dgm:t>
    </dgm:pt>
    <dgm:pt modelId="{F1E25C8E-0F7E-4D71-9662-F7B97F914937}" type="parTrans" cxnId="{B12529BC-B3F6-41F4-ADA0-6672704983C4}">
      <dgm:prSet/>
      <dgm:spPr/>
      <dgm:t>
        <a:bodyPr/>
        <a:lstStyle/>
        <a:p>
          <a:endParaRPr lang="en-US" sz="2800"/>
        </a:p>
      </dgm:t>
    </dgm:pt>
    <dgm:pt modelId="{F33BD7E3-A77B-4236-8A6C-0BB74F91BFD6}" type="sibTrans" cxnId="{B12529BC-B3F6-41F4-ADA0-6672704983C4}">
      <dgm:prSet/>
      <dgm:spPr/>
      <dgm:t>
        <a:bodyPr/>
        <a:lstStyle/>
        <a:p>
          <a:endParaRPr lang="en-US" sz="2800"/>
        </a:p>
      </dgm:t>
    </dgm:pt>
    <dgm:pt modelId="{5859596A-5229-4773-90B9-250A30B1FAE9}">
      <dgm:prSet custT="1"/>
      <dgm:spPr/>
      <dgm:t>
        <a:bodyPr/>
        <a:lstStyle/>
        <a:p>
          <a:r>
            <a:rPr lang="en-US" sz="1800" b="1" i="0" baseline="0"/>
            <a:t>Strengthen Partner Capacity</a:t>
          </a:r>
          <a:r>
            <a:rPr lang="en-US" sz="1800" b="0" i="0" baseline="0"/>
            <a:t> based on evaluations.</a:t>
          </a:r>
          <a:endParaRPr lang="en-US" sz="1800"/>
        </a:p>
      </dgm:t>
    </dgm:pt>
    <dgm:pt modelId="{1F74CAF1-4CED-4417-95AB-F47A5CDAFF81}" type="parTrans" cxnId="{678B2641-6C9F-4087-AF98-67991C091F80}">
      <dgm:prSet/>
      <dgm:spPr/>
      <dgm:t>
        <a:bodyPr/>
        <a:lstStyle/>
        <a:p>
          <a:endParaRPr lang="en-US" sz="2800"/>
        </a:p>
      </dgm:t>
    </dgm:pt>
    <dgm:pt modelId="{3B167F39-0C01-4C30-A337-5B3BDD3D6F7B}" type="sibTrans" cxnId="{678B2641-6C9F-4087-AF98-67991C091F80}">
      <dgm:prSet/>
      <dgm:spPr/>
      <dgm:t>
        <a:bodyPr/>
        <a:lstStyle/>
        <a:p>
          <a:endParaRPr lang="en-US" sz="2800"/>
        </a:p>
      </dgm:t>
    </dgm:pt>
    <dgm:pt modelId="{622CA722-2455-4667-946A-5791FCCB72C1}">
      <dgm:prSet custT="1"/>
      <dgm:spPr/>
      <dgm:t>
        <a:bodyPr/>
        <a:lstStyle/>
        <a:p>
          <a:r>
            <a:rPr lang="en-US" sz="1800" b="1" i="0" baseline="0"/>
            <a:t>Continuous Evaluation</a:t>
          </a:r>
          <a:r>
            <a:rPr lang="en-US" sz="1800" b="0" i="0" baseline="0"/>
            <a:t> to assess impact.</a:t>
          </a:r>
          <a:endParaRPr lang="en-US" sz="1800"/>
        </a:p>
      </dgm:t>
    </dgm:pt>
    <dgm:pt modelId="{40071C26-A47F-4951-9FAC-C159EB71E7D9}" type="parTrans" cxnId="{35487DFD-EAA9-4205-8511-6C1F2D323E95}">
      <dgm:prSet/>
      <dgm:spPr/>
      <dgm:t>
        <a:bodyPr/>
        <a:lstStyle/>
        <a:p>
          <a:endParaRPr lang="en-US" sz="2800"/>
        </a:p>
      </dgm:t>
    </dgm:pt>
    <dgm:pt modelId="{6CD173FD-DF5D-4225-B249-CEC01D7078DB}" type="sibTrans" cxnId="{35487DFD-EAA9-4205-8511-6C1F2D323E95}">
      <dgm:prSet/>
      <dgm:spPr/>
      <dgm:t>
        <a:bodyPr/>
        <a:lstStyle/>
        <a:p>
          <a:endParaRPr lang="en-US" sz="2800"/>
        </a:p>
      </dgm:t>
    </dgm:pt>
    <dgm:pt modelId="{67FFCA06-7E3C-4C32-96BD-8F32FF1DB4EE}">
      <dgm:prSet custT="1"/>
      <dgm:spPr/>
      <dgm:t>
        <a:bodyPr/>
        <a:lstStyle/>
        <a:p>
          <a:r>
            <a:rPr lang="en-US" sz="1800" b="1" i="0" baseline="0"/>
            <a:t>Compile and Share Success Stories</a:t>
          </a:r>
          <a:r>
            <a:rPr lang="en-US" sz="1800" b="0" i="0" baseline="0"/>
            <a:t>.</a:t>
          </a:r>
          <a:endParaRPr lang="en-US" sz="1800"/>
        </a:p>
      </dgm:t>
    </dgm:pt>
    <dgm:pt modelId="{D1C2F082-F007-4EBD-9E75-0FD052C154AD}" type="parTrans" cxnId="{0395BD48-2786-40F3-8759-4B79EC96F52C}">
      <dgm:prSet/>
      <dgm:spPr/>
      <dgm:t>
        <a:bodyPr/>
        <a:lstStyle/>
        <a:p>
          <a:endParaRPr lang="en-US" sz="2800"/>
        </a:p>
      </dgm:t>
    </dgm:pt>
    <dgm:pt modelId="{9853969A-84A6-4D36-A487-7497B11C8B07}" type="sibTrans" cxnId="{0395BD48-2786-40F3-8759-4B79EC96F52C}">
      <dgm:prSet/>
      <dgm:spPr/>
      <dgm:t>
        <a:bodyPr/>
        <a:lstStyle/>
        <a:p>
          <a:endParaRPr lang="en-US" sz="2800"/>
        </a:p>
      </dgm:t>
    </dgm:pt>
    <dgm:pt modelId="{63DDAC95-66A3-410C-A6F4-38BEEF761E41}">
      <dgm:prSet custT="1"/>
      <dgm:spPr/>
      <dgm:t>
        <a:bodyPr/>
        <a:lstStyle/>
        <a:p>
          <a:r>
            <a:rPr lang="en-US" sz="1800" b="1" i="0" baseline="0"/>
            <a:t>Plan for Sustainability</a:t>
          </a:r>
          <a:r>
            <a:rPr lang="en-US" sz="1800" b="0" i="0" baseline="0"/>
            <a:t> of successful initiatives. </a:t>
          </a:r>
          <a:endParaRPr lang="en-US" sz="1800"/>
        </a:p>
      </dgm:t>
    </dgm:pt>
    <dgm:pt modelId="{5DE793B6-6651-4F70-ACE6-AED08435BB25}" type="parTrans" cxnId="{A3D697C4-C41D-4872-920F-2FC0D4FD8D88}">
      <dgm:prSet/>
      <dgm:spPr/>
      <dgm:t>
        <a:bodyPr/>
        <a:lstStyle/>
        <a:p>
          <a:endParaRPr lang="en-US" sz="2800"/>
        </a:p>
      </dgm:t>
    </dgm:pt>
    <dgm:pt modelId="{AA4C2492-31FA-4747-8E11-4BD9F49ADA60}" type="sibTrans" cxnId="{A3D697C4-C41D-4872-920F-2FC0D4FD8D88}">
      <dgm:prSet/>
      <dgm:spPr/>
      <dgm:t>
        <a:bodyPr/>
        <a:lstStyle/>
        <a:p>
          <a:endParaRPr lang="en-US" sz="2800"/>
        </a:p>
      </dgm:t>
    </dgm:pt>
    <dgm:pt modelId="{82E2C32B-FE19-47F0-A84F-9F03AC21D8B0}" type="pres">
      <dgm:prSet presAssocID="{B51ADDDA-217A-47CD-8CFF-0ACB227FA181}" presName="root" presStyleCnt="0">
        <dgm:presLayoutVars>
          <dgm:dir/>
          <dgm:resizeHandles val="exact"/>
        </dgm:presLayoutVars>
      </dgm:prSet>
      <dgm:spPr/>
    </dgm:pt>
    <dgm:pt modelId="{D554989E-2CB0-40D7-9B8D-3149555C9336}" type="pres">
      <dgm:prSet presAssocID="{B51ADDDA-217A-47CD-8CFF-0ACB227FA181}" presName="container" presStyleCnt="0">
        <dgm:presLayoutVars>
          <dgm:dir/>
          <dgm:resizeHandles val="exact"/>
        </dgm:presLayoutVars>
      </dgm:prSet>
      <dgm:spPr/>
    </dgm:pt>
    <dgm:pt modelId="{94616141-C6B7-4C49-B484-62222C544A18}" type="pres">
      <dgm:prSet presAssocID="{60C64DB2-D637-44D1-9276-9656737162C7}" presName="compNode" presStyleCnt="0"/>
      <dgm:spPr/>
    </dgm:pt>
    <dgm:pt modelId="{0519C71E-14BF-4CDA-8839-747FF83AF21B}" type="pres">
      <dgm:prSet presAssocID="{60C64DB2-D637-44D1-9276-9656737162C7}" presName="iconBgRect" presStyleLbl="bgShp" presStyleIdx="0" presStyleCnt="6"/>
      <dgm:spPr/>
    </dgm:pt>
    <dgm:pt modelId="{682DF97E-A8DD-4DC3-B7A6-5D700AF2A399}" type="pres">
      <dgm:prSet presAssocID="{60C64DB2-D637-44D1-9276-9656737162C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5847DDE4-6ADF-4685-BDD1-AD25A9E4BA47}" type="pres">
      <dgm:prSet presAssocID="{60C64DB2-D637-44D1-9276-9656737162C7}" presName="spaceRect" presStyleCnt="0"/>
      <dgm:spPr/>
    </dgm:pt>
    <dgm:pt modelId="{B5966DF6-9ACD-4DB6-A950-1CC6CE26FC09}" type="pres">
      <dgm:prSet presAssocID="{60C64DB2-D637-44D1-9276-9656737162C7}" presName="textRect" presStyleLbl="revTx" presStyleIdx="0" presStyleCnt="6">
        <dgm:presLayoutVars>
          <dgm:chMax val="1"/>
          <dgm:chPref val="1"/>
        </dgm:presLayoutVars>
      </dgm:prSet>
      <dgm:spPr/>
    </dgm:pt>
    <dgm:pt modelId="{639226DD-9448-4192-B42A-1B96B30C1F67}" type="pres">
      <dgm:prSet presAssocID="{0190AA1C-5C8C-4BE1-83CE-CBB2D1F774C9}" presName="sibTrans" presStyleLbl="sibTrans2D1" presStyleIdx="0" presStyleCnt="0"/>
      <dgm:spPr/>
    </dgm:pt>
    <dgm:pt modelId="{9D9B2860-5155-4B9D-8A55-C9E2FBDD45EC}" type="pres">
      <dgm:prSet presAssocID="{6D36629B-DE26-469C-8C75-302D0DFCF409}" presName="compNode" presStyleCnt="0"/>
      <dgm:spPr/>
    </dgm:pt>
    <dgm:pt modelId="{CB41DC7E-FB8D-435A-8B7F-70A0F59F8755}" type="pres">
      <dgm:prSet presAssocID="{6D36629B-DE26-469C-8C75-302D0DFCF409}" presName="iconBgRect" presStyleLbl="bgShp" presStyleIdx="1" presStyleCnt="6"/>
      <dgm:spPr/>
    </dgm:pt>
    <dgm:pt modelId="{4D508396-74C6-49BA-BEB1-F1A5917CF9FF}" type="pres">
      <dgm:prSet presAssocID="{6D36629B-DE26-469C-8C75-302D0DFCF409}"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F7CD58FC-43FF-429F-82DF-CF0D55B53234}" type="pres">
      <dgm:prSet presAssocID="{6D36629B-DE26-469C-8C75-302D0DFCF409}" presName="spaceRect" presStyleCnt="0"/>
      <dgm:spPr/>
    </dgm:pt>
    <dgm:pt modelId="{0DBD27A8-A4A8-48C5-8778-2C80808A05C9}" type="pres">
      <dgm:prSet presAssocID="{6D36629B-DE26-469C-8C75-302D0DFCF409}" presName="textRect" presStyleLbl="revTx" presStyleIdx="1" presStyleCnt="6">
        <dgm:presLayoutVars>
          <dgm:chMax val="1"/>
          <dgm:chPref val="1"/>
        </dgm:presLayoutVars>
      </dgm:prSet>
      <dgm:spPr/>
    </dgm:pt>
    <dgm:pt modelId="{CA215C98-FBB5-4A11-B078-953FBC2DE7AF}" type="pres">
      <dgm:prSet presAssocID="{F33BD7E3-A77B-4236-8A6C-0BB74F91BFD6}" presName="sibTrans" presStyleLbl="sibTrans2D1" presStyleIdx="0" presStyleCnt="0"/>
      <dgm:spPr/>
    </dgm:pt>
    <dgm:pt modelId="{C27F8924-E628-477C-BF5B-6F7F7DA828D8}" type="pres">
      <dgm:prSet presAssocID="{5859596A-5229-4773-90B9-250A30B1FAE9}" presName="compNode" presStyleCnt="0"/>
      <dgm:spPr/>
    </dgm:pt>
    <dgm:pt modelId="{93411C34-25FF-4D02-9D19-913B140C11F0}" type="pres">
      <dgm:prSet presAssocID="{5859596A-5229-4773-90B9-250A30B1FAE9}" presName="iconBgRect" presStyleLbl="bgShp" presStyleIdx="2" presStyleCnt="6"/>
      <dgm:spPr/>
    </dgm:pt>
    <dgm:pt modelId="{B200B7A3-0DDD-4723-A44D-926465F18D3D}" type="pres">
      <dgm:prSet presAssocID="{5859596A-5229-4773-90B9-250A30B1FAE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308935B1-45BA-4E2E-9C00-4D707836B5CC}" type="pres">
      <dgm:prSet presAssocID="{5859596A-5229-4773-90B9-250A30B1FAE9}" presName="spaceRect" presStyleCnt="0"/>
      <dgm:spPr/>
    </dgm:pt>
    <dgm:pt modelId="{4E1DFBAD-853F-409E-9ADE-D6BC79D71EB4}" type="pres">
      <dgm:prSet presAssocID="{5859596A-5229-4773-90B9-250A30B1FAE9}" presName="textRect" presStyleLbl="revTx" presStyleIdx="2" presStyleCnt="6">
        <dgm:presLayoutVars>
          <dgm:chMax val="1"/>
          <dgm:chPref val="1"/>
        </dgm:presLayoutVars>
      </dgm:prSet>
      <dgm:spPr/>
    </dgm:pt>
    <dgm:pt modelId="{DEDE95EE-4990-4C80-8587-FBE61EB6D283}" type="pres">
      <dgm:prSet presAssocID="{3B167F39-0C01-4C30-A337-5B3BDD3D6F7B}" presName="sibTrans" presStyleLbl="sibTrans2D1" presStyleIdx="0" presStyleCnt="0"/>
      <dgm:spPr/>
    </dgm:pt>
    <dgm:pt modelId="{3DCFD8FF-A898-428E-834A-A1B0AE9F33AE}" type="pres">
      <dgm:prSet presAssocID="{622CA722-2455-4667-946A-5791FCCB72C1}" presName="compNode" presStyleCnt="0"/>
      <dgm:spPr/>
    </dgm:pt>
    <dgm:pt modelId="{F1F2B708-05A1-4136-BC51-3EC0D3A70211}" type="pres">
      <dgm:prSet presAssocID="{622CA722-2455-4667-946A-5791FCCB72C1}" presName="iconBgRect" presStyleLbl="bgShp" presStyleIdx="3" presStyleCnt="6"/>
      <dgm:spPr/>
    </dgm:pt>
    <dgm:pt modelId="{CF1C599A-E58F-4DC1-A07D-F2162E7B70F4}" type="pres">
      <dgm:prSet presAssocID="{622CA722-2455-4667-946A-5791FCCB72C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ADBCAD3C-5AFF-4F17-A774-D3E0EC11D089}" type="pres">
      <dgm:prSet presAssocID="{622CA722-2455-4667-946A-5791FCCB72C1}" presName="spaceRect" presStyleCnt="0"/>
      <dgm:spPr/>
    </dgm:pt>
    <dgm:pt modelId="{009BA8A4-449F-46CC-BFC7-EE654B47E7CA}" type="pres">
      <dgm:prSet presAssocID="{622CA722-2455-4667-946A-5791FCCB72C1}" presName="textRect" presStyleLbl="revTx" presStyleIdx="3" presStyleCnt="6">
        <dgm:presLayoutVars>
          <dgm:chMax val="1"/>
          <dgm:chPref val="1"/>
        </dgm:presLayoutVars>
      </dgm:prSet>
      <dgm:spPr/>
    </dgm:pt>
    <dgm:pt modelId="{38F7BAFD-3AFB-4D5E-A0C5-74A6CA664ED4}" type="pres">
      <dgm:prSet presAssocID="{6CD173FD-DF5D-4225-B249-CEC01D7078DB}" presName="sibTrans" presStyleLbl="sibTrans2D1" presStyleIdx="0" presStyleCnt="0"/>
      <dgm:spPr/>
    </dgm:pt>
    <dgm:pt modelId="{B090C845-EDB6-4735-B2A2-12C8FA962DFA}" type="pres">
      <dgm:prSet presAssocID="{67FFCA06-7E3C-4C32-96BD-8F32FF1DB4EE}" presName="compNode" presStyleCnt="0"/>
      <dgm:spPr/>
    </dgm:pt>
    <dgm:pt modelId="{7512C80A-4962-45A4-AD2E-8567733FE3A4}" type="pres">
      <dgm:prSet presAssocID="{67FFCA06-7E3C-4C32-96BD-8F32FF1DB4EE}" presName="iconBgRect" presStyleLbl="bgShp" presStyleIdx="4" presStyleCnt="6"/>
      <dgm:spPr/>
    </dgm:pt>
    <dgm:pt modelId="{66D6FA34-8177-483C-970F-2A3C3FA6441C}" type="pres">
      <dgm:prSet presAssocID="{67FFCA06-7E3C-4C32-96BD-8F32FF1DB4E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2710FC31-B5B8-42B4-9BC5-E5163F0906DF}" type="pres">
      <dgm:prSet presAssocID="{67FFCA06-7E3C-4C32-96BD-8F32FF1DB4EE}" presName="spaceRect" presStyleCnt="0"/>
      <dgm:spPr/>
    </dgm:pt>
    <dgm:pt modelId="{DF45FB30-A2C5-409B-892A-88945B0B00BB}" type="pres">
      <dgm:prSet presAssocID="{67FFCA06-7E3C-4C32-96BD-8F32FF1DB4EE}" presName="textRect" presStyleLbl="revTx" presStyleIdx="4" presStyleCnt="6">
        <dgm:presLayoutVars>
          <dgm:chMax val="1"/>
          <dgm:chPref val="1"/>
        </dgm:presLayoutVars>
      </dgm:prSet>
      <dgm:spPr/>
    </dgm:pt>
    <dgm:pt modelId="{7C6ED0E2-4E8E-4ACD-B5CD-EB6CE3C80036}" type="pres">
      <dgm:prSet presAssocID="{9853969A-84A6-4D36-A487-7497B11C8B07}" presName="sibTrans" presStyleLbl="sibTrans2D1" presStyleIdx="0" presStyleCnt="0"/>
      <dgm:spPr/>
    </dgm:pt>
    <dgm:pt modelId="{52002EDC-DEF5-4B83-A227-03866450FC86}" type="pres">
      <dgm:prSet presAssocID="{63DDAC95-66A3-410C-A6F4-38BEEF761E41}" presName="compNode" presStyleCnt="0"/>
      <dgm:spPr/>
    </dgm:pt>
    <dgm:pt modelId="{BED8F456-32AE-41BC-A40D-DE4683BAA6EC}" type="pres">
      <dgm:prSet presAssocID="{63DDAC95-66A3-410C-A6F4-38BEEF761E41}" presName="iconBgRect" presStyleLbl="bgShp" presStyleIdx="5" presStyleCnt="6"/>
      <dgm:spPr/>
    </dgm:pt>
    <dgm:pt modelId="{0EF24DF6-E2AC-4128-8096-6A3E8643DC15}" type="pres">
      <dgm:prSet presAssocID="{63DDAC95-66A3-410C-A6F4-38BEEF761E4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eeting"/>
        </a:ext>
      </dgm:extLst>
    </dgm:pt>
    <dgm:pt modelId="{4022A3B5-3048-47B4-9DB0-0ECAF5A3B45F}" type="pres">
      <dgm:prSet presAssocID="{63DDAC95-66A3-410C-A6F4-38BEEF761E41}" presName="spaceRect" presStyleCnt="0"/>
      <dgm:spPr/>
    </dgm:pt>
    <dgm:pt modelId="{B23004AC-DEA6-4E47-8275-2BD398252ACA}" type="pres">
      <dgm:prSet presAssocID="{63DDAC95-66A3-410C-A6F4-38BEEF761E41}" presName="textRect" presStyleLbl="revTx" presStyleIdx="5" presStyleCnt="6">
        <dgm:presLayoutVars>
          <dgm:chMax val="1"/>
          <dgm:chPref val="1"/>
        </dgm:presLayoutVars>
      </dgm:prSet>
      <dgm:spPr/>
    </dgm:pt>
  </dgm:ptLst>
  <dgm:cxnLst>
    <dgm:cxn modelId="{2251132A-E1DF-44B2-882C-D589394AA5DB}" type="presOf" srcId="{F33BD7E3-A77B-4236-8A6C-0BB74F91BFD6}" destId="{CA215C98-FBB5-4A11-B078-953FBC2DE7AF}" srcOrd="0" destOrd="0" presId="urn:microsoft.com/office/officeart/2018/2/layout/IconCircleList"/>
    <dgm:cxn modelId="{53BED12E-9A83-43C3-BB60-5A3B80322A00}" type="presOf" srcId="{B51ADDDA-217A-47CD-8CFF-0ACB227FA181}" destId="{82E2C32B-FE19-47F0-A84F-9F03AC21D8B0}" srcOrd="0" destOrd="0" presId="urn:microsoft.com/office/officeart/2018/2/layout/IconCircleList"/>
    <dgm:cxn modelId="{A2645C38-FA4A-4528-8A77-6D5D3F6D7EFE}" type="presOf" srcId="{67FFCA06-7E3C-4C32-96BD-8F32FF1DB4EE}" destId="{DF45FB30-A2C5-409B-892A-88945B0B00BB}" srcOrd="0" destOrd="0" presId="urn:microsoft.com/office/officeart/2018/2/layout/IconCircleList"/>
    <dgm:cxn modelId="{4708983B-EF98-437B-8717-5848DD51252C}" type="presOf" srcId="{63DDAC95-66A3-410C-A6F4-38BEEF761E41}" destId="{B23004AC-DEA6-4E47-8275-2BD398252ACA}" srcOrd="0" destOrd="0" presId="urn:microsoft.com/office/officeart/2018/2/layout/IconCircleList"/>
    <dgm:cxn modelId="{678B2641-6C9F-4087-AF98-67991C091F80}" srcId="{B51ADDDA-217A-47CD-8CFF-0ACB227FA181}" destId="{5859596A-5229-4773-90B9-250A30B1FAE9}" srcOrd="2" destOrd="0" parTransId="{1F74CAF1-4CED-4417-95AB-F47A5CDAFF81}" sibTransId="{3B167F39-0C01-4C30-A337-5B3BDD3D6F7B}"/>
    <dgm:cxn modelId="{6C0F3C48-89E9-40B7-BCF2-4141B7EE3AD9}" type="presOf" srcId="{0190AA1C-5C8C-4BE1-83CE-CBB2D1F774C9}" destId="{639226DD-9448-4192-B42A-1B96B30C1F67}" srcOrd="0" destOrd="0" presId="urn:microsoft.com/office/officeart/2018/2/layout/IconCircleList"/>
    <dgm:cxn modelId="{0395BD48-2786-40F3-8759-4B79EC96F52C}" srcId="{B51ADDDA-217A-47CD-8CFF-0ACB227FA181}" destId="{67FFCA06-7E3C-4C32-96BD-8F32FF1DB4EE}" srcOrd="4" destOrd="0" parTransId="{D1C2F082-F007-4EBD-9E75-0FD052C154AD}" sibTransId="{9853969A-84A6-4D36-A487-7497B11C8B07}"/>
    <dgm:cxn modelId="{6388A44F-451A-4BB4-87C1-4CE63E3DEDB6}" type="presOf" srcId="{6CD173FD-DF5D-4225-B249-CEC01D7078DB}" destId="{38F7BAFD-3AFB-4D5E-A0C5-74A6CA664ED4}" srcOrd="0" destOrd="0" presId="urn:microsoft.com/office/officeart/2018/2/layout/IconCircleList"/>
    <dgm:cxn modelId="{D5E4C559-64FA-43E2-A7B7-DBB88173E4D9}" srcId="{B51ADDDA-217A-47CD-8CFF-0ACB227FA181}" destId="{60C64DB2-D637-44D1-9276-9656737162C7}" srcOrd="0" destOrd="0" parTransId="{33A7C72B-FD39-4901-A79F-F2921F09DAA0}" sibTransId="{0190AA1C-5C8C-4BE1-83CE-CBB2D1F774C9}"/>
    <dgm:cxn modelId="{CACCCD79-1BC8-43D5-821C-010A40860310}" type="presOf" srcId="{6D36629B-DE26-469C-8C75-302D0DFCF409}" destId="{0DBD27A8-A4A8-48C5-8778-2C80808A05C9}" srcOrd="0" destOrd="0" presId="urn:microsoft.com/office/officeart/2018/2/layout/IconCircleList"/>
    <dgm:cxn modelId="{27625C7A-8C6C-4F3F-A174-C687E8A218A6}" type="presOf" srcId="{9853969A-84A6-4D36-A487-7497B11C8B07}" destId="{7C6ED0E2-4E8E-4ACD-B5CD-EB6CE3C80036}" srcOrd="0" destOrd="0" presId="urn:microsoft.com/office/officeart/2018/2/layout/IconCircleList"/>
    <dgm:cxn modelId="{23AF7D8D-4B84-4FCA-96F6-734979736FF7}" type="presOf" srcId="{5859596A-5229-4773-90B9-250A30B1FAE9}" destId="{4E1DFBAD-853F-409E-9ADE-D6BC79D71EB4}" srcOrd="0" destOrd="0" presId="urn:microsoft.com/office/officeart/2018/2/layout/IconCircleList"/>
    <dgm:cxn modelId="{67798CB4-1416-4EA6-8CD5-0222A3E90653}" type="presOf" srcId="{622CA722-2455-4667-946A-5791FCCB72C1}" destId="{009BA8A4-449F-46CC-BFC7-EE654B47E7CA}" srcOrd="0" destOrd="0" presId="urn:microsoft.com/office/officeart/2018/2/layout/IconCircleList"/>
    <dgm:cxn modelId="{187AD8BA-EEAE-4B4F-ACCF-441A1B161242}" type="presOf" srcId="{3B167F39-0C01-4C30-A337-5B3BDD3D6F7B}" destId="{DEDE95EE-4990-4C80-8587-FBE61EB6D283}" srcOrd="0" destOrd="0" presId="urn:microsoft.com/office/officeart/2018/2/layout/IconCircleList"/>
    <dgm:cxn modelId="{B12529BC-B3F6-41F4-ADA0-6672704983C4}" srcId="{B51ADDDA-217A-47CD-8CFF-0ACB227FA181}" destId="{6D36629B-DE26-469C-8C75-302D0DFCF409}" srcOrd="1" destOrd="0" parTransId="{F1E25C8E-0F7E-4D71-9662-F7B97F914937}" sibTransId="{F33BD7E3-A77B-4236-8A6C-0BB74F91BFD6}"/>
    <dgm:cxn modelId="{A3D697C4-C41D-4872-920F-2FC0D4FD8D88}" srcId="{B51ADDDA-217A-47CD-8CFF-0ACB227FA181}" destId="{63DDAC95-66A3-410C-A6F4-38BEEF761E41}" srcOrd="5" destOrd="0" parTransId="{5DE793B6-6651-4F70-ACE6-AED08435BB25}" sibTransId="{AA4C2492-31FA-4747-8E11-4BD9F49ADA60}"/>
    <dgm:cxn modelId="{9103CBE3-1AF6-4220-96E8-41B27F97F4E6}" type="presOf" srcId="{60C64DB2-D637-44D1-9276-9656737162C7}" destId="{B5966DF6-9ACD-4DB6-A950-1CC6CE26FC09}" srcOrd="0" destOrd="0" presId="urn:microsoft.com/office/officeart/2018/2/layout/IconCircleList"/>
    <dgm:cxn modelId="{35487DFD-EAA9-4205-8511-6C1F2D323E95}" srcId="{B51ADDDA-217A-47CD-8CFF-0ACB227FA181}" destId="{622CA722-2455-4667-946A-5791FCCB72C1}" srcOrd="3" destOrd="0" parTransId="{40071C26-A47F-4951-9FAC-C159EB71E7D9}" sibTransId="{6CD173FD-DF5D-4225-B249-CEC01D7078DB}"/>
    <dgm:cxn modelId="{BD8F704E-EB04-43CF-9503-913B9C6F1F24}" type="presParOf" srcId="{82E2C32B-FE19-47F0-A84F-9F03AC21D8B0}" destId="{D554989E-2CB0-40D7-9B8D-3149555C9336}" srcOrd="0" destOrd="0" presId="urn:microsoft.com/office/officeart/2018/2/layout/IconCircleList"/>
    <dgm:cxn modelId="{D48C1B5E-296B-4B4F-BD15-CDF062FF4066}" type="presParOf" srcId="{D554989E-2CB0-40D7-9B8D-3149555C9336}" destId="{94616141-C6B7-4C49-B484-62222C544A18}" srcOrd="0" destOrd="0" presId="urn:microsoft.com/office/officeart/2018/2/layout/IconCircleList"/>
    <dgm:cxn modelId="{D99400FD-4277-4F53-9597-DF92C69D8F32}" type="presParOf" srcId="{94616141-C6B7-4C49-B484-62222C544A18}" destId="{0519C71E-14BF-4CDA-8839-747FF83AF21B}" srcOrd="0" destOrd="0" presId="urn:microsoft.com/office/officeart/2018/2/layout/IconCircleList"/>
    <dgm:cxn modelId="{FA512796-0ABE-45E4-AE79-5F377EE7683A}" type="presParOf" srcId="{94616141-C6B7-4C49-B484-62222C544A18}" destId="{682DF97E-A8DD-4DC3-B7A6-5D700AF2A399}" srcOrd="1" destOrd="0" presId="urn:microsoft.com/office/officeart/2018/2/layout/IconCircleList"/>
    <dgm:cxn modelId="{5369D340-869E-4222-8D26-BA8F60D2E93C}" type="presParOf" srcId="{94616141-C6B7-4C49-B484-62222C544A18}" destId="{5847DDE4-6ADF-4685-BDD1-AD25A9E4BA47}" srcOrd="2" destOrd="0" presId="urn:microsoft.com/office/officeart/2018/2/layout/IconCircleList"/>
    <dgm:cxn modelId="{3E319950-E84D-4284-AF2C-08E8FDBD4483}" type="presParOf" srcId="{94616141-C6B7-4C49-B484-62222C544A18}" destId="{B5966DF6-9ACD-4DB6-A950-1CC6CE26FC09}" srcOrd="3" destOrd="0" presId="urn:microsoft.com/office/officeart/2018/2/layout/IconCircleList"/>
    <dgm:cxn modelId="{6F0AC704-4611-4C7C-91BF-4DDD385764F6}" type="presParOf" srcId="{D554989E-2CB0-40D7-9B8D-3149555C9336}" destId="{639226DD-9448-4192-B42A-1B96B30C1F67}" srcOrd="1" destOrd="0" presId="urn:microsoft.com/office/officeart/2018/2/layout/IconCircleList"/>
    <dgm:cxn modelId="{C8823E62-9553-4D35-8920-BFDCD237C537}" type="presParOf" srcId="{D554989E-2CB0-40D7-9B8D-3149555C9336}" destId="{9D9B2860-5155-4B9D-8A55-C9E2FBDD45EC}" srcOrd="2" destOrd="0" presId="urn:microsoft.com/office/officeart/2018/2/layout/IconCircleList"/>
    <dgm:cxn modelId="{62AAA89D-9602-411E-A5E8-8D5C6DF9A9B9}" type="presParOf" srcId="{9D9B2860-5155-4B9D-8A55-C9E2FBDD45EC}" destId="{CB41DC7E-FB8D-435A-8B7F-70A0F59F8755}" srcOrd="0" destOrd="0" presId="urn:microsoft.com/office/officeart/2018/2/layout/IconCircleList"/>
    <dgm:cxn modelId="{A63EB4F9-63EF-4D4E-A427-0DF6564F07CB}" type="presParOf" srcId="{9D9B2860-5155-4B9D-8A55-C9E2FBDD45EC}" destId="{4D508396-74C6-49BA-BEB1-F1A5917CF9FF}" srcOrd="1" destOrd="0" presId="urn:microsoft.com/office/officeart/2018/2/layout/IconCircleList"/>
    <dgm:cxn modelId="{3EA2F570-741E-4FA5-BCE4-30EDE800A5DE}" type="presParOf" srcId="{9D9B2860-5155-4B9D-8A55-C9E2FBDD45EC}" destId="{F7CD58FC-43FF-429F-82DF-CF0D55B53234}" srcOrd="2" destOrd="0" presId="urn:microsoft.com/office/officeart/2018/2/layout/IconCircleList"/>
    <dgm:cxn modelId="{D5288CEB-85E0-4255-971B-BF3223C362A2}" type="presParOf" srcId="{9D9B2860-5155-4B9D-8A55-C9E2FBDD45EC}" destId="{0DBD27A8-A4A8-48C5-8778-2C80808A05C9}" srcOrd="3" destOrd="0" presId="urn:microsoft.com/office/officeart/2018/2/layout/IconCircleList"/>
    <dgm:cxn modelId="{E9FA7513-3454-4D04-B716-7B8971B3BB90}" type="presParOf" srcId="{D554989E-2CB0-40D7-9B8D-3149555C9336}" destId="{CA215C98-FBB5-4A11-B078-953FBC2DE7AF}" srcOrd="3" destOrd="0" presId="urn:microsoft.com/office/officeart/2018/2/layout/IconCircleList"/>
    <dgm:cxn modelId="{36FFD23F-8905-4F4B-BF66-F8D5085B7A07}" type="presParOf" srcId="{D554989E-2CB0-40D7-9B8D-3149555C9336}" destId="{C27F8924-E628-477C-BF5B-6F7F7DA828D8}" srcOrd="4" destOrd="0" presId="urn:microsoft.com/office/officeart/2018/2/layout/IconCircleList"/>
    <dgm:cxn modelId="{080C980E-1457-48B0-90CC-AF455D41C243}" type="presParOf" srcId="{C27F8924-E628-477C-BF5B-6F7F7DA828D8}" destId="{93411C34-25FF-4D02-9D19-913B140C11F0}" srcOrd="0" destOrd="0" presId="urn:microsoft.com/office/officeart/2018/2/layout/IconCircleList"/>
    <dgm:cxn modelId="{1313A367-3343-48AD-9C59-06D5F6B7B861}" type="presParOf" srcId="{C27F8924-E628-477C-BF5B-6F7F7DA828D8}" destId="{B200B7A3-0DDD-4723-A44D-926465F18D3D}" srcOrd="1" destOrd="0" presId="urn:microsoft.com/office/officeart/2018/2/layout/IconCircleList"/>
    <dgm:cxn modelId="{6C00EFD8-D7F0-43C9-BC3E-EC60C5376BB2}" type="presParOf" srcId="{C27F8924-E628-477C-BF5B-6F7F7DA828D8}" destId="{308935B1-45BA-4E2E-9C00-4D707836B5CC}" srcOrd="2" destOrd="0" presId="urn:microsoft.com/office/officeart/2018/2/layout/IconCircleList"/>
    <dgm:cxn modelId="{6B9DEF79-0F4D-4029-9B61-FB509C9D3E72}" type="presParOf" srcId="{C27F8924-E628-477C-BF5B-6F7F7DA828D8}" destId="{4E1DFBAD-853F-409E-9ADE-D6BC79D71EB4}" srcOrd="3" destOrd="0" presId="urn:microsoft.com/office/officeart/2018/2/layout/IconCircleList"/>
    <dgm:cxn modelId="{3050607C-7E47-4B3C-A640-B7FA9FE6169A}" type="presParOf" srcId="{D554989E-2CB0-40D7-9B8D-3149555C9336}" destId="{DEDE95EE-4990-4C80-8587-FBE61EB6D283}" srcOrd="5" destOrd="0" presId="urn:microsoft.com/office/officeart/2018/2/layout/IconCircleList"/>
    <dgm:cxn modelId="{5F088BBE-51FF-4020-B8C6-F13DBB32C422}" type="presParOf" srcId="{D554989E-2CB0-40D7-9B8D-3149555C9336}" destId="{3DCFD8FF-A898-428E-834A-A1B0AE9F33AE}" srcOrd="6" destOrd="0" presId="urn:microsoft.com/office/officeart/2018/2/layout/IconCircleList"/>
    <dgm:cxn modelId="{3045E389-F0BB-4E0F-A8BE-9148D71BAA6B}" type="presParOf" srcId="{3DCFD8FF-A898-428E-834A-A1B0AE9F33AE}" destId="{F1F2B708-05A1-4136-BC51-3EC0D3A70211}" srcOrd="0" destOrd="0" presId="urn:microsoft.com/office/officeart/2018/2/layout/IconCircleList"/>
    <dgm:cxn modelId="{88AC2F4A-D8F2-41A6-AF9A-90273D24BD41}" type="presParOf" srcId="{3DCFD8FF-A898-428E-834A-A1B0AE9F33AE}" destId="{CF1C599A-E58F-4DC1-A07D-F2162E7B70F4}" srcOrd="1" destOrd="0" presId="urn:microsoft.com/office/officeart/2018/2/layout/IconCircleList"/>
    <dgm:cxn modelId="{500F2B94-D99B-4C96-B535-F2B415A45DE2}" type="presParOf" srcId="{3DCFD8FF-A898-428E-834A-A1B0AE9F33AE}" destId="{ADBCAD3C-5AFF-4F17-A774-D3E0EC11D089}" srcOrd="2" destOrd="0" presId="urn:microsoft.com/office/officeart/2018/2/layout/IconCircleList"/>
    <dgm:cxn modelId="{408067AD-426B-4DFD-925F-448787E73E88}" type="presParOf" srcId="{3DCFD8FF-A898-428E-834A-A1B0AE9F33AE}" destId="{009BA8A4-449F-46CC-BFC7-EE654B47E7CA}" srcOrd="3" destOrd="0" presId="urn:microsoft.com/office/officeart/2018/2/layout/IconCircleList"/>
    <dgm:cxn modelId="{00499626-FE57-423A-BE08-133D41B28EBD}" type="presParOf" srcId="{D554989E-2CB0-40D7-9B8D-3149555C9336}" destId="{38F7BAFD-3AFB-4D5E-A0C5-74A6CA664ED4}" srcOrd="7" destOrd="0" presId="urn:microsoft.com/office/officeart/2018/2/layout/IconCircleList"/>
    <dgm:cxn modelId="{2002CBB3-2BCA-424C-8455-418F4DBA3B90}" type="presParOf" srcId="{D554989E-2CB0-40D7-9B8D-3149555C9336}" destId="{B090C845-EDB6-4735-B2A2-12C8FA962DFA}" srcOrd="8" destOrd="0" presId="urn:microsoft.com/office/officeart/2018/2/layout/IconCircleList"/>
    <dgm:cxn modelId="{E22DC291-064A-445C-86CA-A20565F9ED75}" type="presParOf" srcId="{B090C845-EDB6-4735-B2A2-12C8FA962DFA}" destId="{7512C80A-4962-45A4-AD2E-8567733FE3A4}" srcOrd="0" destOrd="0" presId="urn:microsoft.com/office/officeart/2018/2/layout/IconCircleList"/>
    <dgm:cxn modelId="{F5E9641E-C9DB-49A5-8C20-129D31906073}" type="presParOf" srcId="{B090C845-EDB6-4735-B2A2-12C8FA962DFA}" destId="{66D6FA34-8177-483C-970F-2A3C3FA6441C}" srcOrd="1" destOrd="0" presId="urn:microsoft.com/office/officeart/2018/2/layout/IconCircleList"/>
    <dgm:cxn modelId="{E66215F5-9A25-482B-8A91-08A3AD84AFBB}" type="presParOf" srcId="{B090C845-EDB6-4735-B2A2-12C8FA962DFA}" destId="{2710FC31-B5B8-42B4-9BC5-E5163F0906DF}" srcOrd="2" destOrd="0" presId="urn:microsoft.com/office/officeart/2018/2/layout/IconCircleList"/>
    <dgm:cxn modelId="{B5293178-5AD3-465B-B9CA-E206057DBEAD}" type="presParOf" srcId="{B090C845-EDB6-4735-B2A2-12C8FA962DFA}" destId="{DF45FB30-A2C5-409B-892A-88945B0B00BB}" srcOrd="3" destOrd="0" presId="urn:microsoft.com/office/officeart/2018/2/layout/IconCircleList"/>
    <dgm:cxn modelId="{8B9B8B7F-0D16-486C-89DD-6D487AD543A3}" type="presParOf" srcId="{D554989E-2CB0-40D7-9B8D-3149555C9336}" destId="{7C6ED0E2-4E8E-4ACD-B5CD-EB6CE3C80036}" srcOrd="9" destOrd="0" presId="urn:microsoft.com/office/officeart/2018/2/layout/IconCircleList"/>
    <dgm:cxn modelId="{B4552554-F3DE-4BC4-853C-DDFD2D978AE9}" type="presParOf" srcId="{D554989E-2CB0-40D7-9B8D-3149555C9336}" destId="{52002EDC-DEF5-4B83-A227-03866450FC86}" srcOrd="10" destOrd="0" presId="urn:microsoft.com/office/officeart/2018/2/layout/IconCircleList"/>
    <dgm:cxn modelId="{46C83464-57F1-4DBB-8ACB-3B2547FA6A73}" type="presParOf" srcId="{52002EDC-DEF5-4B83-A227-03866450FC86}" destId="{BED8F456-32AE-41BC-A40D-DE4683BAA6EC}" srcOrd="0" destOrd="0" presId="urn:microsoft.com/office/officeart/2018/2/layout/IconCircleList"/>
    <dgm:cxn modelId="{E5499016-3056-4B5B-93F6-ABD5F89FB275}" type="presParOf" srcId="{52002EDC-DEF5-4B83-A227-03866450FC86}" destId="{0EF24DF6-E2AC-4128-8096-6A3E8643DC15}" srcOrd="1" destOrd="0" presId="urn:microsoft.com/office/officeart/2018/2/layout/IconCircleList"/>
    <dgm:cxn modelId="{2925FF86-FF8C-45A5-825A-E79AEB0F840F}" type="presParOf" srcId="{52002EDC-DEF5-4B83-A227-03866450FC86}" destId="{4022A3B5-3048-47B4-9DB0-0ECAF5A3B45F}" srcOrd="2" destOrd="0" presId="urn:microsoft.com/office/officeart/2018/2/layout/IconCircleList"/>
    <dgm:cxn modelId="{81C8AF90-A9A2-43A1-969C-5056165696E6}" type="presParOf" srcId="{52002EDC-DEF5-4B83-A227-03866450FC86}" destId="{B23004AC-DEA6-4E47-8275-2BD398252AC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CAC36E-5C87-4FA9-A096-30B4AC162E5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24973F-17EB-48CB-97C6-8641D8CD11CE}">
      <dgm:prSet custT="1"/>
      <dgm:spPr/>
      <dgm:t>
        <a:bodyPr/>
        <a:lstStyle/>
        <a:p>
          <a:pPr>
            <a:defRPr cap="all"/>
          </a:pPr>
          <a:r>
            <a:rPr lang="en-US" sz="1400" b="1" i="0" baseline="0"/>
            <a:t>Action Groups</a:t>
          </a:r>
          <a:r>
            <a:rPr lang="en-US" sz="1400" b="0" i="0" baseline="0"/>
            <a:t>: Continue workplan implementation and evaluation.</a:t>
          </a:r>
          <a:endParaRPr lang="en-US" sz="1400"/>
        </a:p>
      </dgm:t>
    </dgm:pt>
    <dgm:pt modelId="{8D31F898-F4C8-417D-BD82-1C0ED863474F}" type="parTrans" cxnId="{9372CB93-407B-45F1-BE4F-1110FB1EDC90}">
      <dgm:prSet/>
      <dgm:spPr/>
      <dgm:t>
        <a:bodyPr/>
        <a:lstStyle/>
        <a:p>
          <a:endParaRPr lang="en-US" sz="1800"/>
        </a:p>
      </dgm:t>
    </dgm:pt>
    <dgm:pt modelId="{F664975C-45A6-49F7-AB06-8CBC41DF882C}" type="sibTrans" cxnId="{9372CB93-407B-45F1-BE4F-1110FB1EDC90}">
      <dgm:prSet/>
      <dgm:spPr/>
      <dgm:t>
        <a:bodyPr/>
        <a:lstStyle/>
        <a:p>
          <a:endParaRPr lang="en-US" sz="1800"/>
        </a:p>
      </dgm:t>
    </dgm:pt>
    <dgm:pt modelId="{93E7D338-D05D-4255-A288-6D02EC41C40C}">
      <dgm:prSet custT="1"/>
      <dgm:spPr/>
      <dgm:t>
        <a:bodyPr/>
        <a:lstStyle/>
        <a:p>
          <a:pPr>
            <a:defRPr cap="all"/>
          </a:pPr>
          <a:r>
            <a:rPr lang="en-US" sz="1400" b="1" i="0" baseline="0"/>
            <a:t>Final Evaluations and Reporting</a:t>
          </a:r>
          <a:r>
            <a:rPr lang="en-US" sz="1400" b="0" i="0" baseline="0"/>
            <a:t>: Complete assessments, including Social return on </a:t>
          </a:r>
          <a:r>
            <a:rPr lang="en-US" sz="1400" b="0" i="0" baseline="0">
              <a:latin typeface="Lato"/>
            </a:rPr>
            <a:t>investment</a:t>
          </a:r>
          <a:r>
            <a:rPr lang="en-US" sz="1400" b="0" i="0" baseline="0"/>
            <a:t>.</a:t>
          </a:r>
          <a:endParaRPr lang="en-US" sz="1400"/>
        </a:p>
      </dgm:t>
    </dgm:pt>
    <dgm:pt modelId="{208D3A2C-25FE-4855-B708-0188E0074008}" type="parTrans" cxnId="{D30E5B26-C19B-47BB-AAB9-D91801FC0DB5}">
      <dgm:prSet/>
      <dgm:spPr/>
      <dgm:t>
        <a:bodyPr/>
        <a:lstStyle/>
        <a:p>
          <a:endParaRPr lang="en-US" sz="1800"/>
        </a:p>
      </dgm:t>
    </dgm:pt>
    <dgm:pt modelId="{BA58CA30-FB40-4EB6-A33F-95047A38DCCD}" type="sibTrans" cxnId="{D30E5B26-C19B-47BB-AAB9-D91801FC0DB5}">
      <dgm:prSet/>
      <dgm:spPr/>
      <dgm:t>
        <a:bodyPr/>
        <a:lstStyle/>
        <a:p>
          <a:endParaRPr lang="en-US" sz="1800"/>
        </a:p>
      </dgm:t>
    </dgm:pt>
    <dgm:pt modelId="{AFC3D340-9655-432C-8610-ECE4BE4E312E}">
      <dgm:prSet custT="1"/>
      <dgm:spPr/>
      <dgm:t>
        <a:bodyPr/>
        <a:lstStyle/>
        <a:p>
          <a:pPr rtl="0">
            <a:defRPr cap="all"/>
          </a:pPr>
          <a:r>
            <a:rPr lang="en-US" sz="1400" b="1" i="0" baseline="0"/>
            <a:t>Develop Sustainability Plans</a:t>
          </a:r>
          <a:r>
            <a:rPr lang="en-US" sz="1400" b="0" i="0" baseline="0"/>
            <a:t> with partners and funders.</a:t>
          </a:r>
          <a:r>
            <a:rPr lang="en-US" sz="1400" b="0" i="0" baseline="0">
              <a:latin typeface="Lato"/>
            </a:rPr>
            <a:t> </a:t>
          </a:r>
          <a:endParaRPr lang="en-US" sz="1400"/>
        </a:p>
      </dgm:t>
    </dgm:pt>
    <dgm:pt modelId="{37F6F16D-ED59-4DF9-8FEB-A10D140155F6}" type="parTrans" cxnId="{2329536C-D013-4034-8241-BF79082A5DD9}">
      <dgm:prSet/>
      <dgm:spPr/>
      <dgm:t>
        <a:bodyPr/>
        <a:lstStyle/>
        <a:p>
          <a:endParaRPr lang="en-US" sz="1800"/>
        </a:p>
      </dgm:t>
    </dgm:pt>
    <dgm:pt modelId="{6225F869-FF11-4D09-9492-6BA9AC192342}" type="sibTrans" cxnId="{2329536C-D013-4034-8241-BF79082A5DD9}">
      <dgm:prSet/>
      <dgm:spPr/>
      <dgm:t>
        <a:bodyPr/>
        <a:lstStyle/>
        <a:p>
          <a:endParaRPr lang="en-US" sz="1800"/>
        </a:p>
      </dgm:t>
    </dgm:pt>
    <dgm:pt modelId="{9E8E8858-2508-48B5-99FC-57177B0438C0}" type="pres">
      <dgm:prSet presAssocID="{5FCAC36E-5C87-4FA9-A096-30B4AC162E55}" presName="root" presStyleCnt="0">
        <dgm:presLayoutVars>
          <dgm:dir/>
          <dgm:resizeHandles val="exact"/>
        </dgm:presLayoutVars>
      </dgm:prSet>
      <dgm:spPr/>
    </dgm:pt>
    <dgm:pt modelId="{A9E5B044-5BA3-42E7-8831-C9473C510572}" type="pres">
      <dgm:prSet presAssocID="{E524973F-17EB-48CB-97C6-8641D8CD11CE}" presName="compNode" presStyleCnt="0"/>
      <dgm:spPr/>
    </dgm:pt>
    <dgm:pt modelId="{819D574B-F395-4236-AE6D-5712F2DE3E12}" type="pres">
      <dgm:prSet presAssocID="{E524973F-17EB-48CB-97C6-8641D8CD11CE}" presName="iconBgRect" presStyleLbl="bgShp" presStyleIdx="0" presStyleCnt="3"/>
      <dgm:spPr/>
    </dgm:pt>
    <dgm:pt modelId="{C7BF0A11-0DE8-4213-9DAB-FE52912DC0C8}" type="pres">
      <dgm:prSet presAssocID="{E524973F-17EB-48CB-97C6-8641D8CD11C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752CC5AD-5C54-4DC9-AA70-49AF96694CDC}" type="pres">
      <dgm:prSet presAssocID="{E524973F-17EB-48CB-97C6-8641D8CD11CE}" presName="spaceRect" presStyleCnt="0"/>
      <dgm:spPr/>
    </dgm:pt>
    <dgm:pt modelId="{9410A24F-A4F3-400B-8CDE-B1E924FE57C5}" type="pres">
      <dgm:prSet presAssocID="{E524973F-17EB-48CB-97C6-8641D8CD11CE}" presName="textRect" presStyleLbl="revTx" presStyleIdx="0" presStyleCnt="3">
        <dgm:presLayoutVars>
          <dgm:chMax val="1"/>
          <dgm:chPref val="1"/>
        </dgm:presLayoutVars>
      </dgm:prSet>
      <dgm:spPr/>
    </dgm:pt>
    <dgm:pt modelId="{8010EDD0-0F41-4FF0-B996-8F3972310311}" type="pres">
      <dgm:prSet presAssocID="{F664975C-45A6-49F7-AB06-8CBC41DF882C}" presName="sibTrans" presStyleCnt="0"/>
      <dgm:spPr/>
    </dgm:pt>
    <dgm:pt modelId="{FCACE961-0C72-4F86-AE66-2B88F6033DDC}" type="pres">
      <dgm:prSet presAssocID="{93E7D338-D05D-4255-A288-6D02EC41C40C}" presName="compNode" presStyleCnt="0"/>
      <dgm:spPr/>
    </dgm:pt>
    <dgm:pt modelId="{79CA889A-6597-47D6-AB37-3FFE72857331}" type="pres">
      <dgm:prSet presAssocID="{93E7D338-D05D-4255-A288-6D02EC41C40C}" presName="iconBgRect" presStyleLbl="bgShp" presStyleIdx="1" presStyleCnt="3"/>
      <dgm:spPr/>
    </dgm:pt>
    <dgm:pt modelId="{D5FFF003-DE93-4029-B47A-EABB92289C7D}" type="pres">
      <dgm:prSet presAssocID="{93E7D338-D05D-4255-A288-6D02EC41C4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51F57983-883E-4DC8-A35A-0CD4D9162000}" type="pres">
      <dgm:prSet presAssocID="{93E7D338-D05D-4255-A288-6D02EC41C40C}" presName="spaceRect" presStyleCnt="0"/>
      <dgm:spPr/>
    </dgm:pt>
    <dgm:pt modelId="{2A056455-CE02-470D-B577-CBE67B6D5AC5}" type="pres">
      <dgm:prSet presAssocID="{93E7D338-D05D-4255-A288-6D02EC41C40C}" presName="textRect" presStyleLbl="revTx" presStyleIdx="1" presStyleCnt="3">
        <dgm:presLayoutVars>
          <dgm:chMax val="1"/>
          <dgm:chPref val="1"/>
        </dgm:presLayoutVars>
      </dgm:prSet>
      <dgm:spPr/>
    </dgm:pt>
    <dgm:pt modelId="{2C3CDF3C-E0D8-491C-BCBC-2CECCD2D44D4}" type="pres">
      <dgm:prSet presAssocID="{BA58CA30-FB40-4EB6-A33F-95047A38DCCD}" presName="sibTrans" presStyleCnt="0"/>
      <dgm:spPr/>
    </dgm:pt>
    <dgm:pt modelId="{B126D877-527A-4D0D-93E5-BECAD2C8341E}" type="pres">
      <dgm:prSet presAssocID="{AFC3D340-9655-432C-8610-ECE4BE4E312E}" presName="compNode" presStyleCnt="0"/>
      <dgm:spPr/>
    </dgm:pt>
    <dgm:pt modelId="{03CC12F4-4438-4FD4-892F-B770D951A223}" type="pres">
      <dgm:prSet presAssocID="{AFC3D340-9655-432C-8610-ECE4BE4E312E}" presName="iconBgRect" presStyleLbl="bgShp" presStyleIdx="2" presStyleCnt="3"/>
      <dgm:spPr/>
    </dgm:pt>
    <dgm:pt modelId="{1070CB2D-7FAF-408E-BA57-F904D64D731A}" type="pres">
      <dgm:prSet presAssocID="{AFC3D340-9655-432C-8610-ECE4BE4E312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00B845FF-95BD-4CB1-B99B-138E5C110805}" type="pres">
      <dgm:prSet presAssocID="{AFC3D340-9655-432C-8610-ECE4BE4E312E}" presName="spaceRect" presStyleCnt="0"/>
      <dgm:spPr/>
    </dgm:pt>
    <dgm:pt modelId="{FDEF8CA1-A638-430F-8A6F-7D4C221E8E70}" type="pres">
      <dgm:prSet presAssocID="{AFC3D340-9655-432C-8610-ECE4BE4E312E}" presName="textRect" presStyleLbl="revTx" presStyleIdx="2" presStyleCnt="3">
        <dgm:presLayoutVars>
          <dgm:chMax val="1"/>
          <dgm:chPref val="1"/>
        </dgm:presLayoutVars>
      </dgm:prSet>
      <dgm:spPr/>
    </dgm:pt>
  </dgm:ptLst>
  <dgm:cxnLst>
    <dgm:cxn modelId="{87FC5B0B-1B04-463D-AD4A-4A3EA2307ABD}" type="presOf" srcId="{E524973F-17EB-48CB-97C6-8641D8CD11CE}" destId="{9410A24F-A4F3-400B-8CDE-B1E924FE57C5}" srcOrd="0" destOrd="0" presId="urn:microsoft.com/office/officeart/2018/5/layout/IconCircleLabelList"/>
    <dgm:cxn modelId="{D30E5B26-C19B-47BB-AAB9-D91801FC0DB5}" srcId="{5FCAC36E-5C87-4FA9-A096-30B4AC162E55}" destId="{93E7D338-D05D-4255-A288-6D02EC41C40C}" srcOrd="1" destOrd="0" parTransId="{208D3A2C-25FE-4855-B708-0188E0074008}" sibTransId="{BA58CA30-FB40-4EB6-A33F-95047A38DCCD}"/>
    <dgm:cxn modelId="{3711BD6A-8A58-4604-8891-90B649F5A483}" type="presOf" srcId="{93E7D338-D05D-4255-A288-6D02EC41C40C}" destId="{2A056455-CE02-470D-B577-CBE67B6D5AC5}" srcOrd="0" destOrd="0" presId="urn:microsoft.com/office/officeart/2018/5/layout/IconCircleLabelList"/>
    <dgm:cxn modelId="{2329536C-D013-4034-8241-BF79082A5DD9}" srcId="{5FCAC36E-5C87-4FA9-A096-30B4AC162E55}" destId="{AFC3D340-9655-432C-8610-ECE4BE4E312E}" srcOrd="2" destOrd="0" parTransId="{37F6F16D-ED59-4DF9-8FEB-A10D140155F6}" sibTransId="{6225F869-FF11-4D09-9492-6BA9AC192342}"/>
    <dgm:cxn modelId="{4F5C6A8B-F2AD-4A11-AC4A-815C9717F4EC}" type="presOf" srcId="{5FCAC36E-5C87-4FA9-A096-30B4AC162E55}" destId="{9E8E8858-2508-48B5-99FC-57177B0438C0}" srcOrd="0" destOrd="0" presId="urn:microsoft.com/office/officeart/2018/5/layout/IconCircleLabelList"/>
    <dgm:cxn modelId="{9372CB93-407B-45F1-BE4F-1110FB1EDC90}" srcId="{5FCAC36E-5C87-4FA9-A096-30B4AC162E55}" destId="{E524973F-17EB-48CB-97C6-8641D8CD11CE}" srcOrd="0" destOrd="0" parTransId="{8D31F898-F4C8-417D-BD82-1C0ED863474F}" sibTransId="{F664975C-45A6-49F7-AB06-8CBC41DF882C}"/>
    <dgm:cxn modelId="{7797AEDB-5239-4871-A3B1-E99C63D602BB}" type="presOf" srcId="{AFC3D340-9655-432C-8610-ECE4BE4E312E}" destId="{FDEF8CA1-A638-430F-8A6F-7D4C221E8E70}" srcOrd="0" destOrd="0" presId="urn:microsoft.com/office/officeart/2018/5/layout/IconCircleLabelList"/>
    <dgm:cxn modelId="{A7FE2BC5-F4E8-4D5A-A032-4793BFE0DC97}" type="presParOf" srcId="{9E8E8858-2508-48B5-99FC-57177B0438C0}" destId="{A9E5B044-5BA3-42E7-8831-C9473C510572}" srcOrd="0" destOrd="0" presId="urn:microsoft.com/office/officeart/2018/5/layout/IconCircleLabelList"/>
    <dgm:cxn modelId="{F6DF5345-068C-4F3A-8395-B4861D97B6FC}" type="presParOf" srcId="{A9E5B044-5BA3-42E7-8831-C9473C510572}" destId="{819D574B-F395-4236-AE6D-5712F2DE3E12}" srcOrd="0" destOrd="0" presId="urn:microsoft.com/office/officeart/2018/5/layout/IconCircleLabelList"/>
    <dgm:cxn modelId="{07B85FF8-FAAA-4F18-A8F6-6B8AB329DBD2}" type="presParOf" srcId="{A9E5B044-5BA3-42E7-8831-C9473C510572}" destId="{C7BF0A11-0DE8-4213-9DAB-FE52912DC0C8}" srcOrd="1" destOrd="0" presId="urn:microsoft.com/office/officeart/2018/5/layout/IconCircleLabelList"/>
    <dgm:cxn modelId="{F03A8B7E-E786-4D89-8E52-AD241BB9167B}" type="presParOf" srcId="{A9E5B044-5BA3-42E7-8831-C9473C510572}" destId="{752CC5AD-5C54-4DC9-AA70-49AF96694CDC}" srcOrd="2" destOrd="0" presId="urn:microsoft.com/office/officeart/2018/5/layout/IconCircleLabelList"/>
    <dgm:cxn modelId="{8F1EE808-5DEA-4C81-9597-AA9230993E21}" type="presParOf" srcId="{A9E5B044-5BA3-42E7-8831-C9473C510572}" destId="{9410A24F-A4F3-400B-8CDE-B1E924FE57C5}" srcOrd="3" destOrd="0" presId="urn:microsoft.com/office/officeart/2018/5/layout/IconCircleLabelList"/>
    <dgm:cxn modelId="{54709B14-24C6-43DA-9F2D-C912917F1D81}" type="presParOf" srcId="{9E8E8858-2508-48B5-99FC-57177B0438C0}" destId="{8010EDD0-0F41-4FF0-B996-8F3972310311}" srcOrd="1" destOrd="0" presId="urn:microsoft.com/office/officeart/2018/5/layout/IconCircleLabelList"/>
    <dgm:cxn modelId="{2A082805-8C37-486E-A462-EC472542570E}" type="presParOf" srcId="{9E8E8858-2508-48B5-99FC-57177B0438C0}" destId="{FCACE961-0C72-4F86-AE66-2B88F6033DDC}" srcOrd="2" destOrd="0" presId="urn:microsoft.com/office/officeart/2018/5/layout/IconCircleLabelList"/>
    <dgm:cxn modelId="{D9D21AE4-91D0-46E1-9E0D-10B1C653D36D}" type="presParOf" srcId="{FCACE961-0C72-4F86-AE66-2B88F6033DDC}" destId="{79CA889A-6597-47D6-AB37-3FFE72857331}" srcOrd="0" destOrd="0" presId="urn:microsoft.com/office/officeart/2018/5/layout/IconCircleLabelList"/>
    <dgm:cxn modelId="{959FFAD0-B66C-4927-8C43-32D7C5A4A7B9}" type="presParOf" srcId="{FCACE961-0C72-4F86-AE66-2B88F6033DDC}" destId="{D5FFF003-DE93-4029-B47A-EABB92289C7D}" srcOrd="1" destOrd="0" presId="urn:microsoft.com/office/officeart/2018/5/layout/IconCircleLabelList"/>
    <dgm:cxn modelId="{CB267524-4E4F-4864-9595-68626E305240}" type="presParOf" srcId="{FCACE961-0C72-4F86-AE66-2B88F6033DDC}" destId="{51F57983-883E-4DC8-A35A-0CD4D9162000}" srcOrd="2" destOrd="0" presId="urn:microsoft.com/office/officeart/2018/5/layout/IconCircleLabelList"/>
    <dgm:cxn modelId="{AA1A1A5B-0224-4FA0-97E7-421FC9859974}" type="presParOf" srcId="{FCACE961-0C72-4F86-AE66-2B88F6033DDC}" destId="{2A056455-CE02-470D-B577-CBE67B6D5AC5}" srcOrd="3" destOrd="0" presId="urn:microsoft.com/office/officeart/2018/5/layout/IconCircleLabelList"/>
    <dgm:cxn modelId="{08135BA1-D1D1-404A-862F-B68BF7FA2044}" type="presParOf" srcId="{9E8E8858-2508-48B5-99FC-57177B0438C0}" destId="{2C3CDF3C-E0D8-491C-BCBC-2CECCD2D44D4}" srcOrd="3" destOrd="0" presId="urn:microsoft.com/office/officeart/2018/5/layout/IconCircleLabelList"/>
    <dgm:cxn modelId="{A2EA163A-EB83-4563-93F9-7662515E3FE3}" type="presParOf" srcId="{9E8E8858-2508-48B5-99FC-57177B0438C0}" destId="{B126D877-527A-4D0D-93E5-BECAD2C8341E}" srcOrd="4" destOrd="0" presId="urn:microsoft.com/office/officeart/2018/5/layout/IconCircleLabelList"/>
    <dgm:cxn modelId="{B23A4F98-02FA-47AA-A37A-6245A43213EE}" type="presParOf" srcId="{B126D877-527A-4D0D-93E5-BECAD2C8341E}" destId="{03CC12F4-4438-4FD4-892F-B770D951A223}" srcOrd="0" destOrd="0" presId="urn:microsoft.com/office/officeart/2018/5/layout/IconCircleLabelList"/>
    <dgm:cxn modelId="{232609C6-0AA5-4761-A9EE-15290E3BBE0E}" type="presParOf" srcId="{B126D877-527A-4D0D-93E5-BECAD2C8341E}" destId="{1070CB2D-7FAF-408E-BA57-F904D64D731A}" srcOrd="1" destOrd="0" presId="urn:microsoft.com/office/officeart/2018/5/layout/IconCircleLabelList"/>
    <dgm:cxn modelId="{674ED1C5-A584-4DDE-8FB6-BA618BFF1D9C}" type="presParOf" srcId="{B126D877-527A-4D0D-93E5-BECAD2C8341E}" destId="{00B845FF-95BD-4CB1-B99B-138E5C110805}" srcOrd="2" destOrd="0" presId="urn:microsoft.com/office/officeart/2018/5/layout/IconCircleLabelList"/>
    <dgm:cxn modelId="{9834D503-BA4C-494A-901E-9D68CEFE938C}" type="presParOf" srcId="{B126D877-527A-4D0D-93E5-BECAD2C8341E}" destId="{FDEF8CA1-A638-430F-8A6F-7D4C221E8E7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FA327FC-9F63-4CA2-98AB-85C47081F3C1}"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992CEF1-B5EE-4C20-A0FB-1653EBA1FA02}">
      <dgm:prSet custT="1"/>
      <dgm:spPr/>
      <dgm:t>
        <a:bodyPr/>
        <a:lstStyle/>
        <a:p>
          <a:pPr>
            <a:defRPr cap="all"/>
          </a:pPr>
          <a:r>
            <a:rPr lang="en-US" sz="1600" b="1" i="0" baseline="0"/>
            <a:t>Review of Action Groups</a:t>
          </a:r>
          <a:r>
            <a:rPr lang="en-US" sz="1600" b="0" i="0" baseline="0"/>
            <a:t> and </a:t>
          </a:r>
          <a:r>
            <a:rPr lang="en-US" sz="1600" b="1" i="0" baseline="0"/>
            <a:t>Priority Setting</a:t>
          </a:r>
          <a:r>
            <a:rPr lang="en-US" sz="1600" b="0" i="0" baseline="0"/>
            <a:t>.</a:t>
          </a:r>
          <a:endParaRPr lang="en-US" sz="1600"/>
        </a:p>
      </dgm:t>
    </dgm:pt>
    <dgm:pt modelId="{2D238200-BD29-4817-BEA8-15BCB36D660D}" type="parTrans" cxnId="{EC7BE5F6-BDB2-47DC-9127-B88BCF895B65}">
      <dgm:prSet/>
      <dgm:spPr/>
      <dgm:t>
        <a:bodyPr/>
        <a:lstStyle/>
        <a:p>
          <a:endParaRPr lang="en-US" sz="2400"/>
        </a:p>
      </dgm:t>
    </dgm:pt>
    <dgm:pt modelId="{0CE4DB0D-F4DF-4E55-9AD0-D26CCEC2C2F1}" type="sibTrans" cxnId="{EC7BE5F6-BDB2-47DC-9127-B88BCF895B65}">
      <dgm:prSet/>
      <dgm:spPr/>
      <dgm:t>
        <a:bodyPr/>
        <a:lstStyle/>
        <a:p>
          <a:endParaRPr lang="en-US" sz="2400"/>
        </a:p>
      </dgm:t>
    </dgm:pt>
    <dgm:pt modelId="{B51B3256-2967-46CA-A1E4-614A33E50EE7}">
      <dgm:prSet custT="1"/>
      <dgm:spPr/>
      <dgm:t>
        <a:bodyPr/>
        <a:lstStyle/>
        <a:p>
          <a:pPr>
            <a:defRPr cap="all"/>
          </a:pPr>
          <a:r>
            <a:rPr lang="en-US" sz="1600" b="1" i="0" baseline="0"/>
            <a:t>Second Resilience Summit</a:t>
          </a:r>
          <a:r>
            <a:rPr lang="en-US" sz="1600" b="0" i="0" baseline="0"/>
            <a:t>: Present results, share strategies, discuss long-term sustainability.</a:t>
          </a:r>
          <a:endParaRPr lang="en-US" sz="1600"/>
        </a:p>
      </dgm:t>
    </dgm:pt>
    <dgm:pt modelId="{8EAA3B9B-2894-4235-8BD4-4DFC66A06452}" type="parTrans" cxnId="{49221B91-DD59-4D3B-BBA7-76A88252501A}">
      <dgm:prSet/>
      <dgm:spPr/>
      <dgm:t>
        <a:bodyPr/>
        <a:lstStyle/>
        <a:p>
          <a:endParaRPr lang="en-US" sz="2400"/>
        </a:p>
      </dgm:t>
    </dgm:pt>
    <dgm:pt modelId="{764E9B0C-7D62-4F2D-BDC0-2729B3D7ACAD}" type="sibTrans" cxnId="{49221B91-DD59-4D3B-BBA7-76A88252501A}">
      <dgm:prSet/>
      <dgm:spPr/>
      <dgm:t>
        <a:bodyPr/>
        <a:lstStyle/>
        <a:p>
          <a:endParaRPr lang="en-US" sz="2400"/>
        </a:p>
      </dgm:t>
    </dgm:pt>
    <dgm:pt modelId="{09EE4816-CB55-43FE-A86D-5DBB3111452A}">
      <dgm:prSet custT="1"/>
      <dgm:spPr/>
      <dgm:t>
        <a:bodyPr/>
        <a:lstStyle/>
        <a:p>
          <a:pPr>
            <a:defRPr cap="all"/>
          </a:pPr>
          <a:r>
            <a:rPr lang="en-US" sz="1600" b="1" i="0" baseline="0"/>
            <a:t>Scaling Up Successful Initiatives</a:t>
          </a:r>
          <a:r>
            <a:rPr lang="en-US" sz="1600" b="0" i="0" baseline="0"/>
            <a:t> to reach broader demographics and integrate more services. </a:t>
          </a:r>
          <a:endParaRPr lang="en-US" sz="1600"/>
        </a:p>
      </dgm:t>
    </dgm:pt>
    <dgm:pt modelId="{C84123AD-670C-4D8B-BFEC-A957F2B0A2D5}" type="parTrans" cxnId="{8D040D03-8157-4949-9F64-3911FDCDFC83}">
      <dgm:prSet/>
      <dgm:spPr/>
      <dgm:t>
        <a:bodyPr/>
        <a:lstStyle/>
        <a:p>
          <a:endParaRPr lang="en-US" sz="2400"/>
        </a:p>
      </dgm:t>
    </dgm:pt>
    <dgm:pt modelId="{DC26AB79-CD50-4C16-A86D-8F8BC212F806}" type="sibTrans" cxnId="{8D040D03-8157-4949-9F64-3911FDCDFC83}">
      <dgm:prSet/>
      <dgm:spPr/>
      <dgm:t>
        <a:bodyPr/>
        <a:lstStyle/>
        <a:p>
          <a:endParaRPr lang="en-US" sz="2400"/>
        </a:p>
      </dgm:t>
    </dgm:pt>
    <dgm:pt modelId="{002A256E-437C-4BB8-963B-1F39DD27DE21}" type="pres">
      <dgm:prSet presAssocID="{BFA327FC-9F63-4CA2-98AB-85C47081F3C1}" presName="root" presStyleCnt="0">
        <dgm:presLayoutVars>
          <dgm:dir/>
          <dgm:resizeHandles val="exact"/>
        </dgm:presLayoutVars>
      </dgm:prSet>
      <dgm:spPr/>
    </dgm:pt>
    <dgm:pt modelId="{CDD31B8F-9E23-4039-9850-0F669F2E10DC}" type="pres">
      <dgm:prSet presAssocID="{B992CEF1-B5EE-4C20-A0FB-1653EBA1FA02}" presName="compNode" presStyleCnt="0"/>
      <dgm:spPr/>
    </dgm:pt>
    <dgm:pt modelId="{1F5DF1C5-68D0-40ED-9D6E-569C3E2FEA2D}" type="pres">
      <dgm:prSet presAssocID="{B992CEF1-B5EE-4C20-A0FB-1653EBA1FA02}" presName="iconBgRect" presStyleLbl="bgShp" presStyleIdx="0" presStyleCnt="3"/>
      <dgm:spPr/>
    </dgm:pt>
    <dgm:pt modelId="{CECFCEA4-A4A6-44F1-877D-D344F56D0D65}" type="pres">
      <dgm:prSet presAssocID="{B992CEF1-B5EE-4C20-A0FB-1653EBA1FA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29D2A3BE-9AA7-4E97-9ED4-35E29A74D403}" type="pres">
      <dgm:prSet presAssocID="{B992CEF1-B5EE-4C20-A0FB-1653EBA1FA02}" presName="spaceRect" presStyleCnt="0"/>
      <dgm:spPr/>
    </dgm:pt>
    <dgm:pt modelId="{C89C776E-EB0C-4FA3-AF4B-1D5DF33373A5}" type="pres">
      <dgm:prSet presAssocID="{B992CEF1-B5EE-4C20-A0FB-1653EBA1FA02}" presName="textRect" presStyleLbl="revTx" presStyleIdx="0" presStyleCnt="3">
        <dgm:presLayoutVars>
          <dgm:chMax val="1"/>
          <dgm:chPref val="1"/>
        </dgm:presLayoutVars>
      </dgm:prSet>
      <dgm:spPr/>
    </dgm:pt>
    <dgm:pt modelId="{F69B734F-C5F8-4816-9D78-7338448DC065}" type="pres">
      <dgm:prSet presAssocID="{0CE4DB0D-F4DF-4E55-9AD0-D26CCEC2C2F1}" presName="sibTrans" presStyleCnt="0"/>
      <dgm:spPr/>
    </dgm:pt>
    <dgm:pt modelId="{1E9E8353-1A26-467E-9FCC-BAFBD1145833}" type="pres">
      <dgm:prSet presAssocID="{B51B3256-2967-46CA-A1E4-614A33E50EE7}" presName="compNode" presStyleCnt="0"/>
      <dgm:spPr/>
    </dgm:pt>
    <dgm:pt modelId="{8E36453B-4825-41C3-B0A9-9896B95BB0B7}" type="pres">
      <dgm:prSet presAssocID="{B51B3256-2967-46CA-A1E4-614A33E50EE7}" presName="iconBgRect" presStyleLbl="bgShp" presStyleIdx="1" presStyleCnt="3"/>
      <dgm:spPr/>
    </dgm:pt>
    <dgm:pt modelId="{7F06D840-997F-4E33-BD01-11CCEE87E66D}" type="pres">
      <dgm:prSet presAssocID="{B51B3256-2967-46CA-A1E4-614A33E50E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ntains"/>
        </a:ext>
      </dgm:extLst>
    </dgm:pt>
    <dgm:pt modelId="{C10E5669-EA8D-441C-BA81-8AF8F33043C5}" type="pres">
      <dgm:prSet presAssocID="{B51B3256-2967-46CA-A1E4-614A33E50EE7}" presName="spaceRect" presStyleCnt="0"/>
      <dgm:spPr/>
    </dgm:pt>
    <dgm:pt modelId="{6CE17BB4-2DB0-4A7B-9456-1639DA989C1C}" type="pres">
      <dgm:prSet presAssocID="{B51B3256-2967-46CA-A1E4-614A33E50EE7}" presName="textRect" presStyleLbl="revTx" presStyleIdx="1" presStyleCnt="3">
        <dgm:presLayoutVars>
          <dgm:chMax val="1"/>
          <dgm:chPref val="1"/>
        </dgm:presLayoutVars>
      </dgm:prSet>
      <dgm:spPr/>
    </dgm:pt>
    <dgm:pt modelId="{F898DBAE-F207-4CC7-8CDF-EA84D1A362FC}" type="pres">
      <dgm:prSet presAssocID="{764E9B0C-7D62-4F2D-BDC0-2729B3D7ACAD}" presName="sibTrans" presStyleCnt="0"/>
      <dgm:spPr/>
    </dgm:pt>
    <dgm:pt modelId="{13C3798A-25A2-486E-9D1F-68B4FD0A1A81}" type="pres">
      <dgm:prSet presAssocID="{09EE4816-CB55-43FE-A86D-5DBB3111452A}" presName="compNode" presStyleCnt="0"/>
      <dgm:spPr/>
    </dgm:pt>
    <dgm:pt modelId="{85CF963B-0EB5-4052-A338-F5C6F4BEAA63}" type="pres">
      <dgm:prSet presAssocID="{09EE4816-CB55-43FE-A86D-5DBB3111452A}" presName="iconBgRect" presStyleLbl="bgShp" presStyleIdx="2" presStyleCnt="3"/>
      <dgm:spPr/>
    </dgm:pt>
    <dgm:pt modelId="{ED797E38-F55C-4C9E-A461-1E58A10159B5}" type="pres">
      <dgm:prSet presAssocID="{09EE4816-CB55-43FE-A86D-5DBB311145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FAE2F153-3FAF-4B43-9FF5-4FD6625BB831}" type="pres">
      <dgm:prSet presAssocID="{09EE4816-CB55-43FE-A86D-5DBB3111452A}" presName="spaceRect" presStyleCnt="0"/>
      <dgm:spPr/>
    </dgm:pt>
    <dgm:pt modelId="{9CB7034E-DB5A-4A78-A64D-8646FD854F97}" type="pres">
      <dgm:prSet presAssocID="{09EE4816-CB55-43FE-A86D-5DBB3111452A}" presName="textRect" presStyleLbl="revTx" presStyleIdx="2" presStyleCnt="3">
        <dgm:presLayoutVars>
          <dgm:chMax val="1"/>
          <dgm:chPref val="1"/>
        </dgm:presLayoutVars>
      </dgm:prSet>
      <dgm:spPr/>
    </dgm:pt>
  </dgm:ptLst>
  <dgm:cxnLst>
    <dgm:cxn modelId="{8D040D03-8157-4949-9F64-3911FDCDFC83}" srcId="{BFA327FC-9F63-4CA2-98AB-85C47081F3C1}" destId="{09EE4816-CB55-43FE-A86D-5DBB3111452A}" srcOrd="2" destOrd="0" parTransId="{C84123AD-670C-4D8B-BFEC-A957F2B0A2D5}" sibTransId="{DC26AB79-CD50-4C16-A86D-8F8BC212F806}"/>
    <dgm:cxn modelId="{5F57652B-5110-4BA0-A6EC-D1613F9F0772}" type="presOf" srcId="{09EE4816-CB55-43FE-A86D-5DBB3111452A}" destId="{9CB7034E-DB5A-4A78-A64D-8646FD854F97}" srcOrd="0" destOrd="0" presId="urn:microsoft.com/office/officeart/2018/5/layout/IconCircleLabelList"/>
    <dgm:cxn modelId="{0FC8F463-5009-4E85-8CE2-EE49FB4B0E95}" type="presOf" srcId="{B992CEF1-B5EE-4C20-A0FB-1653EBA1FA02}" destId="{C89C776E-EB0C-4FA3-AF4B-1D5DF33373A5}" srcOrd="0" destOrd="0" presId="urn:microsoft.com/office/officeart/2018/5/layout/IconCircleLabelList"/>
    <dgm:cxn modelId="{49221B91-DD59-4D3B-BBA7-76A88252501A}" srcId="{BFA327FC-9F63-4CA2-98AB-85C47081F3C1}" destId="{B51B3256-2967-46CA-A1E4-614A33E50EE7}" srcOrd="1" destOrd="0" parTransId="{8EAA3B9B-2894-4235-8BD4-4DFC66A06452}" sibTransId="{764E9B0C-7D62-4F2D-BDC0-2729B3D7ACAD}"/>
    <dgm:cxn modelId="{270CFB98-87DF-4919-A8D9-EA93D487A403}" type="presOf" srcId="{B51B3256-2967-46CA-A1E4-614A33E50EE7}" destId="{6CE17BB4-2DB0-4A7B-9456-1639DA989C1C}" srcOrd="0" destOrd="0" presId="urn:microsoft.com/office/officeart/2018/5/layout/IconCircleLabelList"/>
    <dgm:cxn modelId="{58F802DB-4FBB-4E6F-9218-019DA3E4F817}" type="presOf" srcId="{BFA327FC-9F63-4CA2-98AB-85C47081F3C1}" destId="{002A256E-437C-4BB8-963B-1F39DD27DE21}" srcOrd="0" destOrd="0" presId="urn:microsoft.com/office/officeart/2018/5/layout/IconCircleLabelList"/>
    <dgm:cxn modelId="{EC7BE5F6-BDB2-47DC-9127-B88BCF895B65}" srcId="{BFA327FC-9F63-4CA2-98AB-85C47081F3C1}" destId="{B992CEF1-B5EE-4C20-A0FB-1653EBA1FA02}" srcOrd="0" destOrd="0" parTransId="{2D238200-BD29-4817-BEA8-15BCB36D660D}" sibTransId="{0CE4DB0D-F4DF-4E55-9AD0-D26CCEC2C2F1}"/>
    <dgm:cxn modelId="{970138A5-7E16-4B5B-87D1-6DC0FCF5B8F4}" type="presParOf" srcId="{002A256E-437C-4BB8-963B-1F39DD27DE21}" destId="{CDD31B8F-9E23-4039-9850-0F669F2E10DC}" srcOrd="0" destOrd="0" presId="urn:microsoft.com/office/officeart/2018/5/layout/IconCircleLabelList"/>
    <dgm:cxn modelId="{4B4B29DE-29AD-4B24-B4DA-D43F1BEE7EAB}" type="presParOf" srcId="{CDD31B8F-9E23-4039-9850-0F669F2E10DC}" destId="{1F5DF1C5-68D0-40ED-9D6E-569C3E2FEA2D}" srcOrd="0" destOrd="0" presId="urn:microsoft.com/office/officeart/2018/5/layout/IconCircleLabelList"/>
    <dgm:cxn modelId="{49AE8A5B-72B6-4FE4-BAFE-323F9F42A153}" type="presParOf" srcId="{CDD31B8F-9E23-4039-9850-0F669F2E10DC}" destId="{CECFCEA4-A4A6-44F1-877D-D344F56D0D65}" srcOrd="1" destOrd="0" presId="urn:microsoft.com/office/officeart/2018/5/layout/IconCircleLabelList"/>
    <dgm:cxn modelId="{EDC4FE17-9AE9-40DC-B202-2B405710B044}" type="presParOf" srcId="{CDD31B8F-9E23-4039-9850-0F669F2E10DC}" destId="{29D2A3BE-9AA7-4E97-9ED4-35E29A74D403}" srcOrd="2" destOrd="0" presId="urn:microsoft.com/office/officeart/2018/5/layout/IconCircleLabelList"/>
    <dgm:cxn modelId="{738BA75D-4BDF-4526-8721-60574DE5BD2B}" type="presParOf" srcId="{CDD31B8F-9E23-4039-9850-0F669F2E10DC}" destId="{C89C776E-EB0C-4FA3-AF4B-1D5DF33373A5}" srcOrd="3" destOrd="0" presId="urn:microsoft.com/office/officeart/2018/5/layout/IconCircleLabelList"/>
    <dgm:cxn modelId="{C4F13E00-4F13-43BC-A581-C340F883D869}" type="presParOf" srcId="{002A256E-437C-4BB8-963B-1F39DD27DE21}" destId="{F69B734F-C5F8-4816-9D78-7338448DC065}" srcOrd="1" destOrd="0" presId="urn:microsoft.com/office/officeart/2018/5/layout/IconCircleLabelList"/>
    <dgm:cxn modelId="{85408245-134A-40AB-9A40-78EAB5FDD876}" type="presParOf" srcId="{002A256E-437C-4BB8-963B-1F39DD27DE21}" destId="{1E9E8353-1A26-467E-9FCC-BAFBD1145833}" srcOrd="2" destOrd="0" presId="urn:microsoft.com/office/officeart/2018/5/layout/IconCircleLabelList"/>
    <dgm:cxn modelId="{36E3E9AF-497C-4031-9712-DB2B93F90DE3}" type="presParOf" srcId="{1E9E8353-1A26-467E-9FCC-BAFBD1145833}" destId="{8E36453B-4825-41C3-B0A9-9896B95BB0B7}" srcOrd="0" destOrd="0" presId="urn:microsoft.com/office/officeart/2018/5/layout/IconCircleLabelList"/>
    <dgm:cxn modelId="{8B6E564C-9F3E-4BC0-92CB-0A20D8F8FCA1}" type="presParOf" srcId="{1E9E8353-1A26-467E-9FCC-BAFBD1145833}" destId="{7F06D840-997F-4E33-BD01-11CCEE87E66D}" srcOrd="1" destOrd="0" presId="urn:microsoft.com/office/officeart/2018/5/layout/IconCircleLabelList"/>
    <dgm:cxn modelId="{E6A4F921-BBB0-4C60-B8AE-A483737973F3}" type="presParOf" srcId="{1E9E8353-1A26-467E-9FCC-BAFBD1145833}" destId="{C10E5669-EA8D-441C-BA81-8AF8F33043C5}" srcOrd="2" destOrd="0" presId="urn:microsoft.com/office/officeart/2018/5/layout/IconCircleLabelList"/>
    <dgm:cxn modelId="{727B5A8A-5A2D-470B-A672-7A3D48B7865D}" type="presParOf" srcId="{1E9E8353-1A26-467E-9FCC-BAFBD1145833}" destId="{6CE17BB4-2DB0-4A7B-9456-1639DA989C1C}" srcOrd="3" destOrd="0" presId="urn:microsoft.com/office/officeart/2018/5/layout/IconCircleLabelList"/>
    <dgm:cxn modelId="{664E8C7F-E73D-441B-848E-4E1C254D475E}" type="presParOf" srcId="{002A256E-437C-4BB8-963B-1F39DD27DE21}" destId="{F898DBAE-F207-4CC7-8CDF-EA84D1A362FC}" srcOrd="3" destOrd="0" presId="urn:microsoft.com/office/officeart/2018/5/layout/IconCircleLabelList"/>
    <dgm:cxn modelId="{E1227856-BCED-4738-9031-60FFB184222D}" type="presParOf" srcId="{002A256E-437C-4BB8-963B-1F39DD27DE21}" destId="{13C3798A-25A2-486E-9D1F-68B4FD0A1A81}" srcOrd="4" destOrd="0" presId="urn:microsoft.com/office/officeart/2018/5/layout/IconCircleLabelList"/>
    <dgm:cxn modelId="{4E19A4BD-4C59-45AD-B53D-A94E227060A2}" type="presParOf" srcId="{13C3798A-25A2-486E-9D1F-68B4FD0A1A81}" destId="{85CF963B-0EB5-4052-A338-F5C6F4BEAA63}" srcOrd="0" destOrd="0" presId="urn:microsoft.com/office/officeart/2018/5/layout/IconCircleLabelList"/>
    <dgm:cxn modelId="{227393E0-96BA-4C76-88B4-6FCAB879E829}" type="presParOf" srcId="{13C3798A-25A2-486E-9D1F-68B4FD0A1A81}" destId="{ED797E38-F55C-4C9E-A461-1E58A10159B5}" srcOrd="1" destOrd="0" presId="urn:microsoft.com/office/officeart/2018/5/layout/IconCircleLabelList"/>
    <dgm:cxn modelId="{904EC5D6-9A7A-4DFA-A0E6-2361967DFBA6}" type="presParOf" srcId="{13C3798A-25A2-486E-9D1F-68B4FD0A1A81}" destId="{FAE2F153-3FAF-4B43-9FF5-4FD6625BB831}" srcOrd="2" destOrd="0" presId="urn:microsoft.com/office/officeart/2018/5/layout/IconCircleLabelList"/>
    <dgm:cxn modelId="{09050609-5003-401D-A561-2BC8E8A4A6A7}" type="presParOf" srcId="{13C3798A-25A2-486E-9D1F-68B4FD0A1A81}" destId="{9CB7034E-DB5A-4A78-A64D-8646FD854F9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DB88A4-67B3-4965-9DF9-F46BA9AD8D21}"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CA"/>
        </a:p>
      </dgm:t>
    </dgm:pt>
    <dgm:pt modelId="{505ED84C-2B70-452F-954B-97E98998E5F8}">
      <dgm:prSet phldrT="[Text]" custT="1"/>
      <dgm:spPr/>
      <dgm:t>
        <a:bodyPr/>
        <a:lstStyle/>
        <a:p>
          <a:r>
            <a:rPr lang="en-CA" sz="1800" b="1"/>
            <a:t>Action Groups</a:t>
          </a:r>
          <a:endParaRPr lang="en-CA" sz="1800"/>
        </a:p>
      </dgm:t>
    </dgm:pt>
    <dgm:pt modelId="{8F4A5D17-D041-46FA-9239-F02E7D6D317E}" type="parTrans" cxnId="{7A1235B3-9E0F-432C-A7E5-2D2F68848FBC}">
      <dgm:prSet/>
      <dgm:spPr/>
      <dgm:t>
        <a:bodyPr/>
        <a:lstStyle/>
        <a:p>
          <a:endParaRPr lang="en-CA" sz="2400"/>
        </a:p>
      </dgm:t>
    </dgm:pt>
    <dgm:pt modelId="{65ED3D04-33EE-42E5-BBA8-9E8EFDB9092D}" type="sibTrans" cxnId="{7A1235B3-9E0F-432C-A7E5-2D2F68848FBC}">
      <dgm:prSet/>
      <dgm:spPr/>
      <dgm:t>
        <a:bodyPr/>
        <a:lstStyle/>
        <a:p>
          <a:endParaRPr lang="en-CA" sz="2000"/>
        </a:p>
      </dgm:t>
    </dgm:pt>
    <dgm:pt modelId="{58CCE383-8422-4600-A43B-31C96EED5AAD}">
      <dgm:prSet custT="1"/>
      <dgm:spPr/>
      <dgm:t>
        <a:bodyPr/>
        <a:lstStyle/>
        <a:p>
          <a:pPr>
            <a:buFont typeface="Arial" panose="020B0604020202020204" pitchFamily="34" charset="0"/>
            <a:buChar char="•"/>
          </a:pPr>
          <a:r>
            <a:rPr lang="en-US" sz="1400" b="1"/>
            <a:t>Objective:</a:t>
          </a:r>
          <a:r>
            <a:rPr lang="en-US" sz="1400"/>
            <a:t> Enhance systemic equity and efficiency.</a:t>
          </a:r>
        </a:p>
      </dgm:t>
    </dgm:pt>
    <dgm:pt modelId="{0310AD4A-6D86-46EB-BD6F-18C7DC506662}" type="parTrans" cxnId="{66C0B1D3-CADC-4C43-A1B6-12AAE9831FC3}">
      <dgm:prSet/>
      <dgm:spPr/>
      <dgm:t>
        <a:bodyPr/>
        <a:lstStyle/>
        <a:p>
          <a:endParaRPr lang="en-CA" sz="2400"/>
        </a:p>
      </dgm:t>
    </dgm:pt>
    <dgm:pt modelId="{596E454D-5EDD-4E3D-BC79-7B9DE2F8C1A6}" type="sibTrans" cxnId="{66C0B1D3-CADC-4C43-A1B6-12AAE9831FC3}">
      <dgm:prSet/>
      <dgm:spPr/>
      <dgm:t>
        <a:bodyPr/>
        <a:lstStyle/>
        <a:p>
          <a:endParaRPr lang="en-CA" sz="2000"/>
        </a:p>
      </dgm:t>
    </dgm:pt>
    <dgm:pt modelId="{4CD6581F-D627-4898-A5A7-DE6EE318B952}">
      <dgm:prSet custT="1"/>
      <dgm:spPr/>
      <dgm:t>
        <a:bodyPr/>
        <a:lstStyle/>
        <a:p>
          <a:pPr>
            <a:buFont typeface="Arial" panose="020B0604020202020204" pitchFamily="34" charset="0"/>
            <a:buChar char="•"/>
          </a:pPr>
          <a:r>
            <a:rPr lang="en-US" sz="1400" b="1"/>
            <a:t>Key Actions:</a:t>
          </a:r>
          <a:r>
            <a:rPr lang="en-US" sz="1400"/>
            <a:t> Organize community meetings, identify and address systemic barriers, and implement improvement strategies.</a:t>
          </a:r>
        </a:p>
      </dgm:t>
    </dgm:pt>
    <dgm:pt modelId="{7E959C4A-6865-4627-B06B-9BB530406145}" type="parTrans" cxnId="{8A0D5E75-D032-4CFE-943F-420B9E88E1F4}">
      <dgm:prSet/>
      <dgm:spPr/>
      <dgm:t>
        <a:bodyPr/>
        <a:lstStyle/>
        <a:p>
          <a:endParaRPr lang="en-CA" sz="2400"/>
        </a:p>
      </dgm:t>
    </dgm:pt>
    <dgm:pt modelId="{F27189EE-788D-452D-A90B-E74B99FAC7C3}" type="sibTrans" cxnId="{8A0D5E75-D032-4CFE-943F-420B9E88E1F4}">
      <dgm:prSet/>
      <dgm:spPr/>
      <dgm:t>
        <a:bodyPr/>
        <a:lstStyle/>
        <a:p>
          <a:endParaRPr lang="en-CA" sz="2000"/>
        </a:p>
      </dgm:t>
    </dgm:pt>
    <dgm:pt modelId="{B8E3C174-E0D3-4742-B0F6-5EC84389205B}">
      <dgm:prSet custT="1"/>
      <dgm:spPr/>
      <dgm:t>
        <a:bodyPr/>
        <a:lstStyle/>
        <a:p>
          <a:r>
            <a:rPr lang="en-CA" sz="1800" b="1"/>
            <a:t>Belonging: "Addressing Isolation"</a:t>
          </a:r>
          <a:endParaRPr lang="en-CA" sz="1800"/>
        </a:p>
      </dgm:t>
    </dgm:pt>
    <dgm:pt modelId="{FA00B2F1-28BA-4016-9C9D-D000890F14CE}" type="parTrans" cxnId="{348EDC69-59DC-4792-A450-EC824ACCC9C8}">
      <dgm:prSet/>
      <dgm:spPr/>
      <dgm:t>
        <a:bodyPr/>
        <a:lstStyle/>
        <a:p>
          <a:endParaRPr lang="en-CA" sz="2400"/>
        </a:p>
      </dgm:t>
    </dgm:pt>
    <dgm:pt modelId="{1DA7C455-6E23-4334-A327-C25E5D95837B}" type="sibTrans" cxnId="{348EDC69-59DC-4792-A450-EC824ACCC9C8}">
      <dgm:prSet/>
      <dgm:spPr/>
      <dgm:t>
        <a:bodyPr/>
        <a:lstStyle/>
        <a:p>
          <a:endParaRPr lang="en-CA" sz="2000"/>
        </a:p>
      </dgm:t>
    </dgm:pt>
    <dgm:pt modelId="{8FEB26DC-4BAC-405A-A525-A050DAED2905}">
      <dgm:prSet custT="1"/>
      <dgm:spPr/>
      <dgm:t>
        <a:bodyPr/>
        <a:lstStyle/>
        <a:p>
          <a:pPr>
            <a:buFont typeface="Arial" panose="020B0604020202020204" pitchFamily="34" charset="0"/>
            <a:buChar char="•"/>
          </a:pPr>
          <a:r>
            <a:rPr lang="en-US" sz="1400" b="1"/>
            <a:t>Objective:</a:t>
          </a:r>
          <a:r>
            <a:rPr lang="en-US" sz="1400"/>
            <a:t> Foster community connections and inclusivity.</a:t>
          </a:r>
        </a:p>
      </dgm:t>
    </dgm:pt>
    <dgm:pt modelId="{5A35290A-D89C-4A4F-BB05-9303E3E4C0F4}" type="parTrans" cxnId="{2FA11BFD-38D8-4E77-85DA-E807901DFFF5}">
      <dgm:prSet/>
      <dgm:spPr/>
      <dgm:t>
        <a:bodyPr/>
        <a:lstStyle/>
        <a:p>
          <a:endParaRPr lang="en-CA" sz="2400"/>
        </a:p>
      </dgm:t>
    </dgm:pt>
    <dgm:pt modelId="{A35B49BE-2CB9-4069-9CD5-2B42DA06384B}" type="sibTrans" cxnId="{2FA11BFD-38D8-4E77-85DA-E807901DFFF5}">
      <dgm:prSet/>
      <dgm:spPr/>
      <dgm:t>
        <a:bodyPr/>
        <a:lstStyle/>
        <a:p>
          <a:endParaRPr lang="en-CA" sz="2000"/>
        </a:p>
      </dgm:t>
    </dgm:pt>
    <dgm:pt modelId="{B254C0E4-64A9-46CC-9E23-246BF15E387A}">
      <dgm:prSet custT="1"/>
      <dgm:spPr/>
      <dgm:t>
        <a:bodyPr/>
        <a:lstStyle/>
        <a:p>
          <a:pPr>
            <a:buFont typeface="Arial" panose="020B0604020202020204" pitchFamily="34" charset="0"/>
            <a:buChar char="•"/>
          </a:pPr>
          <a:r>
            <a:rPr lang="en-US" sz="1400" b="1"/>
            <a:t>Key Actions:</a:t>
          </a:r>
          <a:r>
            <a:rPr lang="en-US" sz="1400"/>
            <a:t> Establish community programs, ensure cultural relevance, and coordinate with partners for inclusive event planning.</a:t>
          </a:r>
        </a:p>
      </dgm:t>
    </dgm:pt>
    <dgm:pt modelId="{374B1FD6-B861-4F47-B9C9-BD9E80BB7C02}" type="parTrans" cxnId="{36B08179-EEF9-4E4D-A241-5DDC844BC7D7}">
      <dgm:prSet/>
      <dgm:spPr/>
      <dgm:t>
        <a:bodyPr/>
        <a:lstStyle/>
        <a:p>
          <a:endParaRPr lang="en-CA" sz="2400"/>
        </a:p>
      </dgm:t>
    </dgm:pt>
    <dgm:pt modelId="{AFBB0B03-E4B1-4DA2-9EB3-C283EDC3D2B5}" type="sibTrans" cxnId="{36B08179-EEF9-4E4D-A241-5DDC844BC7D7}">
      <dgm:prSet/>
      <dgm:spPr/>
      <dgm:t>
        <a:bodyPr/>
        <a:lstStyle/>
        <a:p>
          <a:endParaRPr lang="en-CA" sz="2000"/>
        </a:p>
      </dgm:t>
    </dgm:pt>
    <dgm:pt modelId="{0AF8F909-2106-400B-8C30-81230A042AB3}">
      <dgm:prSet custT="1"/>
      <dgm:spPr/>
      <dgm:t>
        <a:bodyPr/>
        <a:lstStyle/>
        <a:p>
          <a:r>
            <a:rPr lang="en-CA" sz="1800" b="1">
              <a:solidFill>
                <a:schemeClr val="tx1"/>
              </a:solidFill>
            </a:rPr>
            <a:t>Sustainability and Capacity Building</a:t>
          </a:r>
          <a:endParaRPr lang="en-CA" sz="1800">
            <a:solidFill>
              <a:schemeClr val="tx1"/>
            </a:solidFill>
          </a:endParaRPr>
        </a:p>
      </dgm:t>
    </dgm:pt>
    <dgm:pt modelId="{C3714168-22C7-4B7D-9F8B-7A85894CA72E}" type="parTrans" cxnId="{5A41B54A-0300-477B-871A-705CDEA4FEEE}">
      <dgm:prSet/>
      <dgm:spPr/>
      <dgm:t>
        <a:bodyPr/>
        <a:lstStyle/>
        <a:p>
          <a:endParaRPr lang="en-CA" sz="2400"/>
        </a:p>
      </dgm:t>
    </dgm:pt>
    <dgm:pt modelId="{6062DDB5-13A8-4C83-8C53-5FA096089E2F}" type="sibTrans" cxnId="{5A41B54A-0300-477B-871A-705CDEA4FEEE}">
      <dgm:prSet/>
      <dgm:spPr/>
      <dgm:t>
        <a:bodyPr/>
        <a:lstStyle/>
        <a:p>
          <a:endParaRPr lang="en-CA" sz="2000"/>
        </a:p>
      </dgm:t>
    </dgm:pt>
    <dgm:pt modelId="{65D81169-D81E-4773-887F-7659A7061DDE}">
      <dgm:prSet custT="1"/>
      <dgm:spPr/>
      <dgm:t>
        <a:bodyPr/>
        <a:lstStyle/>
        <a:p>
          <a:pPr>
            <a:buFont typeface="Arial" panose="020B0604020202020204" pitchFamily="34" charset="0"/>
            <a:buChar char="•"/>
          </a:pPr>
          <a:r>
            <a:rPr lang="en-US" sz="1400" b="1">
              <a:solidFill>
                <a:schemeClr val="tx1"/>
              </a:solidFill>
            </a:rPr>
            <a:t>Objective:</a:t>
          </a:r>
          <a:r>
            <a:rPr lang="en-US" sz="1400">
              <a:solidFill>
                <a:schemeClr val="tx1"/>
              </a:solidFill>
            </a:rPr>
            <a:t> Build sustainable funding and organizational capacity.</a:t>
          </a:r>
        </a:p>
      </dgm:t>
    </dgm:pt>
    <dgm:pt modelId="{D11C7E36-DC8A-4ED5-95E2-6E2B0D5C733C}" type="parTrans" cxnId="{8ECC8B20-DCD5-4507-8498-9B9AF08572C5}">
      <dgm:prSet/>
      <dgm:spPr/>
      <dgm:t>
        <a:bodyPr/>
        <a:lstStyle/>
        <a:p>
          <a:endParaRPr lang="en-CA" sz="2400"/>
        </a:p>
      </dgm:t>
    </dgm:pt>
    <dgm:pt modelId="{B3994EF1-416F-4278-AE70-AD961FF5CE4B}" type="sibTrans" cxnId="{8ECC8B20-DCD5-4507-8498-9B9AF08572C5}">
      <dgm:prSet/>
      <dgm:spPr/>
      <dgm:t>
        <a:bodyPr/>
        <a:lstStyle/>
        <a:p>
          <a:endParaRPr lang="en-CA" sz="2000"/>
        </a:p>
      </dgm:t>
    </dgm:pt>
    <dgm:pt modelId="{90F51853-127C-4334-A10A-24A179C03BE2}">
      <dgm:prSet custT="1"/>
      <dgm:spPr/>
      <dgm:t>
        <a:bodyPr/>
        <a:lstStyle/>
        <a:p>
          <a:pPr>
            <a:buFont typeface="Arial" panose="020B0604020202020204" pitchFamily="34" charset="0"/>
            <a:buChar char="•"/>
          </a:pPr>
          <a:r>
            <a:rPr lang="en-US" sz="1400" b="1">
              <a:solidFill>
                <a:schemeClr val="tx1"/>
              </a:solidFill>
            </a:rPr>
            <a:t>Key Actions:</a:t>
          </a:r>
          <a:r>
            <a:rPr lang="en-US" sz="1400">
              <a:solidFill>
                <a:schemeClr val="tx1"/>
              </a:solidFill>
            </a:rPr>
            <a:t> Conduct workshops on financial management and grant writing, and pursue funding opportunities.</a:t>
          </a:r>
        </a:p>
      </dgm:t>
    </dgm:pt>
    <dgm:pt modelId="{17737D4E-33F5-4AC3-9687-4741E3E6FA8B}" type="parTrans" cxnId="{06E777C1-29E5-4F79-BABA-09CAF0C1C933}">
      <dgm:prSet/>
      <dgm:spPr/>
      <dgm:t>
        <a:bodyPr/>
        <a:lstStyle/>
        <a:p>
          <a:endParaRPr lang="en-CA" sz="2400"/>
        </a:p>
      </dgm:t>
    </dgm:pt>
    <dgm:pt modelId="{38F83136-CE12-4618-B8C6-8E78058BD3CE}" type="sibTrans" cxnId="{06E777C1-29E5-4F79-BABA-09CAF0C1C933}">
      <dgm:prSet/>
      <dgm:spPr/>
      <dgm:t>
        <a:bodyPr/>
        <a:lstStyle/>
        <a:p>
          <a:endParaRPr lang="en-CA" sz="2000"/>
        </a:p>
      </dgm:t>
    </dgm:pt>
    <dgm:pt modelId="{DD2194FF-9D16-4643-BA8A-613C05E4D84F}">
      <dgm:prSet custT="1"/>
      <dgm:spPr/>
      <dgm:t>
        <a:bodyPr/>
        <a:lstStyle/>
        <a:p>
          <a:r>
            <a:rPr lang="en-CA" sz="1800" b="1">
              <a:solidFill>
                <a:schemeClr val="tx1"/>
              </a:solidFill>
            </a:rPr>
            <a:t>Access to Resources</a:t>
          </a:r>
          <a:endParaRPr lang="en-CA" sz="1800">
            <a:solidFill>
              <a:schemeClr val="tx1"/>
            </a:solidFill>
          </a:endParaRPr>
        </a:p>
      </dgm:t>
    </dgm:pt>
    <dgm:pt modelId="{C1B1FA09-E68B-44DB-BE6D-5900A7BC2FD5}" type="parTrans" cxnId="{22F0204C-1E97-474E-968B-CC5BBF44279A}">
      <dgm:prSet/>
      <dgm:spPr/>
      <dgm:t>
        <a:bodyPr/>
        <a:lstStyle/>
        <a:p>
          <a:endParaRPr lang="en-CA" sz="2400"/>
        </a:p>
      </dgm:t>
    </dgm:pt>
    <dgm:pt modelId="{AE89C91E-A532-40BD-9587-9E5B5FBC6C88}" type="sibTrans" cxnId="{22F0204C-1E97-474E-968B-CC5BBF44279A}">
      <dgm:prSet/>
      <dgm:spPr/>
      <dgm:t>
        <a:bodyPr/>
        <a:lstStyle/>
        <a:p>
          <a:endParaRPr lang="en-CA" sz="2000"/>
        </a:p>
      </dgm:t>
    </dgm:pt>
    <dgm:pt modelId="{564E7D5E-D240-40E3-A44D-D61C3AC44CF6}">
      <dgm:prSet custT="1"/>
      <dgm:spPr/>
      <dgm:t>
        <a:bodyPr/>
        <a:lstStyle/>
        <a:p>
          <a:pPr>
            <a:buFont typeface="Arial" panose="020B0604020202020204" pitchFamily="34" charset="0"/>
            <a:buChar char="•"/>
          </a:pPr>
          <a:r>
            <a:rPr lang="en-US" sz="1400" b="1">
              <a:solidFill>
                <a:schemeClr val="tx1"/>
              </a:solidFill>
            </a:rPr>
            <a:t>Objective:</a:t>
          </a:r>
          <a:r>
            <a:rPr lang="en-US" sz="1400">
              <a:solidFill>
                <a:schemeClr val="tx1"/>
              </a:solidFill>
            </a:rPr>
            <a:t> Improve access to culturally appropriate resources.</a:t>
          </a:r>
        </a:p>
      </dgm:t>
    </dgm:pt>
    <dgm:pt modelId="{4BA5FD59-12A2-4A1D-9A26-975F34DA9D69}" type="parTrans" cxnId="{99FF3A84-011C-491C-928F-E8B3102E09DB}">
      <dgm:prSet/>
      <dgm:spPr/>
      <dgm:t>
        <a:bodyPr/>
        <a:lstStyle/>
        <a:p>
          <a:endParaRPr lang="en-CA" sz="2400"/>
        </a:p>
      </dgm:t>
    </dgm:pt>
    <dgm:pt modelId="{F48A4D4C-A9E7-441B-B41D-56A5F1C5AEEF}" type="sibTrans" cxnId="{99FF3A84-011C-491C-928F-E8B3102E09DB}">
      <dgm:prSet/>
      <dgm:spPr/>
      <dgm:t>
        <a:bodyPr/>
        <a:lstStyle/>
        <a:p>
          <a:endParaRPr lang="en-CA" sz="2000"/>
        </a:p>
      </dgm:t>
    </dgm:pt>
    <dgm:pt modelId="{3F095CE6-1DF6-42B9-B5F3-19D0FEB2EF78}">
      <dgm:prSet custT="1"/>
      <dgm:spPr/>
      <dgm:t>
        <a:bodyPr/>
        <a:lstStyle/>
        <a:p>
          <a:pPr>
            <a:buFont typeface="Arial" panose="020B0604020202020204" pitchFamily="34" charset="0"/>
            <a:buChar char="•"/>
          </a:pPr>
          <a:r>
            <a:rPr lang="en-US" sz="1400" b="1">
              <a:solidFill>
                <a:schemeClr val="tx1"/>
              </a:solidFill>
            </a:rPr>
            <a:t>Key Actions:</a:t>
          </a:r>
          <a:r>
            <a:rPr lang="en-US" sz="1400">
              <a:solidFill>
                <a:schemeClr val="tx1"/>
              </a:solidFill>
            </a:rPr>
            <a:t> Facilitate resource access, update resource materials, and promote community awareness</a:t>
          </a:r>
          <a:r>
            <a:rPr lang="en-US" sz="1400"/>
            <a:t>.</a:t>
          </a:r>
        </a:p>
      </dgm:t>
    </dgm:pt>
    <dgm:pt modelId="{736F3BA7-683E-4042-89CD-00F2AAEF1A25}" type="parTrans" cxnId="{78255888-C0F1-4EF8-A8B2-F060CA2AF42C}">
      <dgm:prSet/>
      <dgm:spPr/>
      <dgm:t>
        <a:bodyPr/>
        <a:lstStyle/>
        <a:p>
          <a:endParaRPr lang="en-CA" sz="2400"/>
        </a:p>
      </dgm:t>
    </dgm:pt>
    <dgm:pt modelId="{74463F9B-850D-495C-ACD7-8ADA3204D1CC}" type="sibTrans" cxnId="{78255888-C0F1-4EF8-A8B2-F060CA2AF42C}">
      <dgm:prSet/>
      <dgm:spPr/>
      <dgm:t>
        <a:bodyPr/>
        <a:lstStyle/>
        <a:p>
          <a:endParaRPr lang="en-CA" sz="2000"/>
        </a:p>
      </dgm:t>
    </dgm:pt>
    <dgm:pt modelId="{8828F863-08D0-4790-AD09-F89D3C03B8B1}">
      <dgm:prSet phldrT="[Text]" custT="1"/>
      <dgm:spPr/>
      <dgm:t>
        <a:bodyPr/>
        <a:lstStyle/>
        <a:p>
          <a:r>
            <a:rPr lang="en-CA" sz="1800" b="1"/>
            <a:t>Systems Improvement: "Broken Systems"</a:t>
          </a:r>
          <a:endParaRPr lang="en-CA" sz="1800"/>
        </a:p>
      </dgm:t>
    </dgm:pt>
    <dgm:pt modelId="{C8660F5A-EE27-49DB-A839-4C8DEC4A6FC3}" type="parTrans" cxnId="{8AF52110-0584-4814-AA1B-E09EB1169D1F}">
      <dgm:prSet/>
      <dgm:spPr/>
      <dgm:t>
        <a:bodyPr/>
        <a:lstStyle/>
        <a:p>
          <a:endParaRPr lang="en-CA" sz="2400"/>
        </a:p>
      </dgm:t>
    </dgm:pt>
    <dgm:pt modelId="{469C76A0-C273-482E-B551-085982FE4ECE}" type="sibTrans" cxnId="{8AF52110-0584-4814-AA1B-E09EB1169D1F}">
      <dgm:prSet/>
      <dgm:spPr/>
      <dgm:t>
        <a:bodyPr/>
        <a:lstStyle/>
        <a:p>
          <a:endParaRPr lang="en-CA" sz="2000"/>
        </a:p>
      </dgm:t>
    </dgm:pt>
    <dgm:pt modelId="{9F8C98D3-744C-4B2A-BA86-19E0E1C18E4C}" type="pres">
      <dgm:prSet presAssocID="{B7DB88A4-67B3-4965-9DF9-F46BA9AD8D21}" presName="diagram" presStyleCnt="0">
        <dgm:presLayoutVars>
          <dgm:chMax val="1"/>
          <dgm:dir/>
          <dgm:animLvl val="ctr"/>
          <dgm:resizeHandles val="exact"/>
        </dgm:presLayoutVars>
      </dgm:prSet>
      <dgm:spPr/>
    </dgm:pt>
    <dgm:pt modelId="{A221789B-A72C-4486-A1D3-27B9B18E0DBF}" type="pres">
      <dgm:prSet presAssocID="{B7DB88A4-67B3-4965-9DF9-F46BA9AD8D21}" presName="matrix" presStyleCnt="0"/>
      <dgm:spPr/>
    </dgm:pt>
    <dgm:pt modelId="{40F2CA56-8D26-45FA-8B53-9DE32D3AD7C4}" type="pres">
      <dgm:prSet presAssocID="{B7DB88A4-67B3-4965-9DF9-F46BA9AD8D21}" presName="tile1" presStyleLbl="node1" presStyleIdx="0" presStyleCnt="4"/>
      <dgm:spPr/>
    </dgm:pt>
    <dgm:pt modelId="{61BB4B57-B4FC-4DB1-9E55-27D1E6E00364}" type="pres">
      <dgm:prSet presAssocID="{B7DB88A4-67B3-4965-9DF9-F46BA9AD8D21}" presName="tile1text" presStyleLbl="node1" presStyleIdx="0" presStyleCnt="4">
        <dgm:presLayoutVars>
          <dgm:chMax val="0"/>
          <dgm:chPref val="0"/>
          <dgm:bulletEnabled val="1"/>
        </dgm:presLayoutVars>
      </dgm:prSet>
      <dgm:spPr/>
    </dgm:pt>
    <dgm:pt modelId="{1DFEDB84-8A9B-4F2C-B1E4-44FD6F2D400D}" type="pres">
      <dgm:prSet presAssocID="{B7DB88A4-67B3-4965-9DF9-F46BA9AD8D21}" presName="tile2" presStyleLbl="node1" presStyleIdx="1" presStyleCnt="4"/>
      <dgm:spPr/>
    </dgm:pt>
    <dgm:pt modelId="{5AF23C2F-8AB8-43B8-AD54-84B5AFE0C575}" type="pres">
      <dgm:prSet presAssocID="{B7DB88A4-67B3-4965-9DF9-F46BA9AD8D21}" presName="tile2text" presStyleLbl="node1" presStyleIdx="1" presStyleCnt="4">
        <dgm:presLayoutVars>
          <dgm:chMax val="0"/>
          <dgm:chPref val="0"/>
          <dgm:bulletEnabled val="1"/>
        </dgm:presLayoutVars>
      </dgm:prSet>
      <dgm:spPr/>
    </dgm:pt>
    <dgm:pt modelId="{AA8A7AD8-06DC-427E-A978-7A4EAECD9B3A}" type="pres">
      <dgm:prSet presAssocID="{B7DB88A4-67B3-4965-9DF9-F46BA9AD8D21}" presName="tile3" presStyleLbl="node1" presStyleIdx="2" presStyleCnt="4"/>
      <dgm:spPr/>
    </dgm:pt>
    <dgm:pt modelId="{562A8E4D-BDFC-4817-99CE-DDF922764659}" type="pres">
      <dgm:prSet presAssocID="{B7DB88A4-67B3-4965-9DF9-F46BA9AD8D21}" presName="tile3text" presStyleLbl="node1" presStyleIdx="2" presStyleCnt="4">
        <dgm:presLayoutVars>
          <dgm:chMax val="0"/>
          <dgm:chPref val="0"/>
          <dgm:bulletEnabled val="1"/>
        </dgm:presLayoutVars>
      </dgm:prSet>
      <dgm:spPr/>
    </dgm:pt>
    <dgm:pt modelId="{1B3E3BB5-DE9A-4A56-841D-0E259389D603}" type="pres">
      <dgm:prSet presAssocID="{B7DB88A4-67B3-4965-9DF9-F46BA9AD8D21}" presName="tile4" presStyleLbl="node1" presStyleIdx="3" presStyleCnt="4"/>
      <dgm:spPr/>
    </dgm:pt>
    <dgm:pt modelId="{0604D116-336A-4250-B828-198A70950CFD}" type="pres">
      <dgm:prSet presAssocID="{B7DB88A4-67B3-4965-9DF9-F46BA9AD8D21}" presName="tile4text" presStyleLbl="node1" presStyleIdx="3" presStyleCnt="4">
        <dgm:presLayoutVars>
          <dgm:chMax val="0"/>
          <dgm:chPref val="0"/>
          <dgm:bulletEnabled val="1"/>
        </dgm:presLayoutVars>
      </dgm:prSet>
      <dgm:spPr/>
    </dgm:pt>
    <dgm:pt modelId="{020A5D38-833E-49AB-BBC2-BD25084D4067}" type="pres">
      <dgm:prSet presAssocID="{B7DB88A4-67B3-4965-9DF9-F46BA9AD8D21}" presName="centerTile" presStyleLbl="fgShp" presStyleIdx="0" presStyleCnt="1">
        <dgm:presLayoutVars>
          <dgm:chMax val="0"/>
          <dgm:chPref val="0"/>
        </dgm:presLayoutVars>
      </dgm:prSet>
      <dgm:spPr/>
    </dgm:pt>
  </dgm:ptLst>
  <dgm:cxnLst>
    <dgm:cxn modelId="{9AD94B02-41BC-489B-8D30-40753C1A45C7}" type="presOf" srcId="{B254C0E4-64A9-46CC-9E23-246BF15E387A}" destId="{5AF23C2F-8AB8-43B8-AD54-84B5AFE0C575}" srcOrd="1" destOrd="2" presId="urn:microsoft.com/office/officeart/2005/8/layout/matrix1"/>
    <dgm:cxn modelId="{8AF52110-0584-4814-AA1B-E09EB1169D1F}" srcId="{505ED84C-2B70-452F-954B-97E98998E5F8}" destId="{8828F863-08D0-4790-AD09-F89D3C03B8B1}" srcOrd="0" destOrd="0" parTransId="{C8660F5A-EE27-49DB-A839-4C8DEC4A6FC3}" sibTransId="{469C76A0-C273-482E-B551-085982FE4ECE}"/>
    <dgm:cxn modelId="{C3AA4C18-190E-47CC-AF00-36445D25E8FD}" type="presOf" srcId="{90F51853-127C-4334-A10A-24A179C03BE2}" destId="{AA8A7AD8-06DC-427E-A978-7A4EAECD9B3A}" srcOrd="0" destOrd="2" presId="urn:microsoft.com/office/officeart/2005/8/layout/matrix1"/>
    <dgm:cxn modelId="{9AF8A319-D700-44FB-9918-328553B42C6B}" type="presOf" srcId="{564E7D5E-D240-40E3-A44D-D61C3AC44CF6}" destId="{1B3E3BB5-DE9A-4A56-841D-0E259389D603}" srcOrd="0" destOrd="1" presId="urn:microsoft.com/office/officeart/2005/8/layout/matrix1"/>
    <dgm:cxn modelId="{D2F75B20-B008-4A83-9C24-5FD9EE64EE2B}" type="presOf" srcId="{4CD6581F-D627-4898-A5A7-DE6EE318B952}" destId="{61BB4B57-B4FC-4DB1-9E55-27D1E6E00364}" srcOrd="1" destOrd="2" presId="urn:microsoft.com/office/officeart/2005/8/layout/matrix1"/>
    <dgm:cxn modelId="{8ECC8B20-DCD5-4507-8498-9B9AF08572C5}" srcId="{0AF8F909-2106-400B-8C30-81230A042AB3}" destId="{65D81169-D81E-4773-887F-7659A7061DDE}" srcOrd="0" destOrd="0" parTransId="{D11C7E36-DC8A-4ED5-95E2-6E2B0D5C733C}" sibTransId="{B3994EF1-416F-4278-AE70-AD961FF5CE4B}"/>
    <dgm:cxn modelId="{5CE9C02E-6377-4738-B993-325CCE78ED45}" type="presOf" srcId="{DD2194FF-9D16-4643-BA8A-613C05E4D84F}" destId="{0604D116-336A-4250-B828-198A70950CFD}" srcOrd="1" destOrd="0" presId="urn:microsoft.com/office/officeart/2005/8/layout/matrix1"/>
    <dgm:cxn modelId="{08AC4140-BE1D-4A46-BC22-DAD69694E605}" type="presOf" srcId="{8FEB26DC-4BAC-405A-A525-A050DAED2905}" destId="{1DFEDB84-8A9B-4F2C-B1E4-44FD6F2D400D}" srcOrd="0" destOrd="1" presId="urn:microsoft.com/office/officeart/2005/8/layout/matrix1"/>
    <dgm:cxn modelId="{E6F5E45C-7AB5-4763-8D6F-64050174980B}" type="presOf" srcId="{DD2194FF-9D16-4643-BA8A-613C05E4D84F}" destId="{1B3E3BB5-DE9A-4A56-841D-0E259389D603}" srcOrd="0" destOrd="0" presId="urn:microsoft.com/office/officeart/2005/8/layout/matrix1"/>
    <dgm:cxn modelId="{751F1341-259C-40CD-8720-AD8D13B49F0B}" type="presOf" srcId="{8828F863-08D0-4790-AD09-F89D3C03B8B1}" destId="{61BB4B57-B4FC-4DB1-9E55-27D1E6E00364}" srcOrd="1" destOrd="0" presId="urn:microsoft.com/office/officeart/2005/8/layout/matrix1"/>
    <dgm:cxn modelId="{07F9A164-AF54-4A7F-944E-589F0D4B10E8}" type="presOf" srcId="{B8E3C174-E0D3-4742-B0F6-5EC84389205B}" destId="{1DFEDB84-8A9B-4F2C-B1E4-44FD6F2D400D}" srcOrd="0" destOrd="0" presId="urn:microsoft.com/office/officeart/2005/8/layout/matrix1"/>
    <dgm:cxn modelId="{348EDC69-59DC-4792-A450-EC824ACCC9C8}" srcId="{505ED84C-2B70-452F-954B-97E98998E5F8}" destId="{B8E3C174-E0D3-4742-B0F6-5EC84389205B}" srcOrd="1" destOrd="0" parTransId="{FA00B2F1-28BA-4016-9C9D-D000890F14CE}" sibTransId="{1DA7C455-6E23-4334-A327-C25E5D95837B}"/>
    <dgm:cxn modelId="{5A41B54A-0300-477B-871A-705CDEA4FEEE}" srcId="{505ED84C-2B70-452F-954B-97E98998E5F8}" destId="{0AF8F909-2106-400B-8C30-81230A042AB3}" srcOrd="2" destOrd="0" parTransId="{C3714168-22C7-4B7D-9F8B-7A85894CA72E}" sibTransId="{6062DDB5-13A8-4C83-8C53-5FA096089E2F}"/>
    <dgm:cxn modelId="{22F0204C-1E97-474E-968B-CC5BBF44279A}" srcId="{505ED84C-2B70-452F-954B-97E98998E5F8}" destId="{DD2194FF-9D16-4643-BA8A-613C05E4D84F}" srcOrd="3" destOrd="0" parTransId="{C1B1FA09-E68B-44DB-BE6D-5900A7BC2FD5}" sibTransId="{AE89C91E-A532-40BD-9587-9E5B5FBC6C88}"/>
    <dgm:cxn modelId="{D9474C4F-B8C0-4993-A993-C5BACAF8D743}" type="presOf" srcId="{65D81169-D81E-4773-887F-7659A7061DDE}" destId="{562A8E4D-BDFC-4817-99CE-DDF922764659}" srcOrd="1" destOrd="1" presId="urn:microsoft.com/office/officeart/2005/8/layout/matrix1"/>
    <dgm:cxn modelId="{9F9E0250-8FFF-4D59-B8E4-02C190B85121}" type="presOf" srcId="{0AF8F909-2106-400B-8C30-81230A042AB3}" destId="{AA8A7AD8-06DC-427E-A978-7A4EAECD9B3A}" srcOrd="0" destOrd="0" presId="urn:microsoft.com/office/officeart/2005/8/layout/matrix1"/>
    <dgm:cxn modelId="{8A0D5E75-D032-4CFE-943F-420B9E88E1F4}" srcId="{8828F863-08D0-4790-AD09-F89D3C03B8B1}" destId="{4CD6581F-D627-4898-A5A7-DE6EE318B952}" srcOrd="1" destOrd="0" parTransId="{7E959C4A-6865-4627-B06B-9BB530406145}" sibTransId="{F27189EE-788D-452D-A90B-E74B99FAC7C3}"/>
    <dgm:cxn modelId="{EEFE2956-ED40-4B8D-A036-9C86BC8BE1B0}" type="presOf" srcId="{505ED84C-2B70-452F-954B-97E98998E5F8}" destId="{020A5D38-833E-49AB-BBC2-BD25084D4067}" srcOrd="0" destOrd="0" presId="urn:microsoft.com/office/officeart/2005/8/layout/matrix1"/>
    <dgm:cxn modelId="{5B15F377-3162-489E-9A35-8080734AE3E5}" type="presOf" srcId="{0AF8F909-2106-400B-8C30-81230A042AB3}" destId="{562A8E4D-BDFC-4817-99CE-DDF922764659}" srcOrd="1" destOrd="0" presId="urn:microsoft.com/office/officeart/2005/8/layout/matrix1"/>
    <dgm:cxn modelId="{36B08179-EEF9-4E4D-A241-5DDC844BC7D7}" srcId="{B8E3C174-E0D3-4742-B0F6-5EC84389205B}" destId="{B254C0E4-64A9-46CC-9E23-246BF15E387A}" srcOrd="1" destOrd="0" parTransId="{374B1FD6-B861-4F47-B9C9-BD9E80BB7C02}" sibTransId="{AFBB0B03-E4B1-4DA2-9EB3-C283EDC3D2B5}"/>
    <dgm:cxn modelId="{71AF9B7B-5476-414D-888B-65451D56A0A4}" type="presOf" srcId="{B254C0E4-64A9-46CC-9E23-246BF15E387A}" destId="{1DFEDB84-8A9B-4F2C-B1E4-44FD6F2D400D}" srcOrd="0" destOrd="2" presId="urn:microsoft.com/office/officeart/2005/8/layout/matrix1"/>
    <dgm:cxn modelId="{99FF3A84-011C-491C-928F-E8B3102E09DB}" srcId="{DD2194FF-9D16-4643-BA8A-613C05E4D84F}" destId="{564E7D5E-D240-40E3-A44D-D61C3AC44CF6}" srcOrd="0" destOrd="0" parTransId="{4BA5FD59-12A2-4A1D-9A26-975F34DA9D69}" sibTransId="{F48A4D4C-A9E7-441B-B41D-56A5F1C5AEEF}"/>
    <dgm:cxn modelId="{B2744087-D2D1-4511-8F66-F4C386A6A312}" type="presOf" srcId="{3F095CE6-1DF6-42B9-B5F3-19D0FEB2EF78}" destId="{1B3E3BB5-DE9A-4A56-841D-0E259389D603}" srcOrd="0" destOrd="2" presId="urn:microsoft.com/office/officeart/2005/8/layout/matrix1"/>
    <dgm:cxn modelId="{78255888-C0F1-4EF8-A8B2-F060CA2AF42C}" srcId="{DD2194FF-9D16-4643-BA8A-613C05E4D84F}" destId="{3F095CE6-1DF6-42B9-B5F3-19D0FEB2EF78}" srcOrd="1" destOrd="0" parTransId="{736F3BA7-683E-4042-89CD-00F2AAEF1A25}" sibTransId="{74463F9B-850D-495C-ACD7-8ADA3204D1CC}"/>
    <dgm:cxn modelId="{E4E81C8F-EB36-497A-898E-F8174AA39ACA}" type="presOf" srcId="{90F51853-127C-4334-A10A-24A179C03BE2}" destId="{562A8E4D-BDFC-4817-99CE-DDF922764659}" srcOrd="1" destOrd="2" presId="urn:microsoft.com/office/officeart/2005/8/layout/matrix1"/>
    <dgm:cxn modelId="{7AB2469F-F5D2-4D1A-84BB-27008BAD3E42}" type="presOf" srcId="{8FEB26DC-4BAC-405A-A525-A050DAED2905}" destId="{5AF23C2F-8AB8-43B8-AD54-84B5AFE0C575}" srcOrd="1" destOrd="1" presId="urn:microsoft.com/office/officeart/2005/8/layout/matrix1"/>
    <dgm:cxn modelId="{81D0FBA5-EE81-4576-B0A6-0BF60239AE2E}" type="presOf" srcId="{58CCE383-8422-4600-A43B-31C96EED5AAD}" destId="{40F2CA56-8D26-45FA-8B53-9DE32D3AD7C4}" srcOrd="0" destOrd="1" presId="urn:microsoft.com/office/officeart/2005/8/layout/matrix1"/>
    <dgm:cxn modelId="{E417BDA8-2395-4C65-AE56-6E53E2695F3D}" type="presOf" srcId="{B7DB88A4-67B3-4965-9DF9-F46BA9AD8D21}" destId="{9F8C98D3-744C-4B2A-BA86-19E0E1C18E4C}" srcOrd="0" destOrd="0" presId="urn:microsoft.com/office/officeart/2005/8/layout/matrix1"/>
    <dgm:cxn modelId="{423A9DAB-0AD7-419F-9EF5-A621071D9385}" type="presOf" srcId="{B8E3C174-E0D3-4742-B0F6-5EC84389205B}" destId="{5AF23C2F-8AB8-43B8-AD54-84B5AFE0C575}" srcOrd="1" destOrd="0" presId="urn:microsoft.com/office/officeart/2005/8/layout/matrix1"/>
    <dgm:cxn modelId="{B01A5BAC-1A0B-463C-9B89-727E029DFC76}" type="presOf" srcId="{65D81169-D81E-4773-887F-7659A7061DDE}" destId="{AA8A7AD8-06DC-427E-A978-7A4EAECD9B3A}" srcOrd="0" destOrd="1" presId="urn:microsoft.com/office/officeart/2005/8/layout/matrix1"/>
    <dgm:cxn modelId="{7A1235B3-9E0F-432C-A7E5-2D2F68848FBC}" srcId="{B7DB88A4-67B3-4965-9DF9-F46BA9AD8D21}" destId="{505ED84C-2B70-452F-954B-97E98998E5F8}" srcOrd="0" destOrd="0" parTransId="{8F4A5D17-D041-46FA-9239-F02E7D6D317E}" sibTransId="{65ED3D04-33EE-42E5-BBA8-9E8EFDB9092D}"/>
    <dgm:cxn modelId="{A86BAFB3-F594-4751-8F2D-130E862B3870}" type="presOf" srcId="{564E7D5E-D240-40E3-A44D-D61C3AC44CF6}" destId="{0604D116-336A-4250-B828-198A70950CFD}" srcOrd="1" destOrd="1" presId="urn:microsoft.com/office/officeart/2005/8/layout/matrix1"/>
    <dgm:cxn modelId="{E3B1ACBD-89CA-4D26-BD52-431A85B76732}" type="presOf" srcId="{4CD6581F-D627-4898-A5A7-DE6EE318B952}" destId="{40F2CA56-8D26-45FA-8B53-9DE32D3AD7C4}" srcOrd="0" destOrd="2" presId="urn:microsoft.com/office/officeart/2005/8/layout/matrix1"/>
    <dgm:cxn modelId="{06E777C1-29E5-4F79-BABA-09CAF0C1C933}" srcId="{0AF8F909-2106-400B-8C30-81230A042AB3}" destId="{90F51853-127C-4334-A10A-24A179C03BE2}" srcOrd="1" destOrd="0" parTransId="{17737D4E-33F5-4AC3-9687-4741E3E6FA8B}" sibTransId="{38F83136-CE12-4618-B8C6-8E78058BD3CE}"/>
    <dgm:cxn modelId="{B1A33FD2-7642-45CB-93A5-2CD9EC2B9781}" type="presOf" srcId="{3F095CE6-1DF6-42B9-B5F3-19D0FEB2EF78}" destId="{0604D116-336A-4250-B828-198A70950CFD}" srcOrd="1" destOrd="2" presId="urn:microsoft.com/office/officeart/2005/8/layout/matrix1"/>
    <dgm:cxn modelId="{66C0B1D3-CADC-4C43-A1B6-12AAE9831FC3}" srcId="{8828F863-08D0-4790-AD09-F89D3C03B8B1}" destId="{58CCE383-8422-4600-A43B-31C96EED5AAD}" srcOrd="0" destOrd="0" parTransId="{0310AD4A-6D86-46EB-BD6F-18C7DC506662}" sibTransId="{596E454D-5EDD-4E3D-BC79-7B9DE2F8C1A6}"/>
    <dgm:cxn modelId="{5DC17DEC-4FDB-4786-B73A-26F37E6CF4CA}" type="presOf" srcId="{58CCE383-8422-4600-A43B-31C96EED5AAD}" destId="{61BB4B57-B4FC-4DB1-9E55-27D1E6E00364}" srcOrd="1" destOrd="1" presId="urn:microsoft.com/office/officeart/2005/8/layout/matrix1"/>
    <dgm:cxn modelId="{A4C97DFC-E248-465E-B5A9-D9CA9C4A425B}" type="presOf" srcId="{8828F863-08D0-4790-AD09-F89D3C03B8B1}" destId="{40F2CA56-8D26-45FA-8B53-9DE32D3AD7C4}" srcOrd="0" destOrd="0" presId="urn:microsoft.com/office/officeart/2005/8/layout/matrix1"/>
    <dgm:cxn modelId="{2FA11BFD-38D8-4E77-85DA-E807901DFFF5}" srcId="{B8E3C174-E0D3-4742-B0F6-5EC84389205B}" destId="{8FEB26DC-4BAC-405A-A525-A050DAED2905}" srcOrd="0" destOrd="0" parTransId="{5A35290A-D89C-4A4F-BB05-9303E3E4C0F4}" sibTransId="{A35B49BE-2CB9-4069-9CD5-2B42DA06384B}"/>
    <dgm:cxn modelId="{362D7F82-2F2D-468E-A220-EC21B9AA9778}" type="presParOf" srcId="{9F8C98D3-744C-4B2A-BA86-19E0E1C18E4C}" destId="{A221789B-A72C-4486-A1D3-27B9B18E0DBF}" srcOrd="0" destOrd="0" presId="urn:microsoft.com/office/officeart/2005/8/layout/matrix1"/>
    <dgm:cxn modelId="{54A66741-A655-46DC-B9DF-B8FCB9782EDC}" type="presParOf" srcId="{A221789B-A72C-4486-A1D3-27B9B18E0DBF}" destId="{40F2CA56-8D26-45FA-8B53-9DE32D3AD7C4}" srcOrd="0" destOrd="0" presId="urn:microsoft.com/office/officeart/2005/8/layout/matrix1"/>
    <dgm:cxn modelId="{41516A65-A2A1-49D2-80D0-295C215BE798}" type="presParOf" srcId="{A221789B-A72C-4486-A1D3-27B9B18E0DBF}" destId="{61BB4B57-B4FC-4DB1-9E55-27D1E6E00364}" srcOrd="1" destOrd="0" presId="urn:microsoft.com/office/officeart/2005/8/layout/matrix1"/>
    <dgm:cxn modelId="{DF85D0BF-4FA7-4308-A0E3-90323F8FFB7A}" type="presParOf" srcId="{A221789B-A72C-4486-A1D3-27B9B18E0DBF}" destId="{1DFEDB84-8A9B-4F2C-B1E4-44FD6F2D400D}" srcOrd="2" destOrd="0" presId="urn:microsoft.com/office/officeart/2005/8/layout/matrix1"/>
    <dgm:cxn modelId="{9075AE45-78C5-4B26-99BD-108ABF4E4727}" type="presParOf" srcId="{A221789B-A72C-4486-A1D3-27B9B18E0DBF}" destId="{5AF23C2F-8AB8-43B8-AD54-84B5AFE0C575}" srcOrd="3" destOrd="0" presId="urn:microsoft.com/office/officeart/2005/8/layout/matrix1"/>
    <dgm:cxn modelId="{0E6C8D7E-84EE-413D-9777-4115E39F167E}" type="presParOf" srcId="{A221789B-A72C-4486-A1D3-27B9B18E0DBF}" destId="{AA8A7AD8-06DC-427E-A978-7A4EAECD9B3A}" srcOrd="4" destOrd="0" presId="urn:microsoft.com/office/officeart/2005/8/layout/matrix1"/>
    <dgm:cxn modelId="{2878ACEF-9571-418C-AE92-4B3C03DB1176}" type="presParOf" srcId="{A221789B-A72C-4486-A1D3-27B9B18E0DBF}" destId="{562A8E4D-BDFC-4817-99CE-DDF922764659}" srcOrd="5" destOrd="0" presId="urn:microsoft.com/office/officeart/2005/8/layout/matrix1"/>
    <dgm:cxn modelId="{BA5EC2D6-4BAF-42AA-B00C-9432FB2A5823}" type="presParOf" srcId="{A221789B-A72C-4486-A1D3-27B9B18E0DBF}" destId="{1B3E3BB5-DE9A-4A56-841D-0E259389D603}" srcOrd="6" destOrd="0" presId="urn:microsoft.com/office/officeart/2005/8/layout/matrix1"/>
    <dgm:cxn modelId="{1372F82C-EB9D-4793-B817-97FC3D131A03}" type="presParOf" srcId="{A221789B-A72C-4486-A1D3-27B9B18E0DBF}" destId="{0604D116-336A-4250-B828-198A70950CFD}" srcOrd="7" destOrd="0" presId="urn:microsoft.com/office/officeart/2005/8/layout/matrix1"/>
    <dgm:cxn modelId="{EB98C2CC-DD63-43F2-AD93-301AB7891E28}" type="presParOf" srcId="{9F8C98D3-744C-4B2A-BA86-19E0E1C18E4C}" destId="{020A5D38-833E-49AB-BBC2-BD25084D406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6FA4-DB35-43D1-9D8E-C7C3E4C019F6}">
      <dsp:nvSpPr>
        <dsp:cNvPr id="0" name=""/>
        <dsp:cNvSpPr/>
      </dsp:nvSpPr>
      <dsp:spPr>
        <a:xfrm>
          <a:off x="2244099" y="2014"/>
          <a:ext cx="8976397" cy="504734"/>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Address Interconnected Root Causes</a:t>
          </a:r>
        </a:p>
      </dsp:txBody>
      <dsp:txXfrm>
        <a:off x="2244099" y="2014"/>
        <a:ext cx="8976397" cy="504734"/>
      </dsp:txXfrm>
    </dsp:sp>
    <dsp:sp modelId="{BA1A9424-3787-4F2C-8593-647071EE1D6A}">
      <dsp:nvSpPr>
        <dsp:cNvPr id="0" name=""/>
        <dsp:cNvSpPr/>
      </dsp:nvSpPr>
      <dsp:spPr>
        <a:xfrm>
          <a:off x="0" y="2014"/>
          <a:ext cx="2244099" cy="504734"/>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Address</a:t>
          </a:r>
        </a:p>
      </dsp:txBody>
      <dsp:txXfrm>
        <a:off x="0" y="2014"/>
        <a:ext cx="2244099" cy="504734"/>
      </dsp:txXfrm>
    </dsp:sp>
    <dsp:sp modelId="{B3515ABD-A500-41C2-BD23-0EAC2CF53971}">
      <dsp:nvSpPr>
        <dsp:cNvPr id="0" name=""/>
        <dsp:cNvSpPr/>
      </dsp:nvSpPr>
      <dsp:spPr>
        <a:xfrm>
          <a:off x="2244099" y="537033"/>
          <a:ext cx="8976397" cy="504734"/>
        </a:xfrm>
        <a:prstGeom prst="rect">
          <a:avLst/>
        </a:prstGeom>
        <a:solidFill>
          <a:schemeClr val="accent2">
            <a:tint val="40000"/>
            <a:alpha val="90000"/>
            <a:hueOff val="37784"/>
            <a:satOff val="-10255"/>
            <a:lumOff val="516"/>
            <a:alphaOff val="0"/>
          </a:schemeClr>
        </a:solidFill>
        <a:ln w="22225" cap="rnd" cmpd="sng" algn="ctr">
          <a:solidFill>
            <a:schemeClr val="accent2">
              <a:tint val="40000"/>
              <a:alpha val="90000"/>
              <a:hueOff val="37784"/>
              <a:satOff val="-10255"/>
              <a:lumOff val="5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Foster Empowerment and Systemic Change</a:t>
          </a:r>
        </a:p>
      </dsp:txBody>
      <dsp:txXfrm>
        <a:off x="2244099" y="537033"/>
        <a:ext cx="8976397" cy="504734"/>
      </dsp:txXfrm>
    </dsp:sp>
    <dsp:sp modelId="{DCFDFA29-6597-4A49-82AA-644B001A982E}">
      <dsp:nvSpPr>
        <dsp:cNvPr id="0" name=""/>
        <dsp:cNvSpPr/>
      </dsp:nvSpPr>
      <dsp:spPr>
        <a:xfrm>
          <a:off x="0" y="537033"/>
          <a:ext cx="2244099" cy="504734"/>
        </a:xfrm>
        <a:prstGeom prst="rect">
          <a:avLst/>
        </a:prstGeom>
        <a:solidFill>
          <a:schemeClr val="accent2">
            <a:hueOff val="104759"/>
            <a:satOff val="-10428"/>
            <a:lumOff val="3725"/>
            <a:alphaOff val="0"/>
          </a:schemeClr>
        </a:solidFill>
        <a:ln w="22225" cap="rnd" cmpd="sng" algn="ctr">
          <a:solidFill>
            <a:schemeClr val="accent2">
              <a:hueOff val="104759"/>
              <a:satOff val="-1042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Foster</a:t>
          </a:r>
        </a:p>
      </dsp:txBody>
      <dsp:txXfrm>
        <a:off x="0" y="537033"/>
        <a:ext cx="2244099" cy="504734"/>
      </dsp:txXfrm>
    </dsp:sp>
    <dsp:sp modelId="{AA19A551-E184-49C4-8250-B7FEB604A31E}">
      <dsp:nvSpPr>
        <dsp:cNvPr id="0" name=""/>
        <dsp:cNvSpPr/>
      </dsp:nvSpPr>
      <dsp:spPr>
        <a:xfrm>
          <a:off x="2244099" y="1072051"/>
          <a:ext cx="8976397" cy="504734"/>
        </a:xfrm>
        <a:prstGeom prst="rect">
          <a:avLst/>
        </a:prstGeom>
        <a:solidFill>
          <a:schemeClr val="accent2">
            <a:tint val="40000"/>
            <a:alpha val="90000"/>
            <a:hueOff val="75569"/>
            <a:satOff val="-20510"/>
            <a:lumOff val="1033"/>
            <a:alphaOff val="0"/>
          </a:schemeClr>
        </a:solidFill>
        <a:ln w="22225" cap="rnd" cmpd="sng" algn="ctr">
          <a:solidFill>
            <a:schemeClr val="accent2">
              <a:tint val="40000"/>
              <a:alpha val="90000"/>
              <a:hueOff val="75569"/>
              <a:satOff val="-20510"/>
              <a:lumOff val="10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Strengthen Collaborative Community Actions</a:t>
          </a:r>
        </a:p>
      </dsp:txBody>
      <dsp:txXfrm>
        <a:off x="2244099" y="1072051"/>
        <a:ext cx="8976397" cy="504734"/>
      </dsp:txXfrm>
    </dsp:sp>
    <dsp:sp modelId="{0AC422A3-CD35-4498-8EF6-733F66DACC3C}">
      <dsp:nvSpPr>
        <dsp:cNvPr id="0" name=""/>
        <dsp:cNvSpPr/>
      </dsp:nvSpPr>
      <dsp:spPr>
        <a:xfrm>
          <a:off x="0" y="1072051"/>
          <a:ext cx="2244099" cy="504734"/>
        </a:xfrm>
        <a:prstGeom prst="rect">
          <a:avLst/>
        </a:prstGeom>
        <a:solidFill>
          <a:schemeClr val="accent2">
            <a:hueOff val="209517"/>
            <a:satOff val="-20855"/>
            <a:lumOff val="7451"/>
            <a:alphaOff val="0"/>
          </a:schemeClr>
        </a:solidFill>
        <a:ln w="22225" cap="rnd" cmpd="sng" algn="ctr">
          <a:solidFill>
            <a:schemeClr val="accent2">
              <a:hueOff val="209517"/>
              <a:satOff val="-20855"/>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Strengthen</a:t>
          </a:r>
        </a:p>
      </dsp:txBody>
      <dsp:txXfrm>
        <a:off x="0" y="1072051"/>
        <a:ext cx="2244099" cy="504734"/>
      </dsp:txXfrm>
    </dsp:sp>
    <dsp:sp modelId="{5D9E040C-F4D4-4A05-BBAE-D78ABE6CF2E6}">
      <dsp:nvSpPr>
        <dsp:cNvPr id="0" name=""/>
        <dsp:cNvSpPr/>
      </dsp:nvSpPr>
      <dsp:spPr>
        <a:xfrm>
          <a:off x="2244099" y="1607070"/>
          <a:ext cx="8976397" cy="504734"/>
        </a:xfrm>
        <a:prstGeom prst="rect">
          <a:avLst/>
        </a:prstGeom>
        <a:solidFill>
          <a:schemeClr val="accent2">
            <a:tint val="40000"/>
            <a:alpha val="90000"/>
            <a:hueOff val="113353"/>
            <a:satOff val="-30765"/>
            <a:lumOff val="1549"/>
            <a:alphaOff val="0"/>
          </a:schemeClr>
        </a:solidFill>
        <a:ln w="22225" cap="rnd" cmpd="sng" algn="ctr">
          <a:solidFill>
            <a:schemeClr val="accent2">
              <a:tint val="40000"/>
              <a:alpha val="90000"/>
              <a:hueOff val="113353"/>
              <a:satOff val="-30765"/>
              <a:lumOff val="1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Establish Shared Governance and Transparent Accountability</a:t>
          </a:r>
        </a:p>
      </dsp:txBody>
      <dsp:txXfrm>
        <a:off x="2244099" y="1607070"/>
        <a:ext cx="8976397" cy="504734"/>
      </dsp:txXfrm>
    </dsp:sp>
    <dsp:sp modelId="{20BCB7E0-52E3-4EF4-BB29-0CE51F2D70C5}">
      <dsp:nvSpPr>
        <dsp:cNvPr id="0" name=""/>
        <dsp:cNvSpPr/>
      </dsp:nvSpPr>
      <dsp:spPr>
        <a:xfrm>
          <a:off x="0" y="1607070"/>
          <a:ext cx="2244099" cy="504734"/>
        </a:xfrm>
        <a:prstGeom prst="rect">
          <a:avLst/>
        </a:prstGeom>
        <a:solidFill>
          <a:schemeClr val="accent2">
            <a:hueOff val="314276"/>
            <a:satOff val="-31283"/>
            <a:lumOff val="11176"/>
            <a:alphaOff val="0"/>
          </a:schemeClr>
        </a:solidFill>
        <a:ln w="22225" cap="rnd" cmpd="sng" algn="ctr">
          <a:solidFill>
            <a:schemeClr val="accent2">
              <a:hueOff val="314276"/>
              <a:satOff val="-31283"/>
              <a:lumOff val="1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Establish</a:t>
          </a:r>
        </a:p>
      </dsp:txBody>
      <dsp:txXfrm>
        <a:off x="0" y="1607070"/>
        <a:ext cx="2244099" cy="504734"/>
      </dsp:txXfrm>
    </dsp:sp>
    <dsp:sp modelId="{90A30C4A-A894-4CE9-A047-8EE3FFF06AA4}">
      <dsp:nvSpPr>
        <dsp:cNvPr id="0" name=""/>
        <dsp:cNvSpPr/>
      </dsp:nvSpPr>
      <dsp:spPr>
        <a:xfrm>
          <a:off x="2244099" y="2142088"/>
          <a:ext cx="8976397" cy="504734"/>
        </a:xfrm>
        <a:prstGeom prst="rect">
          <a:avLst/>
        </a:prstGeom>
        <a:solidFill>
          <a:schemeClr val="accent2">
            <a:tint val="40000"/>
            <a:alpha val="90000"/>
            <a:hueOff val="151137"/>
            <a:satOff val="-41019"/>
            <a:lumOff val="2066"/>
            <a:alphaOff val="0"/>
          </a:schemeClr>
        </a:solidFill>
        <a:ln w="22225" cap="rnd" cmpd="sng" algn="ctr">
          <a:solidFill>
            <a:schemeClr val="accent2">
              <a:tint val="40000"/>
              <a:alpha val="90000"/>
              <a:hueOff val="151137"/>
              <a:satOff val="-41019"/>
              <a:lumOff val="20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Cultivate Resilient Youth</a:t>
          </a:r>
        </a:p>
      </dsp:txBody>
      <dsp:txXfrm>
        <a:off x="2244099" y="2142088"/>
        <a:ext cx="8976397" cy="504734"/>
      </dsp:txXfrm>
    </dsp:sp>
    <dsp:sp modelId="{0B0E47AA-2E7C-40DD-898A-6D56357D6C06}">
      <dsp:nvSpPr>
        <dsp:cNvPr id="0" name=""/>
        <dsp:cNvSpPr/>
      </dsp:nvSpPr>
      <dsp:spPr>
        <a:xfrm>
          <a:off x="0" y="2142088"/>
          <a:ext cx="2244099" cy="504734"/>
        </a:xfrm>
        <a:prstGeom prst="rect">
          <a:avLst/>
        </a:prstGeom>
        <a:solidFill>
          <a:schemeClr val="accent2">
            <a:hueOff val="419035"/>
            <a:satOff val="-41710"/>
            <a:lumOff val="14902"/>
            <a:alphaOff val="0"/>
          </a:schemeClr>
        </a:solidFill>
        <a:ln w="22225" cap="rnd" cmpd="sng" algn="ctr">
          <a:solidFill>
            <a:schemeClr val="accent2">
              <a:hueOff val="419035"/>
              <a:satOff val="-41710"/>
              <a:lumOff val="1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Cultivate</a:t>
          </a:r>
        </a:p>
      </dsp:txBody>
      <dsp:txXfrm>
        <a:off x="0" y="2142088"/>
        <a:ext cx="2244099" cy="504734"/>
      </dsp:txXfrm>
    </dsp:sp>
    <dsp:sp modelId="{684FC2F3-A8DC-4945-865C-2FCB086D8769}">
      <dsp:nvSpPr>
        <dsp:cNvPr id="0" name=""/>
        <dsp:cNvSpPr/>
      </dsp:nvSpPr>
      <dsp:spPr>
        <a:xfrm>
          <a:off x="2244099" y="2677106"/>
          <a:ext cx="8976397" cy="504734"/>
        </a:xfrm>
        <a:prstGeom prst="rect">
          <a:avLst/>
        </a:prstGeom>
        <a:solidFill>
          <a:schemeClr val="accent2">
            <a:tint val="40000"/>
            <a:alpha val="90000"/>
            <a:hueOff val="188922"/>
            <a:satOff val="-51274"/>
            <a:lumOff val="2582"/>
            <a:alphaOff val="0"/>
          </a:schemeClr>
        </a:solidFill>
        <a:ln w="22225" cap="rnd" cmpd="sng" algn="ctr">
          <a:solidFill>
            <a:schemeClr val="accent2">
              <a:tint val="40000"/>
              <a:alpha val="90000"/>
              <a:hueOff val="188922"/>
              <a:satOff val="-51274"/>
              <a:lumOff val="25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Promote Identity and Community Connection</a:t>
          </a:r>
        </a:p>
      </dsp:txBody>
      <dsp:txXfrm>
        <a:off x="2244099" y="2677106"/>
        <a:ext cx="8976397" cy="504734"/>
      </dsp:txXfrm>
    </dsp:sp>
    <dsp:sp modelId="{CC4B230A-D86A-4194-9D1D-59D8A9F468AC}">
      <dsp:nvSpPr>
        <dsp:cNvPr id="0" name=""/>
        <dsp:cNvSpPr/>
      </dsp:nvSpPr>
      <dsp:spPr>
        <a:xfrm>
          <a:off x="0" y="2677106"/>
          <a:ext cx="2244099" cy="504734"/>
        </a:xfrm>
        <a:prstGeom prst="rect">
          <a:avLst/>
        </a:prstGeom>
        <a:solidFill>
          <a:schemeClr val="accent2">
            <a:hueOff val="523794"/>
            <a:satOff val="-52138"/>
            <a:lumOff val="18627"/>
            <a:alphaOff val="0"/>
          </a:schemeClr>
        </a:solidFill>
        <a:ln w="22225" cap="rnd" cmpd="sng" algn="ctr">
          <a:solidFill>
            <a:schemeClr val="accent2">
              <a:hueOff val="523794"/>
              <a:satOff val="-52138"/>
              <a:lumOff val="186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Promote</a:t>
          </a:r>
        </a:p>
      </dsp:txBody>
      <dsp:txXfrm>
        <a:off x="0" y="2677106"/>
        <a:ext cx="2244099" cy="504734"/>
      </dsp:txXfrm>
    </dsp:sp>
    <dsp:sp modelId="{0D687AA5-7F1C-444A-ACF1-CBB76B3DB4A3}">
      <dsp:nvSpPr>
        <dsp:cNvPr id="0" name=""/>
        <dsp:cNvSpPr/>
      </dsp:nvSpPr>
      <dsp:spPr>
        <a:xfrm>
          <a:off x="2244099" y="3212125"/>
          <a:ext cx="8976397" cy="504734"/>
        </a:xfrm>
        <a:prstGeom prst="rect">
          <a:avLst/>
        </a:prstGeom>
        <a:solidFill>
          <a:schemeClr val="accent2">
            <a:tint val="40000"/>
            <a:alpha val="90000"/>
            <a:hueOff val="226706"/>
            <a:satOff val="-61529"/>
            <a:lumOff val="3099"/>
            <a:alphaOff val="0"/>
          </a:schemeClr>
        </a:solidFill>
        <a:ln w="22225" cap="rnd" cmpd="sng" algn="ctr">
          <a:solidFill>
            <a:schemeClr val="accent2">
              <a:tint val="40000"/>
              <a:alpha val="90000"/>
              <a:hueOff val="226706"/>
              <a:satOff val="-61529"/>
              <a:lumOff val="3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Enhance Program Delivery and Safety</a:t>
          </a:r>
        </a:p>
      </dsp:txBody>
      <dsp:txXfrm>
        <a:off x="2244099" y="3212125"/>
        <a:ext cx="8976397" cy="504734"/>
      </dsp:txXfrm>
    </dsp:sp>
    <dsp:sp modelId="{6F1B9387-0890-47F7-865C-DF72452901DB}">
      <dsp:nvSpPr>
        <dsp:cNvPr id="0" name=""/>
        <dsp:cNvSpPr/>
      </dsp:nvSpPr>
      <dsp:spPr>
        <a:xfrm>
          <a:off x="0" y="3212125"/>
          <a:ext cx="2244099" cy="504734"/>
        </a:xfrm>
        <a:prstGeom prst="rect">
          <a:avLst/>
        </a:prstGeom>
        <a:solidFill>
          <a:schemeClr val="accent2">
            <a:hueOff val="628552"/>
            <a:satOff val="-62565"/>
            <a:lumOff val="22353"/>
            <a:alphaOff val="0"/>
          </a:schemeClr>
        </a:solidFill>
        <a:ln w="22225" cap="rnd" cmpd="sng" algn="ctr">
          <a:solidFill>
            <a:schemeClr val="accent2">
              <a:hueOff val="628552"/>
              <a:satOff val="-62565"/>
              <a:lumOff val="2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Enhance</a:t>
          </a:r>
        </a:p>
      </dsp:txBody>
      <dsp:txXfrm>
        <a:off x="0" y="3212125"/>
        <a:ext cx="2244099" cy="504734"/>
      </dsp:txXfrm>
    </dsp:sp>
    <dsp:sp modelId="{C90EE085-1F25-43BE-9DA9-5879CC3F7129}">
      <dsp:nvSpPr>
        <dsp:cNvPr id="0" name=""/>
        <dsp:cNvSpPr/>
      </dsp:nvSpPr>
      <dsp:spPr>
        <a:xfrm>
          <a:off x="2244099" y="3747143"/>
          <a:ext cx="8976397" cy="504734"/>
        </a:xfrm>
        <a:prstGeom prst="rect">
          <a:avLst/>
        </a:prstGeom>
        <a:solidFill>
          <a:schemeClr val="accent2">
            <a:tint val="40000"/>
            <a:alpha val="90000"/>
            <a:hueOff val="264490"/>
            <a:satOff val="-71784"/>
            <a:lumOff val="3615"/>
            <a:alphaOff val="0"/>
          </a:schemeClr>
        </a:solidFill>
        <a:ln w="22225" cap="rnd" cmpd="sng" algn="ctr">
          <a:solidFill>
            <a:schemeClr val="accent2">
              <a:tint val="40000"/>
              <a:alpha val="90000"/>
              <a:hueOff val="264490"/>
              <a:satOff val="-71784"/>
              <a:lumOff val="3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Sustain Engagement and Learning</a:t>
          </a:r>
        </a:p>
      </dsp:txBody>
      <dsp:txXfrm>
        <a:off x="2244099" y="3747143"/>
        <a:ext cx="8976397" cy="504734"/>
      </dsp:txXfrm>
    </dsp:sp>
    <dsp:sp modelId="{9810FD44-8BF2-4F6A-9EF8-88C6684B60C9}">
      <dsp:nvSpPr>
        <dsp:cNvPr id="0" name=""/>
        <dsp:cNvSpPr/>
      </dsp:nvSpPr>
      <dsp:spPr>
        <a:xfrm>
          <a:off x="0" y="3747143"/>
          <a:ext cx="2244099" cy="504734"/>
        </a:xfrm>
        <a:prstGeom prst="rect">
          <a:avLst/>
        </a:prstGeom>
        <a:solidFill>
          <a:schemeClr val="accent2">
            <a:hueOff val="733311"/>
            <a:satOff val="-72993"/>
            <a:lumOff val="26078"/>
            <a:alphaOff val="0"/>
          </a:schemeClr>
        </a:solidFill>
        <a:ln w="22225" cap="rnd" cmpd="sng" algn="ctr">
          <a:solidFill>
            <a:schemeClr val="accent2">
              <a:hueOff val="733311"/>
              <a:satOff val="-72993"/>
              <a:lumOff val="26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Sustain</a:t>
          </a:r>
        </a:p>
      </dsp:txBody>
      <dsp:txXfrm>
        <a:off x="0" y="3747143"/>
        <a:ext cx="2244099" cy="5047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B6FA4-DB35-43D1-9D8E-C7C3E4C019F6}">
      <dsp:nvSpPr>
        <dsp:cNvPr id="0" name=""/>
        <dsp:cNvSpPr/>
      </dsp:nvSpPr>
      <dsp:spPr>
        <a:xfrm>
          <a:off x="2244099" y="2014"/>
          <a:ext cx="8976397" cy="504734"/>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Address Interconnected Root Causes</a:t>
          </a:r>
        </a:p>
      </dsp:txBody>
      <dsp:txXfrm>
        <a:off x="2244099" y="2014"/>
        <a:ext cx="8976397" cy="504734"/>
      </dsp:txXfrm>
    </dsp:sp>
    <dsp:sp modelId="{BA1A9424-3787-4F2C-8593-647071EE1D6A}">
      <dsp:nvSpPr>
        <dsp:cNvPr id="0" name=""/>
        <dsp:cNvSpPr/>
      </dsp:nvSpPr>
      <dsp:spPr>
        <a:xfrm>
          <a:off x="0" y="2014"/>
          <a:ext cx="2244099" cy="504734"/>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Address</a:t>
          </a:r>
        </a:p>
      </dsp:txBody>
      <dsp:txXfrm>
        <a:off x="0" y="2014"/>
        <a:ext cx="2244099" cy="504734"/>
      </dsp:txXfrm>
    </dsp:sp>
    <dsp:sp modelId="{B3515ABD-A500-41C2-BD23-0EAC2CF53971}">
      <dsp:nvSpPr>
        <dsp:cNvPr id="0" name=""/>
        <dsp:cNvSpPr/>
      </dsp:nvSpPr>
      <dsp:spPr>
        <a:xfrm>
          <a:off x="2244099" y="537033"/>
          <a:ext cx="8976397" cy="504734"/>
        </a:xfrm>
        <a:prstGeom prst="rect">
          <a:avLst/>
        </a:prstGeom>
        <a:solidFill>
          <a:schemeClr val="accent2">
            <a:tint val="40000"/>
            <a:alpha val="90000"/>
            <a:hueOff val="37784"/>
            <a:satOff val="-10255"/>
            <a:lumOff val="516"/>
            <a:alphaOff val="0"/>
          </a:schemeClr>
        </a:solidFill>
        <a:ln w="22225" cap="rnd" cmpd="sng" algn="ctr">
          <a:solidFill>
            <a:schemeClr val="accent2">
              <a:tint val="40000"/>
              <a:alpha val="90000"/>
              <a:hueOff val="37784"/>
              <a:satOff val="-10255"/>
              <a:lumOff val="5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Foster Empowerment and Systemic Change</a:t>
          </a:r>
        </a:p>
      </dsp:txBody>
      <dsp:txXfrm>
        <a:off x="2244099" y="537033"/>
        <a:ext cx="8976397" cy="504734"/>
      </dsp:txXfrm>
    </dsp:sp>
    <dsp:sp modelId="{DCFDFA29-6597-4A49-82AA-644B001A982E}">
      <dsp:nvSpPr>
        <dsp:cNvPr id="0" name=""/>
        <dsp:cNvSpPr/>
      </dsp:nvSpPr>
      <dsp:spPr>
        <a:xfrm>
          <a:off x="0" y="537033"/>
          <a:ext cx="2244099" cy="504734"/>
        </a:xfrm>
        <a:prstGeom prst="rect">
          <a:avLst/>
        </a:prstGeom>
        <a:solidFill>
          <a:schemeClr val="accent2">
            <a:hueOff val="104759"/>
            <a:satOff val="-10428"/>
            <a:lumOff val="3725"/>
            <a:alphaOff val="0"/>
          </a:schemeClr>
        </a:solidFill>
        <a:ln w="22225" cap="rnd" cmpd="sng" algn="ctr">
          <a:solidFill>
            <a:schemeClr val="accent2">
              <a:hueOff val="104759"/>
              <a:satOff val="-1042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Foster</a:t>
          </a:r>
        </a:p>
      </dsp:txBody>
      <dsp:txXfrm>
        <a:off x="0" y="537033"/>
        <a:ext cx="2244099" cy="504734"/>
      </dsp:txXfrm>
    </dsp:sp>
    <dsp:sp modelId="{AA19A551-E184-49C4-8250-B7FEB604A31E}">
      <dsp:nvSpPr>
        <dsp:cNvPr id="0" name=""/>
        <dsp:cNvSpPr/>
      </dsp:nvSpPr>
      <dsp:spPr>
        <a:xfrm>
          <a:off x="2244099" y="1072051"/>
          <a:ext cx="8976397" cy="504734"/>
        </a:xfrm>
        <a:prstGeom prst="rect">
          <a:avLst/>
        </a:prstGeom>
        <a:solidFill>
          <a:schemeClr val="accent2">
            <a:tint val="40000"/>
            <a:alpha val="90000"/>
            <a:hueOff val="75569"/>
            <a:satOff val="-20510"/>
            <a:lumOff val="1033"/>
            <a:alphaOff val="0"/>
          </a:schemeClr>
        </a:solidFill>
        <a:ln w="22225" cap="rnd" cmpd="sng" algn="ctr">
          <a:solidFill>
            <a:schemeClr val="accent2">
              <a:tint val="40000"/>
              <a:alpha val="90000"/>
              <a:hueOff val="75569"/>
              <a:satOff val="-20510"/>
              <a:lumOff val="10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Strengthen Collaborative Community Actions</a:t>
          </a:r>
        </a:p>
      </dsp:txBody>
      <dsp:txXfrm>
        <a:off x="2244099" y="1072051"/>
        <a:ext cx="8976397" cy="504734"/>
      </dsp:txXfrm>
    </dsp:sp>
    <dsp:sp modelId="{0AC422A3-CD35-4498-8EF6-733F66DACC3C}">
      <dsp:nvSpPr>
        <dsp:cNvPr id="0" name=""/>
        <dsp:cNvSpPr/>
      </dsp:nvSpPr>
      <dsp:spPr>
        <a:xfrm>
          <a:off x="0" y="1072051"/>
          <a:ext cx="2244099" cy="504734"/>
        </a:xfrm>
        <a:prstGeom prst="rect">
          <a:avLst/>
        </a:prstGeom>
        <a:solidFill>
          <a:schemeClr val="accent2">
            <a:hueOff val="209517"/>
            <a:satOff val="-20855"/>
            <a:lumOff val="7451"/>
            <a:alphaOff val="0"/>
          </a:schemeClr>
        </a:solidFill>
        <a:ln w="22225" cap="rnd" cmpd="sng" algn="ctr">
          <a:solidFill>
            <a:schemeClr val="accent2">
              <a:hueOff val="209517"/>
              <a:satOff val="-20855"/>
              <a:lumOff val="7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Strengthen</a:t>
          </a:r>
        </a:p>
      </dsp:txBody>
      <dsp:txXfrm>
        <a:off x="0" y="1072051"/>
        <a:ext cx="2244099" cy="504734"/>
      </dsp:txXfrm>
    </dsp:sp>
    <dsp:sp modelId="{5D9E040C-F4D4-4A05-BBAE-D78ABE6CF2E6}">
      <dsp:nvSpPr>
        <dsp:cNvPr id="0" name=""/>
        <dsp:cNvSpPr/>
      </dsp:nvSpPr>
      <dsp:spPr>
        <a:xfrm>
          <a:off x="2244099" y="1607070"/>
          <a:ext cx="8976397" cy="504734"/>
        </a:xfrm>
        <a:prstGeom prst="rect">
          <a:avLst/>
        </a:prstGeom>
        <a:solidFill>
          <a:schemeClr val="accent2">
            <a:tint val="40000"/>
            <a:alpha val="90000"/>
            <a:hueOff val="113353"/>
            <a:satOff val="-30765"/>
            <a:lumOff val="1549"/>
            <a:alphaOff val="0"/>
          </a:schemeClr>
        </a:solidFill>
        <a:ln w="22225" cap="rnd" cmpd="sng" algn="ctr">
          <a:solidFill>
            <a:schemeClr val="accent2">
              <a:tint val="40000"/>
              <a:alpha val="90000"/>
              <a:hueOff val="113353"/>
              <a:satOff val="-30765"/>
              <a:lumOff val="1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Establish Shared Governance and Transparent Accountability</a:t>
          </a:r>
        </a:p>
      </dsp:txBody>
      <dsp:txXfrm>
        <a:off x="2244099" y="1607070"/>
        <a:ext cx="8976397" cy="504734"/>
      </dsp:txXfrm>
    </dsp:sp>
    <dsp:sp modelId="{20BCB7E0-52E3-4EF4-BB29-0CE51F2D70C5}">
      <dsp:nvSpPr>
        <dsp:cNvPr id="0" name=""/>
        <dsp:cNvSpPr/>
      </dsp:nvSpPr>
      <dsp:spPr>
        <a:xfrm>
          <a:off x="0" y="1607070"/>
          <a:ext cx="2244099" cy="504734"/>
        </a:xfrm>
        <a:prstGeom prst="rect">
          <a:avLst/>
        </a:prstGeom>
        <a:solidFill>
          <a:schemeClr val="accent2">
            <a:hueOff val="314276"/>
            <a:satOff val="-31283"/>
            <a:lumOff val="11176"/>
            <a:alphaOff val="0"/>
          </a:schemeClr>
        </a:solidFill>
        <a:ln w="22225" cap="rnd" cmpd="sng" algn="ctr">
          <a:solidFill>
            <a:schemeClr val="accent2">
              <a:hueOff val="314276"/>
              <a:satOff val="-31283"/>
              <a:lumOff val="111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Establish</a:t>
          </a:r>
        </a:p>
      </dsp:txBody>
      <dsp:txXfrm>
        <a:off x="0" y="1607070"/>
        <a:ext cx="2244099" cy="504734"/>
      </dsp:txXfrm>
    </dsp:sp>
    <dsp:sp modelId="{90A30C4A-A894-4CE9-A047-8EE3FFF06AA4}">
      <dsp:nvSpPr>
        <dsp:cNvPr id="0" name=""/>
        <dsp:cNvSpPr/>
      </dsp:nvSpPr>
      <dsp:spPr>
        <a:xfrm>
          <a:off x="2244099" y="2142088"/>
          <a:ext cx="8976397" cy="504734"/>
        </a:xfrm>
        <a:prstGeom prst="rect">
          <a:avLst/>
        </a:prstGeom>
        <a:solidFill>
          <a:schemeClr val="accent2">
            <a:tint val="40000"/>
            <a:alpha val="90000"/>
            <a:hueOff val="151137"/>
            <a:satOff val="-41019"/>
            <a:lumOff val="2066"/>
            <a:alphaOff val="0"/>
          </a:schemeClr>
        </a:solidFill>
        <a:ln w="22225" cap="rnd" cmpd="sng" algn="ctr">
          <a:solidFill>
            <a:schemeClr val="accent2">
              <a:tint val="40000"/>
              <a:alpha val="90000"/>
              <a:hueOff val="151137"/>
              <a:satOff val="-41019"/>
              <a:lumOff val="206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Cultivate Resilient Youth</a:t>
          </a:r>
        </a:p>
      </dsp:txBody>
      <dsp:txXfrm>
        <a:off x="2244099" y="2142088"/>
        <a:ext cx="8976397" cy="504734"/>
      </dsp:txXfrm>
    </dsp:sp>
    <dsp:sp modelId="{0B0E47AA-2E7C-40DD-898A-6D56357D6C06}">
      <dsp:nvSpPr>
        <dsp:cNvPr id="0" name=""/>
        <dsp:cNvSpPr/>
      </dsp:nvSpPr>
      <dsp:spPr>
        <a:xfrm>
          <a:off x="0" y="2142088"/>
          <a:ext cx="2244099" cy="504734"/>
        </a:xfrm>
        <a:prstGeom prst="rect">
          <a:avLst/>
        </a:prstGeom>
        <a:solidFill>
          <a:schemeClr val="accent2">
            <a:hueOff val="419035"/>
            <a:satOff val="-41710"/>
            <a:lumOff val="14902"/>
            <a:alphaOff val="0"/>
          </a:schemeClr>
        </a:solidFill>
        <a:ln w="22225" cap="rnd" cmpd="sng" algn="ctr">
          <a:solidFill>
            <a:schemeClr val="accent2">
              <a:hueOff val="419035"/>
              <a:satOff val="-41710"/>
              <a:lumOff val="1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Cultivate</a:t>
          </a:r>
        </a:p>
      </dsp:txBody>
      <dsp:txXfrm>
        <a:off x="0" y="2142088"/>
        <a:ext cx="2244099" cy="504734"/>
      </dsp:txXfrm>
    </dsp:sp>
    <dsp:sp modelId="{684FC2F3-A8DC-4945-865C-2FCB086D8769}">
      <dsp:nvSpPr>
        <dsp:cNvPr id="0" name=""/>
        <dsp:cNvSpPr/>
      </dsp:nvSpPr>
      <dsp:spPr>
        <a:xfrm>
          <a:off x="2244099" y="2677106"/>
          <a:ext cx="8976397" cy="504734"/>
        </a:xfrm>
        <a:prstGeom prst="rect">
          <a:avLst/>
        </a:prstGeom>
        <a:solidFill>
          <a:schemeClr val="accent2">
            <a:tint val="40000"/>
            <a:alpha val="90000"/>
            <a:hueOff val="188922"/>
            <a:satOff val="-51274"/>
            <a:lumOff val="2582"/>
            <a:alphaOff val="0"/>
          </a:schemeClr>
        </a:solidFill>
        <a:ln w="22225" cap="rnd" cmpd="sng" algn="ctr">
          <a:solidFill>
            <a:schemeClr val="accent2">
              <a:tint val="40000"/>
              <a:alpha val="90000"/>
              <a:hueOff val="188922"/>
              <a:satOff val="-51274"/>
              <a:lumOff val="25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Promote Identity and Community Connection</a:t>
          </a:r>
        </a:p>
      </dsp:txBody>
      <dsp:txXfrm>
        <a:off x="2244099" y="2677106"/>
        <a:ext cx="8976397" cy="504734"/>
      </dsp:txXfrm>
    </dsp:sp>
    <dsp:sp modelId="{CC4B230A-D86A-4194-9D1D-59D8A9F468AC}">
      <dsp:nvSpPr>
        <dsp:cNvPr id="0" name=""/>
        <dsp:cNvSpPr/>
      </dsp:nvSpPr>
      <dsp:spPr>
        <a:xfrm>
          <a:off x="0" y="2677106"/>
          <a:ext cx="2244099" cy="504734"/>
        </a:xfrm>
        <a:prstGeom prst="rect">
          <a:avLst/>
        </a:prstGeom>
        <a:solidFill>
          <a:schemeClr val="accent2">
            <a:hueOff val="523794"/>
            <a:satOff val="-52138"/>
            <a:lumOff val="18627"/>
            <a:alphaOff val="0"/>
          </a:schemeClr>
        </a:solidFill>
        <a:ln w="22225" cap="rnd" cmpd="sng" algn="ctr">
          <a:solidFill>
            <a:schemeClr val="accent2">
              <a:hueOff val="523794"/>
              <a:satOff val="-52138"/>
              <a:lumOff val="1862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Promote</a:t>
          </a:r>
        </a:p>
      </dsp:txBody>
      <dsp:txXfrm>
        <a:off x="0" y="2677106"/>
        <a:ext cx="2244099" cy="504734"/>
      </dsp:txXfrm>
    </dsp:sp>
    <dsp:sp modelId="{0D687AA5-7F1C-444A-ACF1-CBB76B3DB4A3}">
      <dsp:nvSpPr>
        <dsp:cNvPr id="0" name=""/>
        <dsp:cNvSpPr/>
      </dsp:nvSpPr>
      <dsp:spPr>
        <a:xfrm>
          <a:off x="2244099" y="3212125"/>
          <a:ext cx="8976397" cy="504734"/>
        </a:xfrm>
        <a:prstGeom prst="rect">
          <a:avLst/>
        </a:prstGeom>
        <a:solidFill>
          <a:schemeClr val="accent2">
            <a:tint val="40000"/>
            <a:alpha val="90000"/>
            <a:hueOff val="226706"/>
            <a:satOff val="-61529"/>
            <a:lumOff val="3099"/>
            <a:alphaOff val="0"/>
          </a:schemeClr>
        </a:solidFill>
        <a:ln w="22225" cap="rnd" cmpd="sng" algn="ctr">
          <a:solidFill>
            <a:schemeClr val="accent2">
              <a:tint val="40000"/>
              <a:alpha val="90000"/>
              <a:hueOff val="226706"/>
              <a:satOff val="-61529"/>
              <a:lumOff val="30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Enhance Program Delivery and Safety</a:t>
          </a:r>
        </a:p>
      </dsp:txBody>
      <dsp:txXfrm>
        <a:off x="2244099" y="3212125"/>
        <a:ext cx="8976397" cy="504734"/>
      </dsp:txXfrm>
    </dsp:sp>
    <dsp:sp modelId="{6F1B9387-0890-47F7-865C-DF72452901DB}">
      <dsp:nvSpPr>
        <dsp:cNvPr id="0" name=""/>
        <dsp:cNvSpPr/>
      </dsp:nvSpPr>
      <dsp:spPr>
        <a:xfrm>
          <a:off x="0" y="3212125"/>
          <a:ext cx="2244099" cy="504734"/>
        </a:xfrm>
        <a:prstGeom prst="rect">
          <a:avLst/>
        </a:prstGeom>
        <a:solidFill>
          <a:schemeClr val="accent2">
            <a:hueOff val="628552"/>
            <a:satOff val="-62565"/>
            <a:lumOff val="22353"/>
            <a:alphaOff val="0"/>
          </a:schemeClr>
        </a:solidFill>
        <a:ln w="22225" cap="rnd" cmpd="sng" algn="ctr">
          <a:solidFill>
            <a:schemeClr val="accent2">
              <a:hueOff val="628552"/>
              <a:satOff val="-62565"/>
              <a:lumOff val="2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Enhance</a:t>
          </a:r>
        </a:p>
      </dsp:txBody>
      <dsp:txXfrm>
        <a:off x="0" y="3212125"/>
        <a:ext cx="2244099" cy="504734"/>
      </dsp:txXfrm>
    </dsp:sp>
    <dsp:sp modelId="{C90EE085-1F25-43BE-9DA9-5879CC3F7129}">
      <dsp:nvSpPr>
        <dsp:cNvPr id="0" name=""/>
        <dsp:cNvSpPr/>
      </dsp:nvSpPr>
      <dsp:spPr>
        <a:xfrm>
          <a:off x="2244099" y="3747143"/>
          <a:ext cx="8976397" cy="504734"/>
        </a:xfrm>
        <a:prstGeom prst="rect">
          <a:avLst/>
        </a:prstGeom>
        <a:solidFill>
          <a:schemeClr val="accent2">
            <a:tint val="40000"/>
            <a:alpha val="90000"/>
            <a:hueOff val="264490"/>
            <a:satOff val="-71784"/>
            <a:lumOff val="3615"/>
            <a:alphaOff val="0"/>
          </a:schemeClr>
        </a:solidFill>
        <a:ln w="22225" cap="rnd" cmpd="sng" algn="ctr">
          <a:solidFill>
            <a:schemeClr val="accent2">
              <a:tint val="40000"/>
              <a:alpha val="90000"/>
              <a:hueOff val="264490"/>
              <a:satOff val="-71784"/>
              <a:lumOff val="36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4167" tIns="128203" rIns="174167" bIns="128203" numCol="1" spcCol="1270" anchor="ctr" anchorCtr="0">
          <a:noAutofit/>
        </a:bodyPr>
        <a:lstStyle/>
        <a:p>
          <a:pPr marL="0" lvl="0" indent="0" algn="l" defTabSz="800100">
            <a:lnSpc>
              <a:spcPct val="90000"/>
            </a:lnSpc>
            <a:spcBef>
              <a:spcPct val="0"/>
            </a:spcBef>
            <a:spcAft>
              <a:spcPct val="35000"/>
            </a:spcAft>
            <a:buNone/>
          </a:pPr>
          <a:r>
            <a:rPr lang="en-US" sz="1800" kern="1200"/>
            <a:t>Sustain Engagement and Learning</a:t>
          </a:r>
        </a:p>
      </dsp:txBody>
      <dsp:txXfrm>
        <a:off x="2244099" y="3747143"/>
        <a:ext cx="8976397" cy="504734"/>
      </dsp:txXfrm>
    </dsp:sp>
    <dsp:sp modelId="{9810FD44-8BF2-4F6A-9EF8-88C6684B60C9}">
      <dsp:nvSpPr>
        <dsp:cNvPr id="0" name=""/>
        <dsp:cNvSpPr/>
      </dsp:nvSpPr>
      <dsp:spPr>
        <a:xfrm>
          <a:off x="0" y="3747143"/>
          <a:ext cx="2244099" cy="504734"/>
        </a:xfrm>
        <a:prstGeom prst="rect">
          <a:avLst/>
        </a:prstGeom>
        <a:solidFill>
          <a:schemeClr val="accent2">
            <a:hueOff val="733311"/>
            <a:satOff val="-72993"/>
            <a:lumOff val="26078"/>
            <a:alphaOff val="0"/>
          </a:schemeClr>
        </a:solidFill>
        <a:ln w="22225" cap="rnd" cmpd="sng" algn="ctr">
          <a:solidFill>
            <a:schemeClr val="accent2">
              <a:hueOff val="733311"/>
              <a:satOff val="-72993"/>
              <a:lumOff val="26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750" tIns="49857" rIns="118750" bIns="49857" numCol="1" spcCol="1270" anchor="ctr" anchorCtr="0">
          <a:noAutofit/>
        </a:bodyPr>
        <a:lstStyle/>
        <a:p>
          <a:pPr marL="0" lvl="0" indent="0" algn="ctr" defTabSz="1066800">
            <a:lnSpc>
              <a:spcPct val="90000"/>
            </a:lnSpc>
            <a:spcBef>
              <a:spcPct val="0"/>
            </a:spcBef>
            <a:spcAft>
              <a:spcPct val="35000"/>
            </a:spcAft>
            <a:buNone/>
          </a:pPr>
          <a:r>
            <a:rPr lang="en-US" sz="2400" kern="1200"/>
            <a:t>Sustain</a:t>
          </a:r>
        </a:p>
      </dsp:txBody>
      <dsp:txXfrm>
        <a:off x="0" y="3747143"/>
        <a:ext cx="2244099" cy="5047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6C3A8-16C3-47C4-8BF8-E10A70436F38}">
      <dsp:nvSpPr>
        <dsp:cNvPr id="0" name=""/>
        <dsp:cNvSpPr/>
      </dsp:nvSpPr>
      <dsp:spPr>
        <a:xfrm>
          <a:off x="0" y="0"/>
          <a:ext cx="11029615" cy="1103490"/>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Arial" panose="020B0604020202020204" pitchFamily="34" charset="0"/>
            <a:buNone/>
          </a:pPr>
          <a:r>
            <a:rPr lang="en-US" sz="3100" b="1" kern="1200"/>
            <a:t>Objective</a:t>
          </a:r>
          <a:r>
            <a:rPr lang="en-US" sz="3100" kern="1200"/>
            <a:t>: Target complex factors contributing to child maltreatment and neglect.</a:t>
          </a:r>
          <a:endParaRPr lang="en-CA" sz="3100" kern="1200"/>
        </a:p>
      </dsp:txBody>
      <dsp:txXfrm>
        <a:off x="0" y="0"/>
        <a:ext cx="11029615" cy="1103490"/>
      </dsp:txXfrm>
    </dsp:sp>
    <dsp:sp modelId="{E25E72DB-8993-49BA-97C0-DFEAE67BA9B1}">
      <dsp:nvSpPr>
        <dsp:cNvPr id="0" name=""/>
        <dsp:cNvSpPr/>
      </dsp:nvSpPr>
      <dsp:spPr>
        <a:xfrm>
          <a:off x="5385" y="1103490"/>
          <a:ext cx="3672947" cy="231733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Activities</a:t>
          </a:r>
          <a:r>
            <a:rPr lang="en-US" sz="1900" kern="1200"/>
            <a:t>: Resilience training for all members, specific topic training, and an action group for capacity building.</a:t>
          </a:r>
        </a:p>
      </dsp:txBody>
      <dsp:txXfrm>
        <a:off x="5385" y="1103490"/>
        <a:ext cx="3672947" cy="2317330"/>
      </dsp:txXfrm>
    </dsp:sp>
    <dsp:sp modelId="{1FEBF46E-85AE-46B2-9C2A-ABA88EAA0FD9}">
      <dsp:nvSpPr>
        <dsp:cNvPr id="0" name=""/>
        <dsp:cNvSpPr/>
      </dsp:nvSpPr>
      <dsp:spPr>
        <a:xfrm>
          <a:off x="3678333" y="1103490"/>
          <a:ext cx="3672947" cy="2317330"/>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solidFill>
                <a:schemeClr val="tx1"/>
              </a:solidFill>
            </a:rPr>
            <a:t>Outcomes</a:t>
          </a:r>
          <a:r>
            <a:rPr lang="en-US" sz="1900" kern="1200">
              <a:solidFill>
                <a:schemeClr val="tx1"/>
              </a:solidFill>
            </a:rPr>
            <a:t>: Completion of resilience training by all partners and establishment of a sustainable collective. Identifying barriers through system navigation project.</a:t>
          </a:r>
        </a:p>
      </dsp:txBody>
      <dsp:txXfrm>
        <a:off x="3678333" y="1103490"/>
        <a:ext cx="3672947" cy="2317330"/>
      </dsp:txXfrm>
    </dsp:sp>
    <dsp:sp modelId="{5A647B04-0709-4A8B-872D-8407BA417C17}">
      <dsp:nvSpPr>
        <dsp:cNvPr id="0" name=""/>
        <dsp:cNvSpPr/>
      </dsp:nvSpPr>
      <dsp:spPr>
        <a:xfrm>
          <a:off x="7351281" y="1103490"/>
          <a:ext cx="3672947" cy="2317330"/>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solidFill>
                <a:schemeClr val="tx1"/>
              </a:solidFill>
            </a:rPr>
            <a:t>Measurement</a:t>
          </a:r>
          <a:r>
            <a:rPr lang="en-US" sz="1900" kern="1200">
              <a:solidFill>
                <a:schemeClr val="tx1"/>
              </a:solidFill>
            </a:rPr>
            <a:t>:</a:t>
          </a:r>
        </a:p>
        <a:p>
          <a:pPr marL="114300" lvl="1" indent="-114300" algn="l" defTabSz="666750">
            <a:lnSpc>
              <a:spcPct val="90000"/>
            </a:lnSpc>
            <a:spcBef>
              <a:spcPct val="0"/>
            </a:spcBef>
            <a:spcAft>
              <a:spcPct val="15000"/>
            </a:spcAft>
            <a:buChar char="•"/>
          </a:pPr>
          <a:r>
            <a:rPr lang="en-US" sz="1500" b="1" kern="1200">
              <a:solidFill>
                <a:schemeClr val="tx1"/>
              </a:solidFill>
            </a:rPr>
            <a:t>Completion Rates</a:t>
          </a:r>
          <a:r>
            <a:rPr lang="en-US" sz="1500" kern="1200">
              <a:solidFill>
                <a:schemeClr val="tx1"/>
              </a:solidFill>
            </a:rPr>
            <a:t>: Track the completion of training sessions.</a:t>
          </a:r>
        </a:p>
        <a:p>
          <a:pPr marL="114300" lvl="1" indent="-114300" algn="l" defTabSz="666750">
            <a:lnSpc>
              <a:spcPct val="90000"/>
            </a:lnSpc>
            <a:spcBef>
              <a:spcPct val="0"/>
            </a:spcBef>
            <a:spcAft>
              <a:spcPct val="15000"/>
            </a:spcAft>
            <a:buChar char="•"/>
          </a:pPr>
          <a:r>
            <a:rPr lang="en-US" sz="1500" b="1" kern="1200">
              <a:solidFill>
                <a:schemeClr val="tx1"/>
              </a:solidFill>
            </a:rPr>
            <a:t>Action Group Effectiveness</a:t>
          </a:r>
          <a:r>
            <a:rPr lang="en-US" sz="1500" kern="1200">
              <a:solidFill>
                <a:schemeClr val="tx1"/>
              </a:solidFill>
            </a:rPr>
            <a:t>: Evaluate the action group’s impact on addressing root causes through annual reports and stakeholder feedback.</a:t>
          </a:r>
        </a:p>
      </dsp:txBody>
      <dsp:txXfrm>
        <a:off x="7351281" y="1103490"/>
        <a:ext cx="3672947" cy="2317330"/>
      </dsp:txXfrm>
    </dsp:sp>
    <dsp:sp modelId="{86EAFA83-EE29-40A5-8F35-8D340DC6BEFB}">
      <dsp:nvSpPr>
        <dsp:cNvPr id="0" name=""/>
        <dsp:cNvSpPr/>
      </dsp:nvSpPr>
      <dsp:spPr>
        <a:xfrm>
          <a:off x="0" y="3420821"/>
          <a:ext cx="11029615" cy="257481"/>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FDB15-C318-44C6-AE31-D2516723EB70}">
      <dsp:nvSpPr>
        <dsp:cNvPr id="0" name=""/>
        <dsp:cNvSpPr/>
      </dsp:nvSpPr>
      <dsp:spPr>
        <a:xfrm>
          <a:off x="0" y="0"/>
          <a:ext cx="11305181" cy="11034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b="1" kern="1200">
              <a:effectLst/>
              <a:latin typeface="+mn-lt"/>
              <a:ea typeface="Times New Roman" panose="02020603050405020304" pitchFamily="18" charset="0"/>
              <a:cs typeface="Times New Roman" panose="02020603050405020304" pitchFamily="18" charset="0"/>
            </a:rPr>
            <a:t>Objective</a:t>
          </a:r>
          <a:r>
            <a:rPr lang="en-CA" sz="3100" kern="1200">
              <a:effectLst/>
              <a:latin typeface="+mn-lt"/>
              <a:ea typeface="Times New Roman" panose="02020603050405020304" pitchFamily="18" charset="0"/>
              <a:cs typeface="Times New Roman" panose="02020603050405020304" pitchFamily="18" charset="0"/>
            </a:rPr>
            <a:t>: Empower communities to openly address and tackle resilience and equity barriers.</a:t>
          </a:r>
          <a:endParaRPr lang="en-CA" sz="3100" kern="1200">
            <a:effectLst/>
            <a:latin typeface="+mn-lt"/>
            <a:ea typeface="Aptos" panose="020B0004020202020204" pitchFamily="34" charset="0"/>
            <a:cs typeface="Times New Roman" panose="02020603050405020304" pitchFamily="18" charset="0"/>
          </a:endParaRPr>
        </a:p>
      </dsp:txBody>
      <dsp:txXfrm>
        <a:off x="0" y="0"/>
        <a:ext cx="11305181" cy="1103490"/>
      </dsp:txXfrm>
    </dsp:sp>
    <dsp:sp modelId="{4D4FE5E6-3D74-4398-BB64-372736E31D4E}">
      <dsp:nvSpPr>
        <dsp:cNvPr id="0" name=""/>
        <dsp:cNvSpPr/>
      </dsp:nvSpPr>
      <dsp:spPr>
        <a:xfrm>
          <a:off x="5520" y="1103490"/>
          <a:ext cx="3764713" cy="231733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a:effectLst/>
              <a:latin typeface="+mn-lt"/>
              <a:ea typeface="Times New Roman" panose="02020603050405020304" pitchFamily="18" charset="0"/>
              <a:cs typeface="Times New Roman" panose="02020603050405020304" pitchFamily="18" charset="0"/>
            </a:rPr>
            <a:t>Activities</a:t>
          </a:r>
          <a:r>
            <a:rPr lang="en-CA" sz="2200" kern="1200">
              <a:effectLst/>
              <a:latin typeface="+mn-lt"/>
              <a:ea typeface="Times New Roman" panose="02020603050405020304" pitchFamily="18" charset="0"/>
              <a:cs typeface="Times New Roman" panose="02020603050405020304" pitchFamily="18" charset="0"/>
            </a:rPr>
            <a:t>: Formation of a collective table, system navigators for referrals, and an action group for system improvement.</a:t>
          </a:r>
          <a:endParaRPr lang="en-CA" sz="2200" kern="1200">
            <a:effectLst/>
            <a:latin typeface="+mn-lt"/>
            <a:ea typeface="Aptos" panose="020B0004020202020204" pitchFamily="34" charset="0"/>
            <a:cs typeface="Times New Roman" panose="02020603050405020304" pitchFamily="18" charset="0"/>
          </a:endParaRPr>
        </a:p>
      </dsp:txBody>
      <dsp:txXfrm>
        <a:off x="5520" y="1103490"/>
        <a:ext cx="3764713" cy="2317330"/>
      </dsp:txXfrm>
    </dsp:sp>
    <dsp:sp modelId="{73A6446F-8DB3-449F-8159-AC5F0BDE081F}">
      <dsp:nvSpPr>
        <dsp:cNvPr id="0" name=""/>
        <dsp:cNvSpPr/>
      </dsp:nvSpPr>
      <dsp:spPr>
        <a:xfrm>
          <a:off x="3770233" y="1103490"/>
          <a:ext cx="3764713" cy="2317330"/>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a:solidFill>
                <a:schemeClr val="tx1"/>
              </a:solidFill>
              <a:effectLst/>
              <a:latin typeface="+mn-lt"/>
              <a:ea typeface="Times New Roman" panose="02020603050405020304" pitchFamily="18" charset="0"/>
              <a:cs typeface="Times New Roman" panose="02020603050405020304" pitchFamily="18" charset="0"/>
            </a:rPr>
            <a:t>Outcomes</a:t>
          </a:r>
          <a:r>
            <a:rPr lang="en-CA" sz="2200" kern="1200">
              <a:solidFill>
                <a:schemeClr val="tx1"/>
              </a:solidFill>
              <a:effectLst/>
              <a:latin typeface="+mn-lt"/>
              <a:ea typeface="Times New Roman" panose="02020603050405020304" pitchFamily="18" charset="0"/>
              <a:cs typeface="Times New Roman" panose="02020603050405020304" pitchFamily="18" charset="0"/>
            </a:rPr>
            <a:t>: Formation of stakeholder collective, use of service volume data for advocacy, and targeted system improvements.</a:t>
          </a:r>
          <a:endParaRPr lang="en-CA" sz="2200" kern="1200">
            <a:solidFill>
              <a:schemeClr val="tx1"/>
            </a:solidFill>
            <a:effectLst/>
            <a:latin typeface="+mn-lt"/>
            <a:ea typeface="Aptos" panose="020B0004020202020204" pitchFamily="34" charset="0"/>
            <a:cs typeface="Times New Roman" panose="02020603050405020304" pitchFamily="18" charset="0"/>
          </a:endParaRPr>
        </a:p>
      </dsp:txBody>
      <dsp:txXfrm>
        <a:off x="3770233" y="1103490"/>
        <a:ext cx="3764713" cy="2317330"/>
      </dsp:txXfrm>
    </dsp:sp>
    <dsp:sp modelId="{DC66D702-9E81-4629-9AE6-D3D8AAEA87FF}">
      <dsp:nvSpPr>
        <dsp:cNvPr id="0" name=""/>
        <dsp:cNvSpPr/>
      </dsp:nvSpPr>
      <dsp:spPr>
        <a:xfrm>
          <a:off x="7534947" y="1103490"/>
          <a:ext cx="3764713" cy="2317330"/>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b="1" kern="1200">
              <a:solidFill>
                <a:schemeClr val="tx1"/>
              </a:solidFill>
              <a:effectLst/>
              <a:latin typeface="+mn-lt"/>
              <a:ea typeface="Times New Roman" panose="02020603050405020304" pitchFamily="18" charset="0"/>
              <a:cs typeface="Times New Roman" panose="02020603050405020304" pitchFamily="18" charset="0"/>
            </a:rPr>
            <a:t>Measurement</a:t>
          </a:r>
          <a:r>
            <a:rPr lang="en-CA" sz="2200" kern="1200">
              <a:solidFill>
                <a:schemeClr val="tx1"/>
              </a:solidFill>
              <a:effectLst/>
              <a:latin typeface="+mn-lt"/>
              <a:ea typeface="Times New Roman" panose="02020603050405020304" pitchFamily="18" charset="0"/>
              <a:cs typeface="Times New Roman" panose="02020603050405020304" pitchFamily="18" charset="0"/>
            </a:rPr>
            <a:t>:</a:t>
          </a:r>
          <a:endParaRPr lang="en-CA" sz="2200" kern="1200">
            <a:solidFill>
              <a:schemeClr val="tx1"/>
            </a:solidFill>
            <a:effectLst/>
            <a:latin typeface="+mn-lt"/>
            <a:ea typeface="Aptos" panose="020B0004020202020204" pitchFamily="34"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CA" sz="1700" b="1" kern="1200">
              <a:solidFill>
                <a:schemeClr val="tx1"/>
              </a:solidFill>
              <a:effectLst/>
              <a:latin typeface="+mn-lt"/>
              <a:ea typeface="Times New Roman" panose="02020603050405020304" pitchFamily="18" charset="0"/>
              <a:cs typeface="Times New Roman" panose="02020603050405020304" pitchFamily="18" charset="0"/>
            </a:rPr>
            <a:t>Stakeholder Engagement</a:t>
          </a:r>
          <a:r>
            <a:rPr lang="en-CA" sz="1700" kern="1200">
              <a:solidFill>
                <a:schemeClr val="tx1"/>
              </a:solidFill>
              <a:effectLst/>
              <a:latin typeface="+mn-lt"/>
              <a:ea typeface="Times New Roman" panose="02020603050405020304" pitchFamily="18" charset="0"/>
              <a:cs typeface="Times New Roman" panose="02020603050405020304" pitchFamily="18" charset="0"/>
            </a:rPr>
            <a:t>: Assess the regularity and impact of meetings.</a:t>
          </a:r>
          <a:endParaRPr lang="en-CA" sz="1700" kern="1200">
            <a:solidFill>
              <a:schemeClr val="tx1"/>
            </a:solidFill>
            <a:effectLst/>
            <a:latin typeface="+mn-lt"/>
            <a:ea typeface="Aptos" panose="020B0004020202020204" pitchFamily="34" charset="0"/>
            <a:cs typeface="Times New Roman" panose="02020603050405020304" pitchFamily="18" charset="0"/>
          </a:endParaRPr>
        </a:p>
        <a:p>
          <a:pPr marL="171450" lvl="1" indent="-171450" algn="l" defTabSz="755650">
            <a:lnSpc>
              <a:spcPct val="90000"/>
            </a:lnSpc>
            <a:spcBef>
              <a:spcPct val="0"/>
            </a:spcBef>
            <a:spcAft>
              <a:spcPct val="15000"/>
            </a:spcAft>
            <a:buChar char="•"/>
          </a:pPr>
          <a:r>
            <a:rPr lang="en-CA" sz="1700" b="1" kern="1200">
              <a:solidFill>
                <a:schemeClr val="tx1"/>
              </a:solidFill>
              <a:effectLst/>
              <a:latin typeface="+mn-lt"/>
              <a:ea typeface="Times New Roman" panose="02020603050405020304" pitchFamily="18" charset="0"/>
              <a:cs typeface="Times New Roman" panose="02020603050405020304" pitchFamily="18" charset="0"/>
            </a:rPr>
            <a:t>System Navigator Data Use</a:t>
          </a:r>
          <a:r>
            <a:rPr lang="en-CA" sz="1700" kern="1200">
              <a:solidFill>
                <a:schemeClr val="tx1"/>
              </a:solidFill>
              <a:effectLst/>
              <a:latin typeface="+mn-lt"/>
              <a:ea typeface="Times New Roman" panose="02020603050405020304" pitchFamily="18" charset="0"/>
              <a:cs typeface="Times New Roman" panose="02020603050405020304" pitchFamily="18" charset="0"/>
            </a:rPr>
            <a:t>: Analyze how effectively data is being used for advocacy and system improvements.</a:t>
          </a:r>
          <a:endParaRPr lang="en-CA" sz="1700" kern="1200">
            <a:solidFill>
              <a:schemeClr val="tx1"/>
            </a:solidFill>
            <a:effectLst/>
            <a:latin typeface="+mn-lt"/>
            <a:ea typeface="Aptos" panose="020B0004020202020204" pitchFamily="34" charset="0"/>
            <a:cs typeface="Times New Roman" panose="02020603050405020304" pitchFamily="18" charset="0"/>
          </a:endParaRPr>
        </a:p>
      </dsp:txBody>
      <dsp:txXfrm>
        <a:off x="7534947" y="1103490"/>
        <a:ext cx="3764713" cy="2317330"/>
      </dsp:txXfrm>
    </dsp:sp>
    <dsp:sp modelId="{1D7F677C-A550-4639-A653-0186D40A1367}">
      <dsp:nvSpPr>
        <dsp:cNvPr id="0" name=""/>
        <dsp:cNvSpPr/>
      </dsp:nvSpPr>
      <dsp:spPr>
        <a:xfrm>
          <a:off x="0" y="3420821"/>
          <a:ext cx="11305181" cy="25748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07D80-2C93-4129-B71C-54B3DBF9E78D}">
      <dsp:nvSpPr>
        <dsp:cNvPr id="0" name=""/>
        <dsp:cNvSpPr/>
      </dsp:nvSpPr>
      <dsp:spPr>
        <a:xfrm>
          <a:off x="0" y="0"/>
          <a:ext cx="11305181" cy="1103490"/>
        </a:xfrm>
        <a:prstGeom prst="rect">
          <a:avLst/>
        </a:prstGeom>
        <a:solidFill>
          <a:schemeClr val="accent2">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b="1" kern="1200">
              <a:effectLst/>
              <a:latin typeface="+mn-lt"/>
              <a:ea typeface="Times New Roman" panose="02020603050405020304" pitchFamily="18" charset="0"/>
              <a:cs typeface="Times New Roman" panose="02020603050405020304" pitchFamily="18" charset="0"/>
            </a:rPr>
            <a:t>Objective</a:t>
          </a:r>
          <a:r>
            <a:rPr lang="en-CA" sz="3100" kern="1200">
              <a:effectLst/>
              <a:latin typeface="+mn-lt"/>
              <a:ea typeface="Times New Roman" panose="02020603050405020304" pitchFamily="18" charset="0"/>
              <a:cs typeface="Times New Roman" panose="02020603050405020304" pitchFamily="18" charset="0"/>
            </a:rPr>
            <a:t>: Enhance partner collaboration to effectively leverage and coordinate resources.</a:t>
          </a:r>
          <a:endParaRPr lang="en-CA" sz="3100" kern="1200">
            <a:effectLst/>
            <a:latin typeface="+mn-lt"/>
            <a:ea typeface="Aptos" panose="020B0004020202020204" pitchFamily="34" charset="0"/>
            <a:cs typeface="Times New Roman" panose="02020603050405020304" pitchFamily="18" charset="0"/>
          </a:endParaRPr>
        </a:p>
      </dsp:txBody>
      <dsp:txXfrm>
        <a:off x="0" y="0"/>
        <a:ext cx="11305181" cy="1103490"/>
      </dsp:txXfrm>
    </dsp:sp>
    <dsp:sp modelId="{DA64510F-239A-43D1-A787-A0C422707468}">
      <dsp:nvSpPr>
        <dsp:cNvPr id="0" name=""/>
        <dsp:cNvSpPr/>
      </dsp:nvSpPr>
      <dsp:spPr>
        <a:xfrm>
          <a:off x="5520" y="1103490"/>
          <a:ext cx="3764713" cy="231733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a:effectLst/>
              <a:latin typeface="+mn-lt"/>
              <a:ea typeface="Times New Roman" panose="02020603050405020304" pitchFamily="18" charset="0"/>
              <a:cs typeface="Times New Roman" panose="02020603050405020304" pitchFamily="18" charset="0"/>
            </a:rPr>
            <a:t>Activities</a:t>
          </a:r>
          <a:r>
            <a:rPr lang="en-CA" sz="2200" kern="1200">
              <a:effectLst/>
              <a:latin typeface="+mn-lt"/>
              <a:ea typeface="Times New Roman" panose="02020603050405020304" pitchFamily="18" charset="0"/>
              <a:cs typeface="Times New Roman" panose="02020603050405020304" pitchFamily="18" charset="0"/>
            </a:rPr>
            <a:t>: Establish a collaborative action group, person-centric program evaluations, and network resource mapping.</a:t>
          </a:r>
          <a:endParaRPr lang="en-CA" sz="2200" kern="1200">
            <a:effectLst/>
            <a:latin typeface="+mn-lt"/>
            <a:ea typeface="Aptos" panose="020B0004020202020204" pitchFamily="34" charset="0"/>
            <a:cs typeface="Times New Roman" panose="02020603050405020304" pitchFamily="18" charset="0"/>
          </a:endParaRPr>
        </a:p>
      </dsp:txBody>
      <dsp:txXfrm>
        <a:off x="5520" y="1103490"/>
        <a:ext cx="3764713" cy="2317330"/>
      </dsp:txXfrm>
    </dsp:sp>
    <dsp:sp modelId="{DBE5A7AB-932A-4866-853C-6B1B55D5AC0D}">
      <dsp:nvSpPr>
        <dsp:cNvPr id="0" name=""/>
        <dsp:cNvSpPr/>
      </dsp:nvSpPr>
      <dsp:spPr>
        <a:xfrm>
          <a:off x="3770233" y="1103490"/>
          <a:ext cx="3764713" cy="2317330"/>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b="1" kern="1200">
              <a:solidFill>
                <a:schemeClr val="tx1"/>
              </a:solidFill>
              <a:effectLst/>
              <a:latin typeface="+mn-lt"/>
              <a:ea typeface="Times New Roman" panose="02020603050405020304" pitchFamily="18" charset="0"/>
              <a:cs typeface="Times New Roman" panose="02020603050405020304" pitchFamily="18" charset="0"/>
            </a:rPr>
            <a:t>Outcomes</a:t>
          </a:r>
          <a:r>
            <a:rPr lang="en-CA" sz="2200" kern="1200">
              <a:solidFill>
                <a:schemeClr val="tx1"/>
              </a:solidFill>
              <a:effectLst/>
              <a:latin typeface="+mn-lt"/>
              <a:ea typeface="Times New Roman" panose="02020603050405020304" pitchFamily="18" charset="0"/>
              <a:cs typeface="Times New Roman" panose="02020603050405020304" pitchFamily="18" charset="0"/>
            </a:rPr>
            <a:t>: Address significant and minor community issues annually through collective efforts.</a:t>
          </a:r>
          <a:endParaRPr lang="en-CA" sz="2200" kern="1200">
            <a:solidFill>
              <a:schemeClr val="tx1"/>
            </a:solidFill>
            <a:effectLst/>
            <a:latin typeface="+mn-lt"/>
            <a:ea typeface="Aptos" panose="020B0004020202020204" pitchFamily="34" charset="0"/>
            <a:cs typeface="Times New Roman" panose="02020603050405020304" pitchFamily="18" charset="0"/>
          </a:endParaRPr>
        </a:p>
      </dsp:txBody>
      <dsp:txXfrm>
        <a:off x="3770233" y="1103490"/>
        <a:ext cx="3764713" cy="2317330"/>
      </dsp:txXfrm>
    </dsp:sp>
    <dsp:sp modelId="{D076D803-46CD-437B-A3ED-4C1F5569CFB2}">
      <dsp:nvSpPr>
        <dsp:cNvPr id="0" name=""/>
        <dsp:cNvSpPr/>
      </dsp:nvSpPr>
      <dsp:spPr>
        <a:xfrm>
          <a:off x="7534947" y="1103490"/>
          <a:ext cx="3764713" cy="2317330"/>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b="1" kern="1200">
              <a:solidFill>
                <a:schemeClr val="tx1"/>
              </a:solidFill>
              <a:effectLst/>
              <a:latin typeface="+mn-lt"/>
              <a:ea typeface="Times New Roman" panose="02020603050405020304" pitchFamily="18" charset="0"/>
              <a:cs typeface="Times New Roman" panose="02020603050405020304" pitchFamily="18" charset="0"/>
            </a:rPr>
            <a:t>Measurement</a:t>
          </a:r>
          <a:r>
            <a:rPr lang="en-CA" sz="2200" kern="1200">
              <a:solidFill>
                <a:schemeClr val="tx1"/>
              </a:solidFill>
              <a:effectLst/>
              <a:latin typeface="+mn-lt"/>
              <a:ea typeface="Times New Roman" panose="02020603050405020304" pitchFamily="18" charset="0"/>
              <a:cs typeface="Times New Roman" panose="02020603050405020304" pitchFamily="18" charset="0"/>
            </a:rPr>
            <a:t>:</a:t>
          </a:r>
          <a:endParaRPr lang="en-CA" sz="2200" kern="1200">
            <a:solidFill>
              <a:schemeClr val="tx1"/>
            </a:solidFill>
            <a:effectLst/>
            <a:latin typeface="+mn-lt"/>
            <a:ea typeface="Aptos" panose="020B0004020202020204" pitchFamily="34"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CA" sz="1700" b="1" kern="1200">
              <a:solidFill>
                <a:schemeClr val="tx1"/>
              </a:solidFill>
              <a:effectLst/>
              <a:latin typeface="+mn-lt"/>
              <a:ea typeface="Times New Roman" panose="02020603050405020304" pitchFamily="18" charset="0"/>
              <a:cs typeface="Times New Roman" panose="02020603050405020304" pitchFamily="18" charset="0"/>
            </a:rPr>
            <a:t>Collaborative Impact</a:t>
          </a:r>
          <a:r>
            <a:rPr lang="en-CA" sz="1700" kern="1200">
              <a:solidFill>
                <a:schemeClr val="tx1"/>
              </a:solidFill>
              <a:effectLst/>
              <a:latin typeface="+mn-lt"/>
              <a:ea typeface="Times New Roman" panose="02020603050405020304" pitchFamily="18" charset="0"/>
              <a:cs typeface="Times New Roman" panose="02020603050405020304" pitchFamily="18" charset="0"/>
            </a:rPr>
            <a:t>: Analyze collaborative efforts through feedback and resource mapping studies; emergent learning, appreciative inquiry, and collaboration of continuum</a:t>
          </a:r>
          <a:endParaRPr lang="en-CA" sz="1700" kern="1200">
            <a:solidFill>
              <a:schemeClr val="tx1"/>
            </a:solidFill>
            <a:effectLst/>
            <a:latin typeface="+mn-lt"/>
            <a:ea typeface="Aptos" panose="020B0004020202020204" pitchFamily="34" charset="0"/>
            <a:cs typeface="Times New Roman" panose="02020603050405020304" pitchFamily="18" charset="0"/>
          </a:endParaRPr>
        </a:p>
      </dsp:txBody>
      <dsp:txXfrm>
        <a:off x="7534947" y="1103490"/>
        <a:ext cx="3764713" cy="2317330"/>
      </dsp:txXfrm>
    </dsp:sp>
    <dsp:sp modelId="{36573320-BCBE-4568-8829-CD83C9AD013F}">
      <dsp:nvSpPr>
        <dsp:cNvPr id="0" name=""/>
        <dsp:cNvSpPr/>
      </dsp:nvSpPr>
      <dsp:spPr>
        <a:xfrm>
          <a:off x="0" y="3420821"/>
          <a:ext cx="11305181" cy="257481"/>
        </a:xfrm>
        <a:prstGeom prst="rect">
          <a:avLst/>
        </a:prstGeom>
        <a:solidFill>
          <a:schemeClr val="accent2">
            <a:shade val="90000"/>
            <a:hueOff val="0"/>
            <a:satOff val="0"/>
            <a:lumOff val="0"/>
            <a:alphaOff val="0"/>
          </a:schemeClr>
        </a:soli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1">
          <a:scrgbClr r="0" g="0" b="0"/>
        </a:fillRef>
        <a:effectRef idx="3">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C4C64-DEDF-4221-BCFF-1FF2765666B1}">
      <dsp:nvSpPr>
        <dsp:cNvPr id="0" name=""/>
        <dsp:cNvSpPr/>
      </dsp:nvSpPr>
      <dsp:spPr>
        <a:xfrm>
          <a:off x="0" y="0"/>
          <a:ext cx="11029615" cy="11034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b="1" kern="1200">
              <a:effectLst/>
              <a:ea typeface="Times New Roman" panose="02020603050405020304" pitchFamily="18" charset="0"/>
              <a:cs typeface="Times New Roman" panose="02020603050405020304" pitchFamily="18" charset="0"/>
            </a:rPr>
            <a:t>Objective</a:t>
          </a:r>
          <a:r>
            <a:rPr lang="en-CA" sz="3100" kern="1200">
              <a:effectLst/>
              <a:ea typeface="Times New Roman" panose="02020603050405020304" pitchFamily="18" charset="0"/>
              <a:cs typeface="Times New Roman" panose="02020603050405020304" pitchFamily="18" charset="0"/>
            </a:rPr>
            <a:t>: Develop clear governance and ensure accountability.</a:t>
          </a:r>
          <a:endParaRPr lang="en-CA" sz="3100" kern="1200">
            <a:effectLst/>
            <a:ea typeface="Aptos" panose="020B0004020202020204" pitchFamily="34" charset="0"/>
            <a:cs typeface="Times New Roman" panose="02020603050405020304" pitchFamily="18" charset="0"/>
          </a:endParaRPr>
        </a:p>
      </dsp:txBody>
      <dsp:txXfrm>
        <a:off x="0" y="0"/>
        <a:ext cx="11029615" cy="1103490"/>
      </dsp:txXfrm>
    </dsp:sp>
    <dsp:sp modelId="{E5AECCFE-9C50-4CB5-BB45-9154CE2C521B}">
      <dsp:nvSpPr>
        <dsp:cNvPr id="0" name=""/>
        <dsp:cNvSpPr/>
      </dsp:nvSpPr>
      <dsp:spPr>
        <a:xfrm>
          <a:off x="5385" y="1103490"/>
          <a:ext cx="3672947" cy="2317330"/>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a:effectLst/>
              <a:ea typeface="Times New Roman" panose="02020603050405020304" pitchFamily="18" charset="0"/>
              <a:cs typeface="Times New Roman" panose="02020603050405020304" pitchFamily="18" charset="0"/>
            </a:rPr>
            <a:t>Activities</a:t>
          </a:r>
          <a:r>
            <a:rPr lang="en-CA" sz="1800" kern="1200">
              <a:effectLst/>
              <a:ea typeface="Times New Roman" panose="02020603050405020304" pitchFamily="18" charset="0"/>
              <a:cs typeface="Times New Roman" panose="02020603050405020304" pitchFamily="18" charset="0"/>
            </a:rPr>
            <a:t>: Establish a backbone structure and a governance framework defining roles.</a:t>
          </a:r>
          <a:endParaRPr lang="en-CA" sz="1800" kern="1200">
            <a:effectLst/>
            <a:ea typeface="Aptos" panose="020B0004020202020204" pitchFamily="34" charset="0"/>
            <a:cs typeface="Times New Roman" panose="02020603050405020304" pitchFamily="18" charset="0"/>
          </a:endParaRPr>
        </a:p>
      </dsp:txBody>
      <dsp:txXfrm>
        <a:off x="5385" y="1103490"/>
        <a:ext cx="3672947" cy="2317330"/>
      </dsp:txXfrm>
    </dsp:sp>
    <dsp:sp modelId="{91C213C5-3EE7-4077-9B1E-5E4FBA8EB81B}">
      <dsp:nvSpPr>
        <dsp:cNvPr id="0" name=""/>
        <dsp:cNvSpPr/>
      </dsp:nvSpPr>
      <dsp:spPr>
        <a:xfrm>
          <a:off x="3678333" y="1103490"/>
          <a:ext cx="3672947" cy="2317330"/>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a:solidFill>
                <a:schemeClr val="tx1"/>
              </a:solidFill>
              <a:effectLst/>
              <a:ea typeface="Times New Roman" panose="02020603050405020304" pitchFamily="18" charset="0"/>
              <a:cs typeface="Times New Roman" panose="02020603050405020304" pitchFamily="18" charset="0"/>
            </a:rPr>
            <a:t>Outcomes</a:t>
          </a:r>
          <a:r>
            <a:rPr lang="en-CA" sz="1800" kern="1200">
              <a:solidFill>
                <a:schemeClr val="tx1"/>
              </a:solidFill>
              <a:effectLst/>
              <a:ea typeface="Times New Roman" panose="02020603050405020304" pitchFamily="18" charset="0"/>
              <a:cs typeface="Times New Roman" panose="02020603050405020304" pitchFamily="18" charset="0"/>
            </a:rPr>
            <a:t>: Implementation of a governance framework and positive partnership feedback.</a:t>
          </a:r>
          <a:endParaRPr lang="en-CA" sz="1800" kern="1200">
            <a:solidFill>
              <a:schemeClr val="tx1"/>
            </a:solidFill>
            <a:effectLst/>
            <a:ea typeface="Aptos" panose="020B0004020202020204" pitchFamily="34" charset="0"/>
            <a:cs typeface="Times New Roman" panose="02020603050405020304" pitchFamily="18" charset="0"/>
          </a:endParaRPr>
        </a:p>
      </dsp:txBody>
      <dsp:txXfrm>
        <a:off x="3678333" y="1103490"/>
        <a:ext cx="3672947" cy="2317330"/>
      </dsp:txXfrm>
    </dsp:sp>
    <dsp:sp modelId="{898B5A74-1A27-4BF7-99BB-932165217885}">
      <dsp:nvSpPr>
        <dsp:cNvPr id="0" name=""/>
        <dsp:cNvSpPr/>
      </dsp:nvSpPr>
      <dsp:spPr>
        <a:xfrm>
          <a:off x="7351281" y="1103490"/>
          <a:ext cx="3672947" cy="2317330"/>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b="1" kern="1200">
              <a:solidFill>
                <a:schemeClr val="tx1"/>
              </a:solidFill>
              <a:effectLst/>
              <a:ea typeface="Times New Roman" panose="02020603050405020304" pitchFamily="18" charset="0"/>
              <a:cs typeface="Times New Roman" panose="02020603050405020304" pitchFamily="18" charset="0"/>
            </a:rPr>
            <a:t>Measurement</a:t>
          </a:r>
          <a:r>
            <a:rPr lang="en-CA" sz="1800" kern="1200">
              <a:solidFill>
                <a:schemeClr val="tx1"/>
              </a:solidFill>
              <a:effectLst/>
              <a:ea typeface="Times New Roman" panose="02020603050405020304" pitchFamily="18" charset="0"/>
              <a:cs typeface="Times New Roman" panose="02020603050405020304" pitchFamily="18" charset="0"/>
            </a:rPr>
            <a:t>:</a:t>
          </a:r>
          <a:endParaRPr lang="en-CA" sz="1800" kern="1200">
            <a:solidFill>
              <a:schemeClr val="tx1"/>
            </a:solidFill>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CA" sz="1400" b="1" kern="1200">
              <a:solidFill>
                <a:schemeClr val="tx1"/>
              </a:solidFill>
              <a:effectLst/>
              <a:ea typeface="Times New Roman" panose="02020603050405020304" pitchFamily="18" charset="0"/>
              <a:cs typeface="Times New Roman" panose="02020603050405020304" pitchFamily="18" charset="0"/>
            </a:rPr>
            <a:t>Governance Structure Effectiveness</a:t>
          </a:r>
          <a:r>
            <a:rPr lang="en-CA" sz="1400" kern="1200">
              <a:solidFill>
                <a:schemeClr val="tx1"/>
              </a:solidFill>
              <a:effectLst/>
              <a:ea typeface="Times New Roman" panose="02020603050405020304" pitchFamily="18" charset="0"/>
              <a:cs typeface="Times New Roman" panose="02020603050405020304" pitchFamily="18" charset="0"/>
            </a:rPr>
            <a:t>: Review the functionality and clarity of the governance structure through annual assessments.</a:t>
          </a:r>
          <a:endParaRPr lang="en-CA" sz="1400" kern="1200">
            <a:solidFill>
              <a:schemeClr val="tx1"/>
            </a:solidFill>
            <a:ea typeface="Times New Roman" panose="02020603050405020304" pitchFamily="18"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CA" sz="1400" b="1" kern="1200">
              <a:solidFill>
                <a:schemeClr val="tx1"/>
              </a:solidFill>
              <a:effectLst/>
              <a:ea typeface="Times New Roman" panose="02020603050405020304" pitchFamily="18" charset="0"/>
              <a:cs typeface="Times New Roman" panose="02020603050405020304" pitchFamily="18" charset="0"/>
            </a:rPr>
            <a:t>Partner Feedback</a:t>
          </a:r>
          <a:r>
            <a:rPr lang="en-CA" sz="1400" kern="1200">
              <a:solidFill>
                <a:schemeClr val="tx1"/>
              </a:solidFill>
              <a:effectLst/>
              <a:ea typeface="Times New Roman" panose="02020603050405020304" pitchFamily="18" charset="0"/>
              <a:cs typeface="Times New Roman" panose="02020603050405020304" pitchFamily="18" charset="0"/>
            </a:rPr>
            <a:t>: Gather and analyze partner feedback on governance and project management.</a:t>
          </a:r>
          <a:endParaRPr lang="en-CA" sz="1400" kern="1200">
            <a:solidFill>
              <a:schemeClr val="tx1"/>
            </a:solidFill>
            <a:effectLst/>
            <a:ea typeface="Aptos" panose="020B0004020202020204" pitchFamily="34" charset="0"/>
            <a:cs typeface="Times New Roman" panose="02020603050405020304" pitchFamily="18" charset="0"/>
          </a:endParaRPr>
        </a:p>
      </dsp:txBody>
      <dsp:txXfrm>
        <a:off x="7351281" y="1103490"/>
        <a:ext cx="3672947" cy="2317330"/>
      </dsp:txXfrm>
    </dsp:sp>
    <dsp:sp modelId="{2223654E-34C9-4465-BA5E-CFC03DBD822A}">
      <dsp:nvSpPr>
        <dsp:cNvPr id="0" name=""/>
        <dsp:cNvSpPr/>
      </dsp:nvSpPr>
      <dsp:spPr>
        <a:xfrm>
          <a:off x="0" y="3420821"/>
          <a:ext cx="11029615" cy="25748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EA1CB-02EA-43A7-B85D-100978C73A0A}">
      <dsp:nvSpPr>
        <dsp:cNvPr id="0" name=""/>
        <dsp:cNvSpPr/>
      </dsp:nvSpPr>
      <dsp:spPr>
        <a:xfrm>
          <a:off x="0" y="0"/>
          <a:ext cx="11305181" cy="1132360"/>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ClrTx/>
            <a:buSzTx/>
            <a:buFontTx/>
            <a:buNone/>
          </a:pPr>
          <a:r>
            <a:rPr kumimoji="0" lang="en-US" altLang="en-US" sz="2800" b="1" i="0" u="none" strike="noStrike" kern="1200" cap="none" normalizeH="0" baseline="0">
              <a:effectLst/>
            </a:rPr>
            <a:t>Objective</a:t>
          </a:r>
          <a:r>
            <a:rPr kumimoji="0" lang="en-US" altLang="en-US" sz="2800" b="0" i="0" u="none" strike="noStrike" kern="1200" cap="none" normalizeH="0" baseline="0">
              <a:effectLst/>
            </a:rPr>
            <a:t>: Enhance children, youth, and families’ resilience by fostering opportunities for personal and community growth.</a:t>
          </a:r>
          <a:endParaRPr lang="en-CA" sz="2800" kern="1200"/>
        </a:p>
      </dsp:txBody>
      <dsp:txXfrm>
        <a:off x="0" y="0"/>
        <a:ext cx="11305181" cy="1132360"/>
      </dsp:txXfrm>
    </dsp:sp>
    <dsp:sp modelId="{A2BD9852-77FD-4E8B-A16C-934361368F34}">
      <dsp:nvSpPr>
        <dsp:cNvPr id="0" name=""/>
        <dsp:cNvSpPr/>
      </dsp:nvSpPr>
      <dsp:spPr>
        <a:xfrm>
          <a:off x="5520" y="1132360"/>
          <a:ext cx="3764713" cy="2377956"/>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0" lang="en-US" altLang="en-US" sz="1700" b="1" i="0" u="none" strike="noStrike" kern="1200" cap="none" normalizeH="0" baseline="0">
              <a:effectLst/>
            </a:rPr>
            <a:t>Activities</a:t>
          </a:r>
          <a:r>
            <a:rPr kumimoji="0" lang="en-US" altLang="en-US" sz="1700" b="0" i="0" u="none" strike="noStrike" kern="1200" cap="none" normalizeH="0" baseline="0">
              <a:effectLst/>
            </a:rPr>
            <a:t>: Participation and data integration in child welfare programs, needs assessment, and delivery of youth, children, and families programming. Action Group Access to Resources.</a:t>
          </a:r>
        </a:p>
      </dsp:txBody>
      <dsp:txXfrm>
        <a:off x="5520" y="1132360"/>
        <a:ext cx="3764713" cy="2377956"/>
      </dsp:txXfrm>
    </dsp:sp>
    <dsp:sp modelId="{C34F7A92-29CD-45EB-9A83-45A51506983A}">
      <dsp:nvSpPr>
        <dsp:cNvPr id="0" name=""/>
        <dsp:cNvSpPr/>
      </dsp:nvSpPr>
      <dsp:spPr>
        <a:xfrm>
          <a:off x="3770233" y="1132360"/>
          <a:ext cx="3764713" cy="2377956"/>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kumimoji="0" lang="en-US" altLang="en-US" sz="1700" b="1" i="0" u="none" strike="noStrike" kern="1200" cap="none" normalizeH="0" baseline="0">
              <a:solidFill>
                <a:schemeClr val="tx1"/>
              </a:solidFill>
              <a:effectLst/>
            </a:rPr>
            <a:t>Outcomes</a:t>
          </a:r>
          <a:r>
            <a:rPr kumimoji="0" lang="en-US" altLang="en-US" sz="1700" b="0" i="0" u="none" strike="noStrike" kern="1200" cap="none" normalizeH="0" baseline="0">
              <a:solidFill>
                <a:schemeClr val="tx1"/>
              </a:solidFill>
              <a:effectLst/>
            </a:rPr>
            <a:t>: Enhanced resilience in children, youth, and Families,</a:t>
          </a:r>
        </a:p>
      </dsp:txBody>
      <dsp:txXfrm>
        <a:off x="3770233" y="1132360"/>
        <a:ext cx="3764713" cy="2377956"/>
      </dsp:txXfrm>
    </dsp:sp>
    <dsp:sp modelId="{6AD9C751-D7BE-47CB-94DF-95F663925C8B}">
      <dsp:nvSpPr>
        <dsp:cNvPr id="0" name=""/>
        <dsp:cNvSpPr/>
      </dsp:nvSpPr>
      <dsp:spPr>
        <a:xfrm>
          <a:off x="7534947" y="1132360"/>
          <a:ext cx="3764713" cy="2377956"/>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kumimoji="0" lang="en-US" altLang="en-US" sz="1700" b="1" i="0" u="none" strike="noStrike" kern="1200" cap="none" normalizeH="0" baseline="0">
              <a:solidFill>
                <a:schemeClr val="tx1"/>
              </a:solidFill>
              <a:effectLst/>
            </a:rPr>
            <a:t>Measurement</a:t>
          </a:r>
          <a:r>
            <a:rPr kumimoji="0" lang="en-US" altLang="en-US" sz="1700" b="0" i="0" u="none" strike="noStrike" kern="1200" cap="none" normalizeH="0" baseline="0">
              <a:solidFill>
                <a:schemeClr val="tx1"/>
              </a:solidFill>
              <a:effectLst/>
            </a:rPr>
            <a:t>:</a:t>
          </a:r>
        </a:p>
        <a:p>
          <a:pPr marL="114300" lvl="1" indent="-114300" algn="l" defTabSz="577850">
            <a:lnSpc>
              <a:spcPct val="90000"/>
            </a:lnSpc>
            <a:spcBef>
              <a:spcPct val="0"/>
            </a:spcBef>
            <a:spcAft>
              <a:spcPct val="15000"/>
            </a:spcAft>
            <a:buChar char="•"/>
          </a:pPr>
          <a:r>
            <a:rPr kumimoji="0" lang="en-US" altLang="en-US" sz="1300" b="1" i="0" u="none" strike="noStrike" kern="1200" cap="none" normalizeH="0" baseline="0">
              <a:solidFill>
                <a:schemeClr val="tx1"/>
              </a:solidFill>
              <a:effectLst/>
            </a:rPr>
            <a:t>Program Outcomes</a:t>
          </a:r>
          <a:r>
            <a:rPr kumimoji="0" lang="en-US" altLang="en-US" sz="1300" b="0" i="0" u="none" strike="noStrike" kern="1200" cap="none" normalizeH="0" baseline="0">
              <a:solidFill>
                <a:schemeClr val="tx1"/>
              </a:solidFill>
              <a:effectLst/>
            </a:rPr>
            <a:t>: Evaluate the effectiveness of youth programs through participant feedback and pre/post assessments.</a:t>
          </a:r>
        </a:p>
        <a:p>
          <a:pPr marL="114300" lvl="1" indent="-114300" algn="l" defTabSz="577850">
            <a:lnSpc>
              <a:spcPct val="90000"/>
            </a:lnSpc>
            <a:spcBef>
              <a:spcPct val="0"/>
            </a:spcBef>
            <a:spcAft>
              <a:spcPct val="15000"/>
            </a:spcAft>
            <a:buChar char="•"/>
          </a:pPr>
          <a:r>
            <a:rPr kumimoji="0" lang="en-US" altLang="en-US" sz="1300" b="1" i="0" u="none" strike="noStrike" kern="1200" cap="none" normalizeH="0" baseline="0">
              <a:solidFill>
                <a:schemeClr val="tx1"/>
              </a:solidFill>
              <a:effectLst/>
            </a:rPr>
            <a:t>Needs Assessment Results</a:t>
          </a:r>
          <a:r>
            <a:rPr kumimoji="0" lang="en-US" altLang="en-US" sz="1300" b="0" i="0" u="none" strike="noStrike" kern="1200" cap="none" normalizeH="0" baseline="0">
              <a:solidFill>
                <a:schemeClr val="tx1"/>
              </a:solidFill>
              <a:effectLst/>
            </a:rPr>
            <a:t>: Review the alignment of programs with the identified needs of the youth, children, and families.</a:t>
          </a:r>
        </a:p>
        <a:p>
          <a:pPr marL="114300" lvl="1" indent="-114300" algn="l" defTabSz="577850">
            <a:lnSpc>
              <a:spcPct val="90000"/>
            </a:lnSpc>
            <a:spcBef>
              <a:spcPct val="0"/>
            </a:spcBef>
            <a:spcAft>
              <a:spcPct val="15000"/>
            </a:spcAft>
            <a:buChar char="•"/>
          </a:pPr>
          <a:r>
            <a:rPr kumimoji="0" lang="en-US" altLang="en-US" sz="1300" b="1" i="0" u="none" strike="noStrike" kern="1200" cap="none" normalizeH="0" baseline="0">
              <a:solidFill>
                <a:schemeClr val="tx1"/>
              </a:solidFill>
              <a:effectLst/>
            </a:rPr>
            <a:t>Youth in Care Outcomes</a:t>
          </a:r>
          <a:r>
            <a:rPr kumimoji="0" lang="en-US" altLang="en-US" sz="1300" b="0" i="0" u="none" strike="noStrike" kern="1200" cap="none" normalizeH="0" baseline="0">
              <a:solidFill>
                <a:schemeClr val="tx1"/>
              </a:solidFill>
              <a:effectLst/>
            </a:rPr>
            <a:t>: Monitor specific indicators related to youth in care to assess changes post-intervention.</a:t>
          </a:r>
        </a:p>
      </dsp:txBody>
      <dsp:txXfrm>
        <a:off x="7534947" y="1132360"/>
        <a:ext cx="3764713" cy="2377956"/>
      </dsp:txXfrm>
    </dsp:sp>
    <dsp:sp modelId="{9EB7D9F8-A7FB-4B04-8A46-13C6C627B46B}">
      <dsp:nvSpPr>
        <dsp:cNvPr id="0" name=""/>
        <dsp:cNvSpPr/>
      </dsp:nvSpPr>
      <dsp:spPr>
        <a:xfrm>
          <a:off x="0" y="3510316"/>
          <a:ext cx="11305181" cy="264217"/>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956EF-CA1B-4EB9-9109-175DF7772793}">
      <dsp:nvSpPr>
        <dsp:cNvPr id="0" name=""/>
        <dsp:cNvSpPr/>
      </dsp:nvSpPr>
      <dsp:spPr>
        <a:xfrm>
          <a:off x="0" y="0"/>
          <a:ext cx="11029615" cy="1103490"/>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ClrTx/>
            <a:buSzTx/>
            <a:buFontTx/>
            <a:buNone/>
          </a:pPr>
          <a:r>
            <a:rPr kumimoji="0" lang="en-US" altLang="en-US" sz="3100" b="1" i="0" u="none" strike="noStrike" kern="1200" cap="none" normalizeH="0" baseline="0">
              <a:effectLst/>
              <a:latin typeface="Arial" panose="020B0604020202020204" pitchFamily="34" charset="0"/>
            </a:rPr>
            <a:t>Objective</a:t>
          </a:r>
          <a:r>
            <a:rPr kumimoji="0" lang="en-US" altLang="en-US" sz="3100" b="0" i="0" u="none" strike="noStrike" kern="1200" cap="none" normalizeH="0" baseline="0">
              <a:effectLst/>
              <a:latin typeface="Arial" panose="020B0604020202020204" pitchFamily="34" charset="0"/>
            </a:rPr>
            <a:t>: Enable youth to develop a strong sense of identity and community connection.</a:t>
          </a:r>
          <a:endParaRPr lang="en-CA" sz="3100" kern="1200"/>
        </a:p>
      </dsp:txBody>
      <dsp:txXfrm>
        <a:off x="0" y="0"/>
        <a:ext cx="11029615" cy="1103490"/>
      </dsp:txXfrm>
    </dsp:sp>
    <dsp:sp modelId="{0BB431A1-407C-4A90-BD4B-B46309CC73D2}">
      <dsp:nvSpPr>
        <dsp:cNvPr id="0" name=""/>
        <dsp:cNvSpPr/>
      </dsp:nvSpPr>
      <dsp:spPr>
        <a:xfrm>
          <a:off x="5385" y="1103490"/>
          <a:ext cx="3672947" cy="2317330"/>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0" lang="en-US" altLang="en-US" sz="1900" b="1" i="0" u="none" strike="noStrike" kern="1200" cap="none" normalizeH="0" baseline="0">
              <a:effectLst/>
              <a:latin typeface="Arial" panose="020B0604020202020204" pitchFamily="34" charset="0"/>
            </a:rPr>
            <a:t>Activities</a:t>
          </a:r>
          <a:r>
            <a:rPr kumimoji="0" lang="en-US" altLang="en-US" sz="1900" b="0" i="0" u="none" strike="noStrike" kern="1200" cap="none" normalizeH="0" baseline="0">
              <a:effectLst/>
              <a:latin typeface="Arial" panose="020B0604020202020204" pitchFamily="34" charset="0"/>
            </a:rPr>
            <a:t>: Establish youth decision-making avenues, deliver programming focused on activism, volunteerism, and leadership.</a:t>
          </a:r>
        </a:p>
      </dsp:txBody>
      <dsp:txXfrm>
        <a:off x="5385" y="1103490"/>
        <a:ext cx="3672947" cy="2317330"/>
      </dsp:txXfrm>
    </dsp:sp>
    <dsp:sp modelId="{98EDC1AC-3393-42B4-8023-DB5140A48147}">
      <dsp:nvSpPr>
        <dsp:cNvPr id="0" name=""/>
        <dsp:cNvSpPr/>
      </dsp:nvSpPr>
      <dsp:spPr>
        <a:xfrm>
          <a:off x="3678333" y="1103490"/>
          <a:ext cx="3672947" cy="2317330"/>
        </a:xfrm>
        <a:prstGeom prst="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0" lang="en-US" altLang="en-US" sz="1900" b="1" i="0" u="none" strike="noStrike" kern="1200" cap="none" normalizeH="0" baseline="0">
              <a:solidFill>
                <a:schemeClr val="tx1"/>
              </a:solidFill>
              <a:effectLst/>
              <a:latin typeface="Arial" panose="020B0604020202020204" pitchFamily="34" charset="0"/>
            </a:rPr>
            <a:t>Outcomes</a:t>
          </a:r>
          <a:r>
            <a:rPr kumimoji="0" lang="en-US" altLang="en-US" sz="1900" b="0" i="0" u="none" strike="noStrike" kern="1200" cap="none" normalizeH="0" baseline="0">
              <a:solidFill>
                <a:schemeClr val="tx1"/>
              </a:solidFill>
              <a:effectLst/>
              <a:latin typeface="Arial" panose="020B0604020202020204" pitchFamily="34" charset="0"/>
            </a:rPr>
            <a:t>: Active youth participation in decision-making, youth-led program evaluations.</a:t>
          </a:r>
        </a:p>
      </dsp:txBody>
      <dsp:txXfrm>
        <a:off x="3678333" y="1103490"/>
        <a:ext cx="3672947" cy="2317330"/>
      </dsp:txXfrm>
    </dsp:sp>
    <dsp:sp modelId="{A99B6D6A-694A-49EC-886F-16A15067BBA7}">
      <dsp:nvSpPr>
        <dsp:cNvPr id="0" name=""/>
        <dsp:cNvSpPr/>
      </dsp:nvSpPr>
      <dsp:spPr>
        <a:xfrm>
          <a:off x="7351281" y="1103490"/>
          <a:ext cx="3672947" cy="2317330"/>
        </a:xfrm>
        <a:prstGeom prst="rect">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kumimoji="0" lang="en-US" altLang="en-US" sz="1900" b="1" i="0" u="none" strike="noStrike" kern="1200" cap="none" normalizeH="0" baseline="0">
              <a:solidFill>
                <a:schemeClr val="tx1"/>
              </a:solidFill>
              <a:effectLst/>
              <a:latin typeface="Arial" panose="020B0604020202020204" pitchFamily="34" charset="0"/>
            </a:rPr>
            <a:t>Measurement</a:t>
          </a:r>
          <a:r>
            <a:rPr kumimoji="0" lang="en-US" altLang="en-US" sz="1900" b="0" i="0" u="none" strike="noStrike" kern="1200" cap="none" normalizeH="0" baseline="0">
              <a:solidFill>
                <a:schemeClr val="tx1"/>
              </a:solidFill>
              <a:effectLst/>
              <a:latin typeface="Arial" panose="020B0604020202020204" pitchFamily="34" charset="0"/>
            </a:rPr>
            <a:t>:</a:t>
          </a:r>
        </a:p>
        <a:p>
          <a:pPr marL="114300" lvl="1" indent="-114300" algn="l" defTabSz="666750">
            <a:lnSpc>
              <a:spcPct val="90000"/>
            </a:lnSpc>
            <a:spcBef>
              <a:spcPct val="0"/>
            </a:spcBef>
            <a:spcAft>
              <a:spcPct val="15000"/>
            </a:spcAft>
            <a:buChar char="•"/>
          </a:pPr>
          <a:r>
            <a:rPr kumimoji="0" lang="en-US" altLang="en-US" sz="1500" b="1" i="0" u="none" strike="noStrike" kern="1200" cap="none" normalizeH="0" baseline="0">
              <a:solidFill>
                <a:schemeClr val="tx1"/>
              </a:solidFill>
              <a:effectLst/>
              <a:latin typeface="Arial" panose="020B0604020202020204" pitchFamily="34" charset="0"/>
            </a:rPr>
            <a:t>Youth Decision-Making Impact</a:t>
          </a:r>
          <a:r>
            <a:rPr kumimoji="0" lang="en-US" altLang="en-US" sz="1500" b="0" i="0" u="none" strike="noStrike" kern="1200" cap="none" normalizeH="0" baseline="0">
              <a:solidFill>
                <a:schemeClr val="tx1"/>
              </a:solidFill>
              <a:effectLst/>
              <a:latin typeface="Arial" panose="020B0604020202020204" pitchFamily="34" charset="0"/>
            </a:rPr>
            <a:t>: Assess the effectiveness of youth involvement in decision-making through feedback and participation rates.</a:t>
          </a:r>
        </a:p>
        <a:p>
          <a:pPr marL="114300" lvl="1" indent="-114300" algn="l" defTabSz="666750">
            <a:lnSpc>
              <a:spcPct val="90000"/>
            </a:lnSpc>
            <a:spcBef>
              <a:spcPct val="0"/>
            </a:spcBef>
            <a:spcAft>
              <a:spcPct val="15000"/>
            </a:spcAft>
            <a:buChar char="•"/>
          </a:pPr>
          <a:r>
            <a:rPr kumimoji="0" lang="en-US" altLang="en-US" sz="1500" b="1" i="0" u="none" strike="noStrike" kern="1200" cap="none" normalizeH="0" baseline="0">
              <a:solidFill>
                <a:schemeClr val="tx1"/>
              </a:solidFill>
              <a:effectLst/>
              <a:latin typeface="Arial" panose="020B0604020202020204" pitchFamily="34" charset="0"/>
            </a:rPr>
            <a:t>Program Engagement</a:t>
          </a:r>
          <a:r>
            <a:rPr kumimoji="0" lang="en-US" altLang="en-US" sz="1500" b="0" i="0" u="none" strike="noStrike" kern="1200" cap="none" normalizeH="0" baseline="0">
              <a:solidFill>
                <a:schemeClr val="tx1"/>
              </a:solidFill>
              <a:effectLst/>
              <a:latin typeface="Arial" panose="020B0604020202020204" pitchFamily="34" charset="0"/>
            </a:rPr>
            <a:t>: Measure the level of engagement and satisfaction among youth participants in community connection programs.</a:t>
          </a:r>
        </a:p>
      </dsp:txBody>
      <dsp:txXfrm>
        <a:off x="7351281" y="1103490"/>
        <a:ext cx="3672947" cy="2317330"/>
      </dsp:txXfrm>
    </dsp:sp>
    <dsp:sp modelId="{8DCA32EE-37FF-4FD1-8FDF-413FE8344E22}">
      <dsp:nvSpPr>
        <dsp:cNvPr id="0" name=""/>
        <dsp:cNvSpPr/>
      </dsp:nvSpPr>
      <dsp:spPr>
        <a:xfrm>
          <a:off x="0" y="3420821"/>
          <a:ext cx="11029615" cy="257481"/>
        </a:xfrm>
        <a:prstGeom prst="rect">
          <a:avLst/>
        </a:prstGeom>
        <a:solidFill>
          <a:schemeClr val="accent2">
            <a:shade val="90000"/>
            <a:hueOff val="0"/>
            <a:satOff val="0"/>
            <a:lumOff val="0"/>
            <a:alphaOff val="0"/>
          </a:schemeClr>
        </a:solidFill>
        <a:ln>
          <a:noFill/>
        </a:ln>
        <a:effectLst>
          <a:outerShdw blurRad="38100" dist="25400" dir="5400000" rotWithShape="0">
            <a:srgbClr val="000000">
              <a:alpha val="55000"/>
            </a:srgbClr>
          </a:outerShdw>
        </a:effectLst>
      </dsp:spPr>
      <dsp:style>
        <a:lnRef idx="0">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3E5D3-B933-458E-9F37-CAEEAAEE06CC}">
      <dsp:nvSpPr>
        <dsp:cNvPr id="0" name=""/>
        <dsp:cNvSpPr/>
      </dsp:nvSpPr>
      <dsp:spPr>
        <a:xfrm>
          <a:off x="0" y="0"/>
          <a:ext cx="11029615" cy="11034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ClrTx/>
            <a:buSzTx/>
            <a:buFontTx/>
            <a:buNone/>
          </a:pPr>
          <a:r>
            <a:rPr kumimoji="0" lang="en-US" altLang="en-US" sz="3100" b="1" i="0" u="none" strike="noStrike" kern="1200" cap="none" normalizeH="0" baseline="0">
              <a:effectLst/>
              <a:latin typeface="Arial" panose="020B0604020202020204" pitchFamily="34" charset="0"/>
            </a:rPr>
            <a:t>Objective</a:t>
          </a:r>
          <a:r>
            <a:rPr kumimoji="0" lang="en-US" altLang="en-US" sz="3100" b="0" i="0" u="none" strike="noStrike" kern="1200" cap="none" normalizeH="0" baseline="0">
              <a:effectLst/>
              <a:latin typeface="Arial" panose="020B0604020202020204" pitchFamily="34" charset="0"/>
            </a:rPr>
            <a:t>: Ensure that program delivery spaces are safe and supportive, focusing on trauma-informed practices.</a:t>
          </a:r>
          <a:endParaRPr lang="en-CA" sz="3100" kern="1200"/>
        </a:p>
      </dsp:txBody>
      <dsp:txXfrm>
        <a:off x="0" y="0"/>
        <a:ext cx="11029615" cy="1103490"/>
      </dsp:txXfrm>
    </dsp:sp>
    <dsp:sp modelId="{F10E778E-747B-40FD-B999-7E21F038C28F}">
      <dsp:nvSpPr>
        <dsp:cNvPr id="0" name=""/>
        <dsp:cNvSpPr/>
      </dsp:nvSpPr>
      <dsp:spPr>
        <a:xfrm>
          <a:off x="5385" y="1103490"/>
          <a:ext cx="3672947" cy="231733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0" lang="en-US" altLang="en-US" sz="1900" b="1" i="0" u="none" strike="noStrike" kern="1200" cap="none" normalizeH="0" baseline="0">
              <a:effectLst/>
              <a:latin typeface="Arial" panose="020B0604020202020204" pitchFamily="34" charset="0"/>
            </a:rPr>
            <a:t>Activities</a:t>
          </a:r>
          <a:r>
            <a:rPr kumimoji="0" lang="en-US" altLang="en-US" sz="1900" b="0" i="0" u="none" strike="noStrike" kern="1200" cap="none" normalizeH="0" baseline="0">
              <a:effectLst/>
              <a:latin typeface="Arial" panose="020B0604020202020204" pitchFamily="34" charset="0"/>
            </a:rPr>
            <a:t>: Implement trauma-informed programs, create safe and welcoming environments, establish an action group focused on addressing isolation.</a:t>
          </a:r>
        </a:p>
      </dsp:txBody>
      <dsp:txXfrm>
        <a:off x="5385" y="1103490"/>
        <a:ext cx="3672947" cy="2317330"/>
      </dsp:txXfrm>
    </dsp:sp>
    <dsp:sp modelId="{0515FD8F-3561-4B6A-9A68-C40785D76F96}">
      <dsp:nvSpPr>
        <dsp:cNvPr id="0" name=""/>
        <dsp:cNvSpPr/>
      </dsp:nvSpPr>
      <dsp:spPr>
        <a:xfrm>
          <a:off x="3678333" y="1103490"/>
          <a:ext cx="3672947" cy="231733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kumimoji="0" lang="en-US" altLang="en-US" sz="1900" b="1" i="0" u="none" strike="noStrike" kern="1200" cap="none" normalizeH="0" baseline="0">
              <a:solidFill>
                <a:schemeClr val="tx1"/>
              </a:solidFill>
              <a:effectLst/>
              <a:latin typeface="Arial" panose="020B0604020202020204" pitchFamily="34" charset="0"/>
            </a:rPr>
            <a:t>Outcomes</a:t>
          </a:r>
          <a:r>
            <a:rPr kumimoji="0" lang="en-US" altLang="en-US" sz="1900" b="0" i="0" u="none" strike="noStrike" kern="1200" cap="none" normalizeH="0" baseline="0">
              <a:solidFill>
                <a:schemeClr val="tx1"/>
              </a:solidFill>
              <a:effectLst/>
              <a:latin typeface="Arial" panose="020B0604020202020204" pitchFamily="34" charset="0"/>
            </a:rPr>
            <a:t>: Accessible programs for all participants, addressing significant and minor issues related to isolation annually.</a:t>
          </a:r>
        </a:p>
      </dsp:txBody>
      <dsp:txXfrm>
        <a:off x="3678333" y="1103490"/>
        <a:ext cx="3672947" cy="2317330"/>
      </dsp:txXfrm>
    </dsp:sp>
    <dsp:sp modelId="{C74744E1-3B34-4AD3-9BB1-DDF404596D27}">
      <dsp:nvSpPr>
        <dsp:cNvPr id="0" name=""/>
        <dsp:cNvSpPr/>
      </dsp:nvSpPr>
      <dsp:spPr>
        <a:xfrm>
          <a:off x="7351281" y="1103490"/>
          <a:ext cx="3672947" cy="231733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kumimoji="0" lang="en-US" altLang="en-US" sz="1900" b="1" i="0" u="none" strike="noStrike" kern="1200" cap="none" normalizeH="0" baseline="0">
              <a:solidFill>
                <a:schemeClr val="tx1"/>
              </a:solidFill>
              <a:effectLst/>
              <a:latin typeface="Arial" panose="020B0604020202020204" pitchFamily="34" charset="0"/>
            </a:rPr>
            <a:t>Measurement</a:t>
          </a:r>
          <a:r>
            <a:rPr kumimoji="0" lang="en-US" altLang="en-US" sz="1900" b="0" i="0" u="none" strike="noStrike" kern="1200" cap="none" normalizeH="0" baseline="0">
              <a:solidFill>
                <a:schemeClr val="tx1"/>
              </a:solidFill>
              <a:effectLst/>
              <a:latin typeface="Arial" panose="020B0604020202020204" pitchFamily="34" charset="0"/>
            </a:rPr>
            <a:t>:</a:t>
          </a:r>
        </a:p>
        <a:p>
          <a:pPr marL="114300" lvl="1" indent="-114300" algn="l" defTabSz="666750">
            <a:lnSpc>
              <a:spcPct val="90000"/>
            </a:lnSpc>
            <a:spcBef>
              <a:spcPct val="0"/>
            </a:spcBef>
            <a:spcAft>
              <a:spcPct val="15000"/>
            </a:spcAft>
            <a:buChar char="•"/>
          </a:pPr>
          <a:r>
            <a:rPr kumimoji="0" lang="en-US" altLang="en-US" sz="1500" b="1" i="0" u="none" strike="noStrike" kern="1200" cap="none" normalizeH="0" baseline="0">
              <a:solidFill>
                <a:schemeClr val="tx1"/>
              </a:solidFill>
              <a:effectLst/>
              <a:latin typeface="Arial" panose="020B0604020202020204" pitchFamily="34" charset="0"/>
            </a:rPr>
            <a:t>Program Safety Audits</a:t>
          </a:r>
          <a:r>
            <a:rPr kumimoji="0" lang="en-US" altLang="en-US" sz="1500" b="0" i="0" u="none" strike="noStrike" kern="1200" cap="none" normalizeH="0" baseline="0">
              <a:solidFill>
                <a:schemeClr val="tx1"/>
              </a:solidFill>
              <a:effectLst/>
              <a:latin typeface="Arial" panose="020B0604020202020204" pitchFamily="34" charset="0"/>
            </a:rPr>
            <a:t>: Conduct regular safety audits to ensure programs are trauma-informed and secure.</a:t>
          </a:r>
        </a:p>
        <a:p>
          <a:pPr marL="114300" lvl="1" indent="-114300" algn="l" defTabSz="666750">
            <a:lnSpc>
              <a:spcPct val="90000"/>
            </a:lnSpc>
            <a:spcBef>
              <a:spcPct val="0"/>
            </a:spcBef>
            <a:spcAft>
              <a:spcPct val="15000"/>
            </a:spcAft>
            <a:buChar char="•"/>
          </a:pPr>
          <a:r>
            <a:rPr kumimoji="0" lang="en-US" altLang="en-US" sz="1500" b="1" i="0" u="none" strike="noStrike" kern="1200" cap="none" normalizeH="0" baseline="0">
              <a:solidFill>
                <a:schemeClr val="tx1"/>
              </a:solidFill>
              <a:effectLst/>
              <a:latin typeface="Arial" panose="020B0604020202020204" pitchFamily="34" charset="0"/>
            </a:rPr>
            <a:t>Action Group Effectiveness</a:t>
          </a:r>
          <a:r>
            <a:rPr kumimoji="0" lang="en-US" altLang="en-US" sz="1500" b="0" i="0" u="none" strike="noStrike" kern="1200" cap="none" normalizeH="0" baseline="0">
              <a:solidFill>
                <a:schemeClr val="tx1"/>
              </a:solidFill>
              <a:effectLst/>
              <a:latin typeface="Arial" panose="020B0604020202020204" pitchFamily="34" charset="0"/>
            </a:rPr>
            <a:t>: Review the impact of the action group’s initiatives on reducing isolation through community feedback and participation metrics.</a:t>
          </a:r>
        </a:p>
      </dsp:txBody>
      <dsp:txXfrm>
        <a:off x="7351281" y="1103490"/>
        <a:ext cx="3672947" cy="2317330"/>
      </dsp:txXfrm>
    </dsp:sp>
    <dsp:sp modelId="{719971B9-2AF1-47A8-B9BF-2F9D46E67A0E}">
      <dsp:nvSpPr>
        <dsp:cNvPr id="0" name=""/>
        <dsp:cNvSpPr/>
      </dsp:nvSpPr>
      <dsp:spPr>
        <a:xfrm>
          <a:off x="0" y="3420821"/>
          <a:ext cx="11029615" cy="25748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55FC-8973-4BAD-9E5D-1FDB8DD0443B}">
      <dsp:nvSpPr>
        <dsp:cNvPr id="0" name=""/>
        <dsp:cNvSpPr/>
      </dsp:nvSpPr>
      <dsp:spPr>
        <a:xfrm>
          <a:off x="0" y="0"/>
          <a:ext cx="11029615" cy="1103490"/>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ClrTx/>
            <a:buSzTx/>
            <a:buFontTx/>
            <a:buNone/>
          </a:pPr>
          <a:r>
            <a:rPr kumimoji="0" lang="en-US" altLang="en-US" sz="3000" b="1" i="0" u="none" strike="noStrike" kern="1200" cap="none" normalizeH="0" baseline="0">
              <a:effectLst/>
              <a:latin typeface="Arial" panose="020B0604020202020204" pitchFamily="34" charset="0"/>
            </a:rPr>
            <a:t>Objective</a:t>
          </a:r>
          <a:r>
            <a:rPr kumimoji="0" lang="en-US" altLang="en-US" sz="3000" b="0" i="0" u="none" strike="noStrike" kern="1200" cap="none" normalizeH="0" baseline="0">
              <a:effectLst/>
              <a:latin typeface="Arial" panose="020B0604020202020204" pitchFamily="34" charset="0"/>
            </a:rPr>
            <a:t>: Use continuous learning and feedback mechanisms to adapt and improve project strategies dynamically.</a:t>
          </a:r>
          <a:endParaRPr lang="en-CA" sz="3000" kern="1200"/>
        </a:p>
      </dsp:txBody>
      <dsp:txXfrm>
        <a:off x="0" y="0"/>
        <a:ext cx="11029615" cy="1103490"/>
      </dsp:txXfrm>
    </dsp:sp>
    <dsp:sp modelId="{9B35EFB4-8F55-4147-B470-1082FCB22BA3}">
      <dsp:nvSpPr>
        <dsp:cNvPr id="0" name=""/>
        <dsp:cNvSpPr/>
      </dsp:nvSpPr>
      <dsp:spPr>
        <a:xfrm>
          <a:off x="5385" y="1103490"/>
          <a:ext cx="3672947" cy="2317330"/>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0" lang="en-US" altLang="en-US" sz="2100" b="1" i="0" u="none" strike="noStrike" kern="1200" cap="none" normalizeH="0" baseline="0">
              <a:effectLst/>
              <a:latin typeface="Arial" panose="020B0604020202020204" pitchFamily="34" charset="0"/>
            </a:rPr>
            <a:t>Activities</a:t>
          </a:r>
          <a:r>
            <a:rPr kumimoji="0" lang="en-US" altLang="en-US" sz="2100" b="0" i="0" u="none" strike="noStrike" kern="1200" cap="none" normalizeH="0" baseline="0">
              <a:effectLst/>
              <a:latin typeface="Arial" panose="020B0604020202020204" pitchFamily="34" charset="0"/>
            </a:rPr>
            <a:t>: Develop strategies for continuous stakeholder involvement, ensure the project remains responsive to community needs. Every 2 years Resilience Summits/Retreats.</a:t>
          </a:r>
        </a:p>
      </dsp:txBody>
      <dsp:txXfrm>
        <a:off x="5385" y="1103490"/>
        <a:ext cx="3672947" cy="2317330"/>
      </dsp:txXfrm>
    </dsp:sp>
    <dsp:sp modelId="{AED5C46C-A1A0-40B6-BB97-55269EC7101E}">
      <dsp:nvSpPr>
        <dsp:cNvPr id="0" name=""/>
        <dsp:cNvSpPr/>
      </dsp:nvSpPr>
      <dsp:spPr>
        <a:xfrm>
          <a:off x="3678333" y="1103490"/>
          <a:ext cx="3672947" cy="2317330"/>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kumimoji="0" lang="en-US" altLang="en-US" sz="2100" b="1" i="0" u="none" strike="noStrike" kern="1200" cap="none" normalizeH="0" baseline="0">
              <a:solidFill>
                <a:schemeClr val="tx1"/>
              </a:solidFill>
              <a:effectLst/>
              <a:latin typeface="Arial" panose="020B0604020202020204" pitchFamily="34" charset="0"/>
            </a:rPr>
            <a:t>Outcomes</a:t>
          </a:r>
          <a:r>
            <a:rPr kumimoji="0" lang="en-US" altLang="en-US" sz="2100" b="0" i="0" u="none" strike="noStrike" kern="1200" cap="none" normalizeH="0" baseline="0">
              <a:solidFill>
                <a:schemeClr val="tx1"/>
              </a:solidFill>
              <a:effectLst/>
              <a:latin typeface="Arial" panose="020B0604020202020204" pitchFamily="34" charset="0"/>
            </a:rPr>
            <a:t>: Consistent partner feedback on planning and adaptation to new challenges.</a:t>
          </a:r>
        </a:p>
      </dsp:txBody>
      <dsp:txXfrm>
        <a:off x="3678333" y="1103490"/>
        <a:ext cx="3672947" cy="2317330"/>
      </dsp:txXfrm>
    </dsp:sp>
    <dsp:sp modelId="{CA650CB8-A9B0-4ACA-83DA-D146FEDF4D85}">
      <dsp:nvSpPr>
        <dsp:cNvPr id="0" name=""/>
        <dsp:cNvSpPr/>
      </dsp:nvSpPr>
      <dsp:spPr>
        <a:xfrm>
          <a:off x="7351281" y="1103490"/>
          <a:ext cx="3672947" cy="2317330"/>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kumimoji="0" lang="en-US" altLang="en-US" sz="2100" b="1" i="0" u="none" strike="noStrike" kern="1200" cap="none" normalizeH="0" baseline="0">
              <a:solidFill>
                <a:schemeClr val="tx1"/>
              </a:solidFill>
              <a:effectLst/>
              <a:latin typeface="Arial" panose="020B0604020202020204" pitchFamily="34" charset="0"/>
            </a:rPr>
            <a:t>Measurement</a:t>
          </a:r>
          <a:r>
            <a:rPr kumimoji="0" lang="en-US" altLang="en-US" sz="2100" b="0" i="0" u="none" strike="noStrike" kern="1200" cap="none" normalizeH="0" baseline="0">
              <a:solidFill>
                <a:schemeClr val="tx1"/>
              </a:solidFill>
              <a:effectLst/>
              <a:latin typeface="Arial" panose="020B0604020202020204" pitchFamily="34" charset="0"/>
            </a:rPr>
            <a:t>:</a:t>
          </a:r>
        </a:p>
        <a:p>
          <a:pPr marL="171450" lvl="1" indent="-171450" algn="l" defTabSz="711200">
            <a:lnSpc>
              <a:spcPct val="90000"/>
            </a:lnSpc>
            <a:spcBef>
              <a:spcPct val="0"/>
            </a:spcBef>
            <a:spcAft>
              <a:spcPct val="15000"/>
            </a:spcAft>
            <a:buChar char="•"/>
          </a:pPr>
          <a:r>
            <a:rPr kumimoji="0" lang="en-US" altLang="en-US" sz="1600" b="1" i="0" u="none" strike="noStrike" kern="1200" cap="none" normalizeH="0" baseline="0">
              <a:solidFill>
                <a:schemeClr val="tx1"/>
              </a:solidFill>
              <a:effectLst/>
              <a:latin typeface="Arial" panose="020B0604020202020204" pitchFamily="34" charset="0"/>
            </a:rPr>
            <a:t>Stakeholder Involvement</a:t>
          </a:r>
          <a:r>
            <a:rPr kumimoji="0" lang="en-US" altLang="en-US" sz="1600" b="0" i="0" u="none" strike="noStrike" kern="1200" cap="none" normalizeH="0" baseline="0">
              <a:solidFill>
                <a:schemeClr val="tx1"/>
              </a:solidFill>
              <a:effectLst/>
              <a:latin typeface="Arial" panose="020B0604020202020204" pitchFamily="34" charset="0"/>
            </a:rPr>
            <a:t>: Measure the extent of stakeholder engagement and its influence on project outcomes.</a:t>
          </a:r>
        </a:p>
        <a:p>
          <a:pPr marL="171450" lvl="1" indent="-171450" algn="l" defTabSz="711200">
            <a:lnSpc>
              <a:spcPct val="90000"/>
            </a:lnSpc>
            <a:spcBef>
              <a:spcPct val="0"/>
            </a:spcBef>
            <a:spcAft>
              <a:spcPct val="15000"/>
            </a:spcAft>
            <a:buChar char="•"/>
          </a:pPr>
          <a:r>
            <a:rPr kumimoji="0" lang="en-US" altLang="en-US" sz="1600" b="1" i="0" u="none" strike="noStrike" kern="1200" cap="none" normalizeH="0" baseline="0">
              <a:solidFill>
                <a:schemeClr val="tx1"/>
              </a:solidFill>
              <a:effectLst/>
              <a:latin typeface="Arial" panose="020B0604020202020204" pitchFamily="34" charset="0"/>
            </a:rPr>
            <a:t>Resilience Summit/Retreat</a:t>
          </a:r>
          <a:r>
            <a:rPr kumimoji="0" lang="en-US" altLang="en-US" sz="1600" b="0" i="0" u="none" strike="noStrike" kern="1200" cap="none" normalizeH="0" baseline="0">
              <a:solidFill>
                <a:schemeClr val="tx1"/>
              </a:solidFill>
              <a:effectLst/>
              <a:latin typeface="Arial" panose="020B0604020202020204" pitchFamily="34" charset="0"/>
            </a:rPr>
            <a:t>: Impact of learning.</a:t>
          </a:r>
        </a:p>
      </dsp:txBody>
      <dsp:txXfrm>
        <a:off x="7351281" y="1103490"/>
        <a:ext cx="3672947" cy="2317330"/>
      </dsp:txXfrm>
    </dsp:sp>
    <dsp:sp modelId="{52AD4CB7-D748-4839-BE5F-B2DF709FD269}">
      <dsp:nvSpPr>
        <dsp:cNvPr id="0" name=""/>
        <dsp:cNvSpPr/>
      </dsp:nvSpPr>
      <dsp:spPr>
        <a:xfrm>
          <a:off x="0" y="3420821"/>
          <a:ext cx="11029615" cy="257481"/>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6545F-09ED-4B1B-BC4E-594419BF3E97}">
      <dsp:nvSpPr>
        <dsp:cNvPr id="0" name=""/>
        <dsp:cNvSpPr/>
      </dsp:nvSpPr>
      <dsp:spPr>
        <a:xfrm>
          <a:off x="9400" y="259027"/>
          <a:ext cx="858520" cy="858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179EB0-9ECC-43F6-921D-4F1D27B47828}">
      <dsp:nvSpPr>
        <dsp:cNvPr id="0" name=""/>
        <dsp:cNvSpPr/>
      </dsp:nvSpPr>
      <dsp:spPr>
        <a:xfrm>
          <a:off x="9400" y="1303401"/>
          <a:ext cx="2452914"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i="0" kern="1200">
              <a:effectLst/>
            </a:rPr>
            <a:t>Project Management </a:t>
          </a:r>
          <a:endParaRPr lang="en-CA" sz="1800" kern="1200"/>
        </a:p>
      </dsp:txBody>
      <dsp:txXfrm>
        <a:off x="9400" y="1303401"/>
        <a:ext cx="2452914" cy="563954"/>
      </dsp:txXfrm>
    </dsp:sp>
    <dsp:sp modelId="{F8FC67DC-AE7A-42CF-99B9-4D2B0DE9830A}">
      <dsp:nvSpPr>
        <dsp:cNvPr id="0" name=""/>
        <dsp:cNvSpPr/>
      </dsp:nvSpPr>
      <dsp:spPr>
        <a:xfrm>
          <a:off x="9400" y="1953798"/>
          <a:ext cx="2452914" cy="262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a:effectLst/>
            </a:rPr>
            <a:t>Oversee the overall progress of all action groups. </a:t>
          </a:r>
        </a:p>
        <a:p>
          <a:pPr marL="0" lvl="0" indent="0" algn="l" defTabSz="622300">
            <a:lnSpc>
              <a:spcPct val="100000"/>
            </a:lnSpc>
            <a:spcBef>
              <a:spcPct val="0"/>
            </a:spcBef>
            <a:spcAft>
              <a:spcPct val="35000"/>
            </a:spcAft>
            <a:buNone/>
          </a:pPr>
          <a:r>
            <a:rPr lang="en-US" sz="1400" b="0" i="0" kern="1200">
              <a:effectLst/>
            </a:rPr>
            <a:t>Ensure timely execution of planned activities. </a:t>
          </a:r>
        </a:p>
        <a:p>
          <a:pPr marL="0" lvl="0" indent="0" algn="l" defTabSz="622300">
            <a:lnSpc>
              <a:spcPct val="100000"/>
            </a:lnSpc>
            <a:spcBef>
              <a:spcPct val="0"/>
            </a:spcBef>
            <a:spcAft>
              <a:spcPct val="35000"/>
            </a:spcAft>
            <a:buNone/>
          </a:pPr>
          <a:r>
            <a:rPr lang="en-US" sz="1400" b="0" i="0" kern="1200">
              <a:effectLst/>
            </a:rPr>
            <a:t>Schedule and facilitate regular drop-in sessions for facilitators. </a:t>
          </a:r>
        </a:p>
        <a:p>
          <a:pPr marL="0" lvl="0" indent="0" algn="l" defTabSz="622300">
            <a:lnSpc>
              <a:spcPct val="100000"/>
            </a:lnSpc>
            <a:spcBef>
              <a:spcPct val="0"/>
            </a:spcBef>
            <a:spcAft>
              <a:spcPct val="35000"/>
            </a:spcAft>
            <a:buNone/>
          </a:pPr>
          <a:r>
            <a:rPr lang="en-US" sz="1400" b="0" i="0" kern="1200">
              <a:effectLst/>
            </a:rPr>
            <a:t>Facilitators want to set up an informal drop-in through virtual means. </a:t>
          </a:r>
        </a:p>
      </dsp:txBody>
      <dsp:txXfrm>
        <a:off x="9400" y="1953798"/>
        <a:ext cx="2452914" cy="2627397"/>
      </dsp:txXfrm>
    </dsp:sp>
    <dsp:sp modelId="{13B8DBF7-3196-48BA-BEF9-C3D83065A8EB}">
      <dsp:nvSpPr>
        <dsp:cNvPr id="0" name=""/>
        <dsp:cNvSpPr/>
      </dsp:nvSpPr>
      <dsp:spPr>
        <a:xfrm>
          <a:off x="2891575" y="259027"/>
          <a:ext cx="858520" cy="858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4BF52D-4231-43E7-B230-D8BF64E8C8F1}">
      <dsp:nvSpPr>
        <dsp:cNvPr id="0" name=""/>
        <dsp:cNvSpPr/>
      </dsp:nvSpPr>
      <dsp:spPr>
        <a:xfrm>
          <a:off x="2891575" y="1303401"/>
          <a:ext cx="2452914"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i="0" kern="1200">
              <a:effectLst/>
            </a:rPr>
            <a:t>Financial Management </a:t>
          </a:r>
        </a:p>
      </dsp:txBody>
      <dsp:txXfrm>
        <a:off x="2891575" y="1303401"/>
        <a:ext cx="2452914" cy="563954"/>
      </dsp:txXfrm>
    </dsp:sp>
    <dsp:sp modelId="{46B9F821-50B7-47CE-B215-B031210C026D}">
      <dsp:nvSpPr>
        <dsp:cNvPr id="0" name=""/>
        <dsp:cNvSpPr/>
      </dsp:nvSpPr>
      <dsp:spPr>
        <a:xfrm>
          <a:off x="2891575" y="1953798"/>
          <a:ext cx="2452914" cy="262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a:effectLst/>
            </a:rPr>
            <a:t>Monitor budget and funding allocations. </a:t>
          </a:r>
        </a:p>
        <a:p>
          <a:pPr marL="0" lvl="0" indent="0" algn="l" defTabSz="622300">
            <a:lnSpc>
              <a:spcPct val="100000"/>
            </a:lnSpc>
            <a:spcBef>
              <a:spcPct val="0"/>
            </a:spcBef>
            <a:spcAft>
              <a:spcPct val="35000"/>
            </a:spcAft>
            <a:buNone/>
          </a:pPr>
          <a:r>
            <a:rPr lang="en-US" sz="1400" b="0" i="0" kern="1200">
              <a:effectLst/>
            </a:rPr>
            <a:t>Facilitate financial workshops and capacity-building sessions. </a:t>
          </a:r>
        </a:p>
        <a:p>
          <a:pPr marL="0" lvl="0" indent="0" algn="l" defTabSz="622300">
            <a:lnSpc>
              <a:spcPct val="100000"/>
            </a:lnSpc>
            <a:spcBef>
              <a:spcPct val="0"/>
            </a:spcBef>
            <a:spcAft>
              <a:spcPct val="35000"/>
            </a:spcAft>
            <a:buNone/>
          </a:pPr>
          <a:r>
            <a:rPr lang="en-US" sz="1400" b="0" i="0" kern="1200">
              <a:effectLst/>
            </a:rPr>
            <a:t>Collaborate for corporate sponsorships and grants. </a:t>
          </a:r>
        </a:p>
      </dsp:txBody>
      <dsp:txXfrm>
        <a:off x="2891575" y="1953798"/>
        <a:ext cx="2452914" cy="2627397"/>
      </dsp:txXfrm>
    </dsp:sp>
    <dsp:sp modelId="{058B5131-385E-481D-8019-6170A53889E5}">
      <dsp:nvSpPr>
        <dsp:cNvPr id="0" name=""/>
        <dsp:cNvSpPr/>
      </dsp:nvSpPr>
      <dsp:spPr>
        <a:xfrm>
          <a:off x="5938942" y="252901"/>
          <a:ext cx="858520" cy="858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2CB50F-A53D-47DE-ADDB-90CD6140A83F}">
      <dsp:nvSpPr>
        <dsp:cNvPr id="0" name=""/>
        <dsp:cNvSpPr/>
      </dsp:nvSpPr>
      <dsp:spPr>
        <a:xfrm>
          <a:off x="5938942" y="1297274"/>
          <a:ext cx="2452914"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i="0" kern="1200">
              <a:effectLst/>
            </a:rPr>
            <a:t>Evaluation </a:t>
          </a:r>
        </a:p>
      </dsp:txBody>
      <dsp:txXfrm>
        <a:off x="5938942" y="1297274"/>
        <a:ext cx="2452914" cy="563954"/>
      </dsp:txXfrm>
    </dsp:sp>
    <dsp:sp modelId="{A736201F-8AA0-4673-B831-0729EB740BCA}">
      <dsp:nvSpPr>
        <dsp:cNvPr id="0" name=""/>
        <dsp:cNvSpPr/>
      </dsp:nvSpPr>
      <dsp:spPr>
        <a:xfrm>
          <a:off x="5797470" y="1730268"/>
          <a:ext cx="2783297" cy="2651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a:effectLst/>
            </a:rPr>
            <a:t>Track and measure the impact of initiatives. </a:t>
          </a:r>
        </a:p>
        <a:p>
          <a:pPr marL="0" lvl="0" indent="0" algn="l" defTabSz="622300">
            <a:lnSpc>
              <a:spcPct val="100000"/>
            </a:lnSpc>
            <a:spcBef>
              <a:spcPct val="0"/>
            </a:spcBef>
            <a:spcAft>
              <a:spcPct val="35000"/>
            </a:spcAft>
            <a:buNone/>
          </a:pPr>
          <a:r>
            <a:rPr lang="en-US" sz="1400" b="0" i="0" kern="1200">
              <a:effectLst/>
            </a:rPr>
            <a:t>Compile feedback and make adjustments as needed. </a:t>
          </a:r>
        </a:p>
        <a:p>
          <a:pPr marL="0" lvl="0" indent="0" algn="l" defTabSz="622300">
            <a:lnSpc>
              <a:spcPct val="100000"/>
            </a:lnSpc>
            <a:spcBef>
              <a:spcPct val="0"/>
            </a:spcBef>
            <a:spcAft>
              <a:spcPct val="35000"/>
            </a:spcAft>
            <a:buNone/>
          </a:pPr>
          <a:r>
            <a:rPr lang="en-US" sz="1400" b="0" i="0" kern="1200">
              <a:effectLst/>
            </a:rPr>
            <a:t>Evaluate changes in knowledge, attitudes, and short-term behaviour among participants. </a:t>
          </a:r>
        </a:p>
        <a:p>
          <a:pPr marL="0" lvl="0" indent="0" algn="l" defTabSz="622300">
            <a:lnSpc>
              <a:spcPct val="100000"/>
            </a:lnSpc>
            <a:spcBef>
              <a:spcPct val="0"/>
            </a:spcBef>
            <a:spcAft>
              <a:spcPct val="35000"/>
            </a:spcAft>
            <a:buNone/>
          </a:pPr>
          <a:r>
            <a:rPr lang="en-US" sz="1400" b="0" i="0" kern="1200">
              <a:effectLst/>
            </a:rPr>
            <a:t>Assess the sustained impact on community resilience, such as improved social support networks and reduced community-level stressors. </a:t>
          </a:r>
        </a:p>
      </dsp:txBody>
      <dsp:txXfrm>
        <a:off x="5797470" y="1730268"/>
        <a:ext cx="2783297" cy="2651903"/>
      </dsp:txXfrm>
    </dsp:sp>
    <dsp:sp modelId="{5EA49F59-1742-49DE-AE86-FF1C50057867}">
      <dsp:nvSpPr>
        <dsp:cNvPr id="0" name=""/>
        <dsp:cNvSpPr/>
      </dsp:nvSpPr>
      <dsp:spPr>
        <a:xfrm>
          <a:off x="8986308" y="259027"/>
          <a:ext cx="858520" cy="858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4A256D2-3F1C-44A5-A16E-3DFFB0DDF5B5}">
      <dsp:nvSpPr>
        <dsp:cNvPr id="0" name=""/>
        <dsp:cNvSpPr/>
      </dsp:nvSpPr>
      <dsp:spPr>
        <a:xfrm>
          <a:off x="8986308" y="1303401"/>
          <a:ext cx="2452914" cy="5639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en-US" sz="1800" b="0" i="0" kern="1200">
              <a:effectLst/>
            </a:rPr>
            <a:t>Communication </a:t>
          </a:r>
        </a:p>
      </dsp:txBody>
      <dsp:txXfrm>
        <a:off x="8986308" y="1303401"/>
        <a:ext cx="2452914" cy="563954"/>
      </dsp:txXfrm>
    </dsp:sp>
    <dsp:sp modelId="{010790B2-C869-4727-98C5-F18FF593F400}">
      <dsp:nvSpPr>
        <dsp:cNvPr id="0" name=""/>
        <dsp:cNvSpPr/>
      </dsp:nvSpPr>
      <dsp:spPr>
        <a:xfrm>
          <a:off x="8986308" y="1953798"/>
          <a:ext cx="2452914" cy="2627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b="0" i="0" kern="1200">
              <a:effectLst/>
            </a:rPr>
            <a:t>Develop and implement a communication/social media plan. </a:t>
          </a:r>
        </a:p>
        <a:p>
          <a:pPr marL="0" lvl="0" indent="0" algn="l" defTabSz="622300">
            <a:lnSpc>
              <a:spcPct val="100000"/>
            </a:lnSpc>
            <a:spcBef>
              <a:spcPct val="0"/>
            </a:spcBef>
            <a:spcAft>
              <a:spcPct val="35000"/>
            </a:spcAft>
            <a:buNone/>
          </a:pPr>
          <a:r>
            <a:rPr lang="en-US" sz="1400" b="0" i="0" kern="1200">
              <a:effectLst/>
            </a:rPr>
            <a:t>Promote events and activities through various channels. </a:t>
          </a:r>
        </a:p>
        <a:p>
          <a:pPr marL="0" lvl="0" indent="0" algn="l" defTabSz="622300">
            <a:lnSpc>
              <a:spcPct val="100000"/>
            </a:lnSpc>
            <a:spcBef>
              <a:spcPct val="0"/>
            </a:spcBef>
            <a:spcAft>
              <a:spcPct val="35000"/>
            </a:spcAft>
            <a:buNone/>
          </a:pPr>
          <a:r>
            <a:rPr lang="en-US" sz="1400" b="0" i="0" kern="1200">
              <a:effectLst/>
            </a:rPr>
            <a:t>Manage external communication and updates about the Resilience Project. </a:t>
          </a:r>
        </a:p>
      </dsp:txBody>
      <dsp:txXfrm>
        <a:off x="8986308" y="1953798"/>
        <a:ext cx="2452914" cy="26273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F110C-ACD9-4245-A50B-270F2BCF22A5}">
      <dsp:nvSpPr>
        <dsp:cNvPr id="0" name=""/>
        <dsp:cNvSpPr/>
      </dsp:nvSpPr>
      <dsp:spPr>
        <a:xfrm>
          <a:off x="1346" y="736393"/>
          <a:ext cx="2205451" cy="220545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CA" sz="1600" kern="1200"/>
            <a:t>2024 – Establishment and Initial Actions</a:t>
          </a:r>
        </a:p>
      </dsp:txBody>
      <dsp:txXfrm>
        <a:off x="324327" y="1059374"/>
        <a:ext cx="1559489" cy="1559489"/>
      </dsp:txXfrm>
    </dsp:sp>
    <dsp:sp modelId="{4040160F-4C9C-4D64-AAA9-3BA2586B1699}">
      <dsp:nvSpPr>
        <dsp:cNvPr id="0" name=""/>
        <dsp:cNvSpPr/>
      </dsp:nvSpPr>
      <dsp:spPr>
        <a:xfrm>
          <a:off x="2206797" y="736393"/>
          <a:ext cx="2205451" cy="220545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CA" sz="1600" kern="1200"/>
            <a:t>2025 – Community Engagement and Expansion</a:t>
          </a:r>
        </a:p>
      </dsp:txBody>
      <dsp:txXfrm>
        <a:off x="2529778" y="1059374"/>
        <a:ext cx="1559489" cy="1559489"/>
      </dsp:txXfrm>
    </dsp:sp>
    <dsp:sp modelId="{1B3A6E58-5FC9-42FF-9C4D-6B9A1B75C917}">
      <dsp:nvSpPr>
        <dsp:cNvPr id="0" name=""/>
        <dsp:cNvSpPr/>
      </dsp:nvSpPr>
      <dsp:spPr>
        <a:xfrm>
          <a:off x="4412249" y="736393"/>
          <a:ext cx="2205451" cy="220545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CA" sz="1600" kern="1200"/>
            <a:t>2026 – Scaling and Strengthening</a:t>
          </a:r>
        </a:p>
      </dsp:txBody>
      <dsp:txXfrm>
        <a:off x="4735230" y="1059374"/>
        <a:ext cx="1559489" cy="1559489"/>
      </dsp:txXfrm>
    </dsp:sp>
    <dsp:sp modelId="{74D67D7A-7018-4FA3-BB09-82D89D43FE2A}">
      <dsp:nvSpPr>
        <dsp:cNvPr id="0" name=""/>
        <dsp:cNvSpPr/>
      </dsp:nvSpPr>
      <dsp:spPr>
        <a:xfrm>
          <a:off x="6617700" y="736393"/>
          <a:ext cx="2205451" cy="220545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CA" sz="1600" kern="1200"/>
            <a:t>2027 – Final Evaluations and Planning</a:t>
          </a:r>
        </a:p>
      </dsp:txBody>
      <dsp:txXfrm>
        <a:off x="6940681" y="1059374"/>
        <a:ext cx="1559489" cy="1559489"/>
      </dsp:txXfrm>
    </dsp:sp>
    <dsp:sp modelId="{00FE89DD-2628-4592-A4F4-C45856018304}">
      <dsp:nvSpPr>
        <dsp:cNvPr id="0" name=""/>
        <dsp:cNvSpPr/>
      </dsp:nvSpPr>
      <dsp:spPr>
        <a:xfrm>
          <a:off x="8823152" y="736393"/>
          <a:ext cx="2205451" cy="220545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CA" sz="1600" kern="1200"/>
            <a:t>2028 – Long Term Impact and Scaling</a:t>
          </a:r>
        </a:p>
      </dsp:txBody>
      <dsp:txXfrm>
        <a:off x="9146133" y="1059374"/>
        <a:ext cx="1559489" cy="15594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65874-0BF8-4E5E-8187-DEEF6B3A0CE2}">
      <dsp:nvSpPr>
        <dsp:cNvPr id="0" name=""/>
        <dsp:cNvSpPr/>
      </dsp:nvSpPr>
      <dsp:spPr>
        <a:xfrm>
          <a:off x="525497" y="270"/>
          <a:ext cx="554103" cy="554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2CA7354-F537-40B3-9917-21F19F6F6AFC}">
      <dsp:nvSpPr>
        <dsp:cNvPr id="0" name=""/>
        <dsp:cNvSpPr/>
      </dsp:nvSpPr>
      <dsp:spPr>
        <a:xfrm>
          <a:off x="10972" y="724706"/>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Establish Governance Structure, </a:t>
          </a:r>
          <a:endParaRPr lang="en-CA" sz="1800" kern="1200"/>
        </a:p>
      </dsp:txBody>
      <dsp:txXfrm>
        <a:off x="10972" y="724706"/>
        <a:ext cx="1583153" cy="1403924"/>
      </dsp:txXfrm>
    </dsp:sp>
    <dsp:sp modelId="{3BD828D6-6AC2-433A-B193-A69684DB0E14}">
      <dsp:nvSpPr>
        <dsp:cNvPr id="0" name=""/>
        <dsp:cNvSpPr/>
      </dsp:nvSpPr>
      <dsp:spPr>
        <a:xfrm>
          <a:off x="10972" y="2207854"/>
          <a:ext cx="1583153" cy="1753079"/>
        </a:xfrm>
        <a:prstGeom prst="rect">
          <a:avLst/>
        </a:prstGeom>
        <a:noFill/>
        <a:ln>
          <a:noFill/>
        </a:ln>
        <a:effectLst/>
      </dsp:spPr>
      <dsp:style>
        <a:lnRef idx="0">
          <a:scrgbClr r="0" g="0" b="0"/>
        </a:lnRef>
        <a:fillRef idx="0">
          <a:scrgbClr r="0" g="0" b="0"/>
        </a:fillRef>
        <a:effectRef idx="0">
          <a:scrgbClr r="0" g="0" b="0"/>
        </a:effectRef>
        <a:fontRef idx="minor"/>
      </dsp:style>
    </dsp:sp>
    <dsp:sp modelId="{574DD561-56E5-4F96-AC9B-FAA4E9A068FC}">
      <dsp:nvSpPr>
        <dsp:cNvPr id="0" name=""/>
        <dsp:cNvSpPr/>
      </dsp:nvSpPr>
      <dsp:spPr>
        <a:xfrm>
          <a:off x="2385702" y="270"/>
          <a:ext cx="554103" cy="554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ED67D-3E95-4FCC-8861-CCF4ECD15465}">
      <dsp:nvSpPr>
        <dsp:cNvPr id="0" name=""/>
        <dsp:cNvSpPr/>
      </dsp:nvSpPr>
      <dsp:spPr>
        <a:xfrm>
          <a:off x="1871178" y="724706"/>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CA" sz="1800" kern="1200"/>
            <a:t>Establish Action Groups and  Facilitators’ Network</a:t>
          </a:r>
        </a:p>
      </dsp:txBody>
      <dsp:txXfrm>
        <a:off x="1871178" y="724706"/>
        <a:ext cx="1583153" cy="1403924"/>
      </dsp:txXfrm>
    </dsp:sp>
    <dsp:sp modelId="{082B1DDB-6D2C-4EEA-9716-B4BB4B3C12C9}">
      <dsp:nvSpPr>
        <dsp:cNvPr id="0" name=""/>
        <dsp:cNvSpPr/>
      </dsp:nvSpPr>
      <dsp:spPr>
        <a:xfrm>
          <a:off x="1871178" y="2207854"/>
          <a:ext cx="1583153" cy="1753079"/>
        </a:xfrm>
        <a:prstGeom prst="rect">
          <a:avLst/>
        </a:prstGeom>
        <a:noFill/>
        <a:ln>
          <a:noFill/>
        </a:ln>
        <a:effectLst/>
      </dsp:spPr>
      <dsp:style>
        <a:lnRef idx="0">
          <a:scrgbClr r="0" g="0" b="0"/>
        </a:lnRef>
        <a:fillRef idx="0">
          <a:scrgbClr r="0" g="0" b="0"/>
        </a:fillRef>
        <a:effectRef idx="0">
          <a:scrgbClr r="0" g="0" b="0"/>
        </a:effectRef>
        <a:fontRef idx="minor"/>
      </dsp:style>
    </dsp:sp>
    <dsp:sp modelId="{2991F10C-EF51-45C5-9F9E-C0ED8B68628B}">
      <dsp:nvSpPr>
        <dsp:cNvPr id="0" name=""/>
        <dsp:cNvSpPr/>
      </dsp:nvSpPr>
      <dsp:spPr>
        <a:xfrm>
          <a:off x="4245908" y="270"/>
          <a:ext cx="554103" cy="554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918B9E-EDE3-4EF7-B50B-990C73B1D5CE}">
      <dsp:nvSpPr>
        <dsp:cNvPr id="0" name=""/>
        <dsp:cNvSpPr/>
      </dsp:nvSpPr>
      <dsp:spPr>
        <a:xfrm>
          <a:off x="3731383" y="724706"/>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Establish Training Schedule and begin training</a:t>
          </a:r>
          <a:endParaRPr lang="en-CA" sz="1800" kern="1200"/>
        </a:p>
      </dsp:txBody>
      <dsp:txXfrm>
        <a:off x="3731383" y="724706"/>
        <a:ext cx="1583153" cy="1403924"/>
      </dsp:txXfrm>
    </dsp:sp>
    <dsp:sp modelId="{E3D9E750-A53D-432E-B4CB-510461EB76A3}">
      <dsp:nvSpPr>
        <dsp:cNvPr id="0" name=""/>
        <dsp:cNvSpPr/>
      </dsp:nvSpPr>
      <dsp:spPr>
        <a:xfrm>
          <a:off x="3731383" y="2207854"/>
          <a:ext cx="1583153" cy="1753079"/>
        </a:xfrm>
        <a:prstGeom prst="rect">
          <a:avLst/>
        </a:prstGeom>
        <a:noFill/>
        <a:ln>
          <a:noFill/>
        </a:ln>
        <a:effectLst/>
      </dsp:spPr>
      <dsp:style>
        <a:lnRef idx="0">
          <a:scrgbClr r="0" g="0" b="0"/>
        </a:lnRef>
        <a:fillRef idx="0">
          <a:scrgbClr r="0" g="0" b="0"/>
        </a:fillRef>
        <a:effectRef idx="0">
          <a:scrgbClr r="0" g="0" b="0"/>
        </a:effectRef>
        <a:fontRef idx="minor"/>
      </dsp:style>
    </dsp:sp>
    <dsp:sp modelId="{1E4C17A2-4583-4095-9115-AA1D4EAEEDA0}">
      <dsp:nvSpPr>
        <dsp:cNvPr id="0" name=""/>
        <dsp:cNvSpPr/>
      </dsp:nvSpPr>
      <dsp:spPr>
        <a:xfrm>
          <a:off x="6106113" y="270"/>
          <a:ext cx="554103" cy="554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EBF3B40-4771-47FE-A50D-37BA19DCC2F1}">
      <dsp:nvSpPr>
        <dsp:cNvPr id="0" name=""/>
        <dsp:cNvSpPr/>
      </dsp:nvSpPr>
      <dsp:spPr>
        <a:xfrm>
          <a:off x="5591588" y="724706"/>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Begin Monthly Community-Based Meetings</a:t>
          </a:r>
          <a:endParaRPr lang="en-CA" sz="1800" kern="1200"/>
        </a:p>
      </dsp:txBody>
      <dsp:txXfrm>
        <a:off x="5591588" y="724706"/>
        <a:ext cx="1583153" cy="1403924"/>
      </dsp:txXfrm>
    </dsp:sp>
    <dsp:sp modelId="{6E7B9924-8934-4945-9A60-9E6B31CFC27A}">
      <dsp:nvSpPr>
        <dsp:cNvPr id="0" name=""/>
        <dsp:cNvSpPr/>
      </dsp:nvSpPr>
      <dsp:spPr>
        <a:xfrm>
          <a:off x="5591588" y="2207854"/>
          <a:ext cx="1583153" cy="1753079"/>
        </a:xfrm>
        <a:prstGeom prst="rect">
          <a:avLst/>
        </a:prstGeom>
        <a:noFill/>
        <a:ln>
          <a:noFill/>
        </a:ln>
        <a:effectLst/>
      </dsp:spPr>
      <dsp:style>
        <a:lnRef idx="0">
          <a:scrgbClr r="0" g="0" b="0"/>
        </a:lnRef>
        <a:fillRef idx="0">
          <a:scrgbClr r="0" g="0" b="0"/>
        </a:fillRef>
        <a:effectRef idx="0">
          <a:scrgbClr r="0" g="0" b="0"/>
        </a:effectRef>
        <a:fontRef idx="minor"/>
      </dsp:style>
    </dsp:sp>
    <dsp:sp modelId="{E36E4D49-0319-4155-9B56-3B1454E6A1F1}">
      <dsp:nvSpPr>
        <dsp:cNvPr id="0" name=""/>
        <dsp:cNvSpPr/>
      </dsp:nvSpPr>
      <dsp:spPr>
        <a:xfrm>
          <a:off x="7966318" y="270"/>
          <a:ext cx="554103" cy="554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EF5E73-998F-4D40-BE8F-A1261E4AEB8A}">
      <dsp:nvSpPr>
        <dsp:cNvPr id="0" name=""/>
        <dsp:cNvSpPr/>
      </dsp:nvSpPr>
      <dsp:spPr>
        <a:xfrm>
          <a:off x="7451793" y="724706"/>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Launch Communication Initiatives</a:t>
          </a:r>
          <a:endParaRPr lang="en-CA" sz="1800" kern="1200"/>
        </a:p>
      </dsp:txBody>
      <dsp:txXfrm>
        <a:off x="7451793" y="724706"/>
        <a:ext cx="1583153" cy="1403924"/>
      </dsp:txXfrm>
    </dsp:sp>
    <dsp:sp modelId="{9877B603-291B-4109-92BC-E16B75881B15}">
      <dsp:nvSpPr>
        <dsp:cNvPr id="0" name=""/>
        <dsp:cNvSpPr/>
      </dsp:nvSpPr>
      <dsp:spPr>
        <a:xfrm>
          <a:off x="7442643" y="1850699"/>
          <a:ext cx="1583153" cy="1753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Internal newsletter</a:t>
          </a:r>
          <a:endParaRPr lang="en-CA" sz="1400" kern="1200"/>
        </a:p>
        <a:p>
          <a:pPr marL="0" lvl="0" indent="0" algn="ctr" defTabSz="622300">
            <a:lnSpc>
              <a:spcPct val="100000"/>
            </a:lnSpc>
            <a:spcBef>
              <a:spcPct val="0"/>
            </a:spcBef>
            <a:spcAft>
              <a:spcPct val="35000"/>
            </a:spcAft>
            <a:buNone/>
          </a:pPr>
          <a:r>
            <a:rPr lang="en-CA" sz="1400" kern="1200"/>
            <a:t>Partner’s newsletter</a:t>
          </a:r>
        </a:p>
        <a:p>
          <a:pPr marL="0" lvl="0" indent="0" algn="ctr" defTabSz="622300">
            <a:lnSpc>
              <a:spcPct val="100000"/>
            </a:lnSpc>
            <a:spcBef>
              <a:spcPct val="0"/>
            </a:spcBef>
            <a:spcAft>
              <a:spcPct val="35000"/>
            </a:spcAft>
            <a:buNone/>
          </a:pPr>
          <a:r>
            <a:rPr lang="en-CA" sz="1400" kern="1200"/>
            <a:t>Partner's website</a:t>
          </a:r>
        </a:p>
        <a:p>
          <a:pPr marL="0" lvl="0" indent="0" algn="ctr" defTabSz="622300">
            <a:lnSpc>
              <a:spcPct val="100000"/>
            </a:lnSpc>
            <a:spcBef>
              <a:spcPct val="0"/>
            </a:spcBef>
            <a:spcAft>
              <a:spcPct val="35000"/>
            </a:spcAft>
            <a:buNone/>
          </a:pPr>
          <a:r>
            <a:rPr lang="en-CA" sz="1400" kern="1200"/>
            <a:t>Drop-ins for facilitators</a:t>
          </a:r>
        </a:p>
      </dsp:txBody>
      <dsp:txXfrm>
        <a:off x="7442643" y="1850699"/>
        <a:ext cx="1583153" cy="1753079"/>
      </dsp:txXfrm>
    </dsp:sp>
    <dsp:sp modelId="{2268F8F6-A4F6-48FE-911A-AAD3E6E72884}">
      <dsp:nvSpPr>
        <dsp:cNvPr id="0" name=""/>
        <dsp:cNvSpPr/>
      </dsp:nvSpPr>
      <dsp:spPr>
        <a:xfrm>
          <a:off x="9899244" y="26756"/>
          <a:ext cx="554103" cy="554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C50580-F14C-4539-ACE8-9B8B05FF10FF}">
      <dsp:nvSpPr>
        <dsp:cNvPr id="0" name=""/>
        <dsp:cNvSpPr/>
      </dsp:nvSpPr>
      <dsp:spPr>
        <a:xfrm>
          <a:off x="9322971" y="751184"/>
          <a:ext cx="1583153" cy="140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a:t>Theory of Change and Evaluation Methods Update</a:t>
          </a:r>
        </a:p>
      </dsp:txBody>
      <dsp:txXfrm>
        <a:off x="9322971" y="751184"/>
        <a:ext cx="1583153" cy="1403924"/>
      </dsp:txXfrm>
    </dsp:sp>
    <dsp:sp modelId="{62B03710-CB4E-4C96-ACD1-5F81010C9B3F}">
      <dsp:nvSpPr>
        <dsp:cNvPr id="0" name=""/>
        <dsp:cNvSpPr/>
      </dsp:nvSpPr>
      <dsp:spPr>
        <a:xfrm>
          <a:off x="9322971" y="2453316"/>
          <a:ext cx="1583153" cy="46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RP overarching Fall 2024</a:t>
          </a:r>
        </a:p>
      </dsp:txBody>
      <dsp:txXfrm>
        <a:off x="9322971" y="2453316"/>
        <a:ext cx="1583153" cy="462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EDED7-4403-4687-99C6-471676098335}">
      <dsp:nvSpPr>
        <dsp:cNvPr id="0" name=""/>
        <dsp:cNvSpPr/>
      </dsp:nvSpPr>
      <dsp:spPr>
        <a:xfrm>
          <a:off x="554880" y="316315"/>
          <a:ext cx="1445171" cy="144517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A9CD5-2C94-4A27-B1E8-B2EF4BCE75CE}">
      <dsp:nvSpPr>
        <dsp:cNvPr id="0" name=""/>
        <dsp:cNvSpPr/>
      </dsp:nvSpPr>
      <dsp:spPr>
        <a:xfrm>
          <a:off x="862867" y="624303"/>
          <a:ext cx="829196" cy="8291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E7D13-8654-47AB-94C0-E583FB044120}">
      <dsp:nvSpPr>
        <dsp:cNvPr id="0" name=""/>
        <dsp:cNvSpPr/>
      </dsp:nvSpPr>
      <dsp:spPr>
        <a:xfrm>
          <a:off x="92899" y="2211622"/>
          <a:ext cx="236913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baseline="0"/>
            <a:t>Continue Community Engagement</a:t>
          </a:r>
          <a:r>
            <a:rPr lang="en-US" sz="1600" b="0" i="0" kern="1200" baseline="0"/>
            <a:t>: Maintain active program delivery and community interactions.</a:t>
          </a:r>
          <a:endParaRPr lang="en-US" sz="1600" kern="1200"/>
        </a:p>
      </dsp:txBody>
      <dsp:txXfrm>
        <a:off x="92899" y="2211622"/>
        <a:ext cx="2369132" cy="1755000"/>
      </dsp:txXfrm>
    </dsp:sp>
    <dsp:sp modelId="{27CC0240-2FBA-4C84-B34C-30652BF4A9CC}">
      <dsp:nvSpPr>
        <dsp:cNvPr id="0" name=""/>
        <dsp:cNvSpPr/>
      </dsp:nvSpPr>
      <dsp:spPr>
        <a:xfrm>
          <a:off x="3338611" y="316315"/>
          <a:ext cx="1445171" cy="144517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A442C-5234-4330-B1F4-50445E02C0C7}">
      <dsp:nvSpPr>
        <dsp:cNvPr id="0" name=""/>
        <dsp:cNvSpPr/>
      </dsp:nvSpPr>
      <dsp:spPr>
        <a:xfrm>
          <a:off x="3646598" y="624303"/>
          <a:ext cx="829196" cy="8291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3059DC-30E4-490D-A50C-53C45606DFE8}">
      <dsp:nvSpPr>
        <dsp:cNvPr id="0" name=""/>
        <dsp:cNvSpPr/>
      </dsp:nvSpPr>
      <dsp:spPr>
        <a:xfrm>
          <a:off x="2876630" y="2211622"/>
          <a:ext cx="236913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baseline="0"/>
            <a:t>Conduct Evaluations</a:t>
          </a:r>
          <a:r>
            <a:rPr lang="en-US" sz="1600" b="0" i="0" kern="1200" baseline="0"/>
            <a:t> regularly to assess and adjust program impacts.</a:t>
          </a:r>
          <a:endParaRPr lang="en-US" sz="1600" kern="1200"/>
        </a:p>
      </dsp:txBody>
      <dsp:txXfrm>
        <a:off x="2876630" y="2211622"/>
        <a:ext cx="2369132" cy="1755000"/>
      </dsp:txXfrm>
    </dsp:sp>
    <dsp:sp modelId="{715E250C-44F7-4363-BFA7-2CEE62F39425}">
      <dsp:nvSpPr>
        <dsp:cNvPr id="0" name=""/>
        <dsp:cNvSpPr/>
      </dsp:nvSpPr>
      <dsp:spPr>
        <a:xfrm>
          <a:off x="6122342" y="316315"/>
          <a:ext cx="1445171" cy="144517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0316CE-C14D-4FD1-B4DC-A3F43C7043FD}">
      <dsp:nvSpPr>
        <dsp:cNvPr id="0" name=""/>
        <dsp:cNvSpPr/>
      </dsp:nvSpPr>
      <dsp:spPr>
        <a:xfrm>
          <a:off x="6430329" y="624303"/>
          <a:ext cx="829196" cy="8291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E7500B-D7AF-4AEE-B11A-25703DE6641E}">
      <dsp:nvSpPr>
        <dsp:cNvPr id="0" name=""/>
        <dsp:cNvSpPr/>
      </dsp:nvSpPr>
      <dsp:spPr>
        <a:xfrm>
          <a:off x="5660361" y="2211622"/>
          <a:ext cx="236913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baseline="0"/>
            <a:t>Expand Funding Opportunities</a:t>
          </a:r>
          <a:r>
            <a:rPr lang="en-US" sz="1600" b="0" i="0" kern="1200" baseline="0"/>
            <a:t>: Explore new sources and organize capacity-building workshops.</a:t>
          </a:r>
          <a:endParaRPr lang="en-US" sz="1600" kern="1200"/>
        </a:p>
      </dsp:txBody>
      <dsp:txXfrm>
        <a:off x="5660361" y="2211622"/>
        <a:ext cx="2369132" cy="1755000"/>
      </dsp:txXfrm>
    </dsp:sp>
    <dsp:sp modelId="{D813EDBE-9F39-4910-BD02-98390B3CB17D}">
      <dsp:nvSpPr>
        <dsp:cNvPr id="0" name=""/>
        <dsp:cNvSpPr/>
      </dsp:nvSpPr>
      <dsp:spPr>
        <a:xfrm>
          <a:off x="8906073" y="316315"/>
          <a:ext cx="1445171" cy="144517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A11C6C-95FA-45C5-8714-299FF1A006B8}">
      <dsp:nvSpPr>
        <dsp:cNvPr id="0" name=""/>
        <dsp:cNvSpPr/>
      </dsp:nvSpPr>
      <dsp:spPr>
        <a:xfrm>
          <a:off x="9214060" y="624303"/>
          <a:ext cx="829196" cy="82919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14DA0E5-7F3E-4E7A-A261-C131A7795D47}">
      <dsp:nvSpPr>
        <dsp:cNvPr id="0" name=""/>
        <dsp:cNvSpPr/>
      </dsp:nvSpPr>
      <dsp:spPr>
        <a:xfrm>
          <a:off x="8444092" y="2211622"/>
          <a:ext cx="2369132" cy="17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i="0" kern="1200" baseline="0"/>
            <a:t>Increase Visibility and Awareness</a:t>
          </a:r>
          <a:r>
            <a:rPr lang="en-US" sz="1600" b="0" i="0" kern="1200" baseline="0"/>
            <a:t>: Enhance communication efforts. </a:t>
          </a:r>
          <a:endParaRPr lang="en-US" sz="1600" kern="1200"/>
        </a:p>
      </dsp:txBody>
      <dsp:txXfrm>
        <a:off x="8444092" y="2211622"/>
        <a:ext cx="2369132" cy="1755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9C71E-14BF-4CDA-8839-747FF83AF21B}">
      <dsp:nvSpPr>
        <dsp:cNvPr id="0" name=""/>
        <dsp:cNvSpPr/>
      </dsp:nvSpPr>
      <dsp:spPr>
        <a:xfrm>
          <a:off x="235953" y="611220"/>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2DF97E-A8DD-4DC3-B7A6-5D700AF2A399}">
      <dsp:nvSpPr>
        <dsp:cNvPr id="0" name=""/>
        <dsp:cNvSpPr/>
      </dsp:nvSpPr>
      <dsp:spPr>
        <a:xfrm>
          <a:off x="428155" y="803422"/>
          <a:ext cx="530843" cy="53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966DF6-9ACD-4DB6-A950-1CC6CE26FC09}">
      <dsp:nvSpPr>
        <dsp:cNvPr id="0" name=""/>
        <dsp:cNvSpPr/>
      </dsp:nvSpPr>
      <dsp:spPr>
        <a:xfrm>
          <a:off x="1347326"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Expand Programs</a:t>
          </a:r>
          <a:r>
            <a:rPr lang="en-US" sz="1800" b="0" i="0" kern="1200" baseline="0"/>
            <a:t>: Scale up successful pilot programs to include more demographics.</a:t>
          </a:r>
          <a:endParaRPr lang="en-US" sz="1800" kern="1200"/>
        </a:p>
      </dsp:txBody>
      <dsp:txXfrm>
        <a:off x="1347326" y="611220"/>
        <a:ext cx="2157370" cy="915248"/>
      </dsp:txXfrm>
    </dsp:sp>
    <dsp:sp modelId="{CB41DC7E-FB8D-435A-8B7F-70A0F59F8755}">
      <dsp:nvSpPr>
        <dsp:cNvPr id="0" name=""/>
        <dsp:cNvSpPr/>
      </dsp:nvSpPr>
      <dsp:spPr>
        <a:xfrm>
          <a:off x="3880603" y="611220"/>
          <a:ext cx="915248" cy="91524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08396-74C6-49BA-BEB1-F1A5917CF9FF}">
      <dsp:nvSpPr>
        <dsp:cNvPr id="0" name=""/>
        <dsp:cNvSpPr/>
      </dsp:nvSpPr>
      <dsp:spPr>
        <a:xfrm>
          <a:off x="4072805" y="803422"/>
          <a:ext cx="530843" cy="53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DBD27A8-A4A8-48C5-8778-2C80808A05C9}">
      <dsp:nvSpPr>
        <dsp:cNvPr id="0" name=""/>
        <dsp:cNvSpPr/>
      </dsp:nvSpPr>
      <dsp:spPr>
        <a:xfrm>
          <a:off x="499197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Conduct the First Resilience Summit</a:t>
          </a:r>
          <a:r>
            <a:rPr lang="en-US" sz="1800" b="0" i="0" kern="1200" baseline="0"/>
            <a:t>: Engage stakeholders, share findings, collect feedback.</a:t>
          </a:r>
          <a:endParaRPr lang="en-US" sz="1800" kern="1200"/>
        </a:p>
      </dsp:txBody>
      <dsp:txXfrm>
        <a:off x="4991975" y="611220"/>
        <a:ext cx="2157370" cy="915248"/>
      </dsp:txXfrm>
    </dsp:sp>
    <dsp:sp modelId="{93411C34-25FF-4D02-9D19-913B140C11F0}">
      <dsp:nvSpPr>
        <dsp:cNvPr id="0" name=""/>
        <dsp:cNvSpPr/>
      </dsp:nvSpPr>
      <dsp:spPr>
        <a:xfrm>
          <a:off x="7525252" y="611220"/>
          <a:ext cx="915248" cy="91524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0B7A3-0DDD-4723-A44D-926465F18D3D}">
      <dsp:nvSpPr>
        <dsp:cNvPr id="0" name=""/>
        <dsp:cNvSpPr/>
      </dsp:nvSpPr>
      <dsp:spPr>
        <a:xfrm>
          <a:off x="7717454" y="803422"/>
          <a:ext cx="530843" cy="53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1DFBAD-853F-409E-9ADE-D6BC79D71EB4}">
      <dsp:nvSpPr>
        <dsp:cNvPr id="0" name=""/>
        <dsp:cNvSpPr/>
      </dsp:nvSpPr>
      <dsp:spPr>
        <a:xfrm>
          <a:off x="8636625" y="611220"/>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Strengthen Partner Capacity</a:t>
          </a:r>
          <a:r>
            <a:rPr lang="en-US" sz="1800" b="0" i="0" kern="1200" baseline="0"/>
            <a:t> based on evaluations.</a:t>
          </a:r>
          <a:endParaRPr lang="en-US" sz="1800" kern="1200"/>
        </a:p>
      </dsp:txBody>
      <dsp:txXfrm>
        <a:off x="8636625" y="611220"/>
        <a:ext cx="2157370" cy="915248"/>
      </dsp:txXfrm>
    </dsp:sp>
    <dsp:sp modelId="{F1F2B708-05A1-4136-BC51-3EC0D3A70211}">
      <dsp:nvSpPr>
        <dsp:cNvPr id="0" name=""/>
        <dsp:cNvSpPr/>
      </dsp:nvSpPr>
      <dsp:spPr>
        <a:xfrm>
          <a:off x="235953" y="2151769"/>
          <a:ext cx="915248" cy="91524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1C599A-E58F-4DC1-A07D-F2162E7B70F4}">
      <dsp:nvSpPr>
        <dsp:cNvPr id="0" name=""/>
        <dsp:cNvSpPr/>
      </dsp:nvSpPr>
      <dsp:spPr>
        <a:xfrm>
          <a:off x="428155" y="2343971"/>
          <a:ext cx="530843" cy="530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09BA8A4-449F-46CC-BFC7-EE654B47E7CA}">
      <dsp:nvSpPr>
        <dsp:cNvPr id="0" name=""/>
        <dsp:cNvSpPr/>
      </dsp:nvSpPr>
      <dsp:spPr>
        <a:xfrm>
          <a:off x="1347326"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Continuous Evaluation</a:t>
          </a:r>
          <a:r>
            <a:rPr lang="en-US" sz="1800" b="0" i="0" kern="1200" baseline="0"/>
            <a:t> to assess impact.</a:t>
          </a:r>
          <a:endParaRPr lang="en-US" sz="1800" kern="1200"/>
        </a:p>
      </dsp:txBody>
      <dsp:txXfrm>
        <a:off x="1347326" y="2151769"/>
        <a:ext cx="2157370" cy="915248"/>
      </dsp:txXfrm>
    </dsp:sp>
    <dsp:sp modelId="{7512C80A-4962-45A4-AD2E-8567733FE3A4}">
      <dsp:nvSpPr>
        <dsp:cNvPr id="0" name=""/>
        <dsp:cNvSpPr/>
      </dsp:nvSpPr>
      <dsp:spPr>
        <a:xfrm>
          <a:off x="3880603" y="2151769"/>
          <a:ext cx="915248" cy="91524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6FA34-8177-483C-970F-2A3C3FA6441C}">
      <dsp:nvSpPr>
        <dsp:cNvPr id="0" name=""/>
        <dsp:cNvSpPr/>
      </dsp:nvSpPr>
      <dsp:spPr>
        <a:xfrm>
          <a:off x="4072805" y="2343971"/>
          <a:ext cx="530843" cy="5308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F45FB30-A2C5-409B-892A-88945B0B00BB}">
      <dsp:nvSpPr>
        <dsp:cNvPr id="0" name=""/>
        <dsp:cNvSpPr/>
      </dsp:nvSpPr>
      <dsp:spPr>
        <a:xfrm>
          <a:off x="499197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Compile and Share Success Stories</a:t>
          </a:r>
          <a:r>
            <a:rPr lang="en-US" sz="1800" b="0" i="0" kern="1200" baseline="0"/>
            <a:t>.</a:t>
          </a:r>
          <a:endParaRPr lang="en-US" sz="1800" kern="1200"/>
        </a:p>
      </dsp:txBody>
      <dsp:txXfrm>
        <a:off x="4991975" y="2151769"/>
        <a:ext cx="2157370" cy="915248"/>
      </dsp:txXfrm>
    </dsp:sp>
    <dsp:sp modelId="{BED8F456-32AE-41BC-A40D-DE4683BAA6EC}">
      <dsp:nvSpPr>
        <dsp:cNvPr id="0" name=""/>
        <dsp:cNvSpPr/>
      </dsp:nvSpPr>
      <dsp:spPr>
        <a:xfrm>
          <a:off x="7525252" y="2151769"/>
          <a:ext cx="915248" cy="91524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24DF6-E2AC-4128-8096-6A3E8643DC15}">
      <dsp:nvSpPr>
        <dsp:cNvPr id="0" name=""/>
        <dsp:cNvSpPr/>
      </dsp:nvSpPr>
      <dsp:spPr>
        <a:xfrm>
          <a:off x="7717454" y="2343971"/>
          <a:ext cx="530843" cy="53084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3004AC-DEA6-4E47-8275-2BD398252ACA}">
      <dsp:nvSpPr>
        <dsp:cNvPr id="0" name=""/>
        <dsp:cNvSpPr/>
      </dsp:nvSpPr>
      <dsp:spPr>
        <a:xfrm>
          <a:off x="8636625" y="2151769"/>
          <a:ext cx="2157370" cy="915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b="1" i="0" kern="1200" baseline="0"/>
            <a:t>Plan for Sustainability</a:t>
          </a:r>
          <a:r>
            <a:rPr lang="en-US" sz="1800" b="0" i="0" kern="1200" baseline="0"/>
            <a:t> of successful initiatives. </a:t>
          </a:r>
          <a:endParaRPr lang="en-US" sz="1800" kern="1200"/>
        </a:p>
      </dsp:txBody>
      <dsp:txXfrm>
        <a:off x="8636625" y="2151769"/>
        <a:ext cx="2157370" cy="9152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D574B-F395-4236-AE6D-5712F2DE3E12}">
      <dsp:nvSpPr>
        <dsp:cNvPr id="0" name=""/>
        <dsp:cNvSpPr/>
      </dsp:nvSpPr>
      <dsp:spPr>
        <a:xfrm>
          <a:off x="686474" y="140368"/>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F0A11-0DE8-4213-9DAB-FE52912DC0C8}">
      <dsp:nvSpPr>
        <dsp:cNvPr id="0" name=""/>
        <dsp:cNvSpPr/>
      </dsp:nvSpPr>
      <dsp:spPr>
        <a:xfrm>
          <a:off x="1110599" y="564493"/>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10A24F-A4F3-400B-8CDE-B1E924FE57C5}">
      <dsp:nvSpPr>
        <dsp:cNvPr id="0" name=""/>
        <dsp:cNvSpPr/>
      </dsp:nvSpPr>
      <dsp:spPr>
        <a:xfrm>
          <a:off x="50287" y="2750369"/>
          <a:ext cx="3262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i="0" kern="1200" baseline="0"/>
            <a:t>Action Groups</a:t>
          </a:r>
          <a:r>
            <a:rPr lang="en-US" sz="1400" b="0" i="0" kern="1200" baseline="0"/>
            <a:t>: Continue workplan implementation and evaluation.</a:t>
          </a:r>
          <a:endParaRPr lang="en-US" sz="1400" kern="1200"/>
        </a:p>
      </dsp:txBody>
      <dsp:txXfrm>
        <a:off x="50287" y="2750369"/>
        <a:ext cx="3262500" cy="787500"/>
      </dsp:txXfrm>
    </dsp:sp>
    <dsp:sp modelId="{79CA889A-6597-47D6-AB37-3FFE72857331}">
      <dsp:nvSpPr>
        <dsp:cNvPr id="0" name=""/>
        <dsp:cNvSpPr/>
      </dsp:nvSpPr>
      <dsp:spPr>
        <a:xfrm>
          <a:off x="4519912" y="140368"/>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FFF003-DE93-4029-B47A-EABB92289C7D}">
      <dsp:nvSpPr>
        <dsp:cNvPr id="0" name=""/>
        <dsp:cNvSpPr/>
      </dsp:nvSpPr>
      <dsp:spPr>
        <a:xfrm>
          <a:off x="4944037" y="564493"/>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056455-CE02-470D-B577-CBE67B6D5AC5}">
      <dsp:nvSpPr>
        <dsp:cNvPr id="0" name=""/>
        <dsp:cNvSpPr/>
      </dsp:nvSpPr>
      <dsp:spPr>
        <a:xfrm>
          <a:off x="3883725" y="2750369"/>
          <a:ext cx="3262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b="1" i="0" kern="1200" baseline="0"/>
            <a:t>Final Evaluations and Reporting</a:t>
          </a:r>
          <a:r>
            <a:rPr lang="en-US" sz="1400" b="0" i="0" kern="1200" baseline="0"/>
            <a:t>: Complete assessments, including Social return on </a:t>
          </a:r>
          <a:r>
            <a:rPr lang="en-US" sz="1400" b="0" i="0" kern="1200" baseline="0">
              <a:latin typeface="Lato"/>
            </a:rPr>
            <a:t>investment</a:t>
          </a:r>
          <a:r>
            <a:rPr lang="en-US" sz="1400" b="0" i="0" kern="1200" baseline="0"/>
            <a:t>.</a:t>
          </a:r>
          <a:endParaRPr lang="en-US" sz="1400" kern="1200"/>
        </a:p>
      </dsp:txBody>
      <dsp:txXfrm>
        <a:off x="3883725" y="2750369"/>
        <a:ext cx="3262500" cy="787500"/>
      </dsp:txXfrm>
    </dsp:sp>
    <dsp:sp modelId="{03CC12F4-4438-4FD4-892F-B770D951A223}">
      <dsp:nvSpPr>
        <dsp:cNvPr id="0" name=""/>
        <dsp:cNvSpPr/>
      </dsp:nvSpPr>
      <dsp:spPr>
        <a:xfrm>
          <a:off x="8353350" y="140368"/>
          <a:ext cx="1990125" cy="19901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70CB2D-7FAF-408E-BA57-F904D64D731A}">
      <dsp:nvSpPr>
        <dsp:cNvPr id="0" name=""/>
        <dsp:cNvSpPr/>
      </dsp:nvSpPr>
      <dsp:spPr>
        <a:xfrm>
          <a:off x="8777475" y="564493"/>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EF8CA1-A638-430F-8A6F-7D4C221E8E70}">
      <dsp:nvSpPr>
        <dsp:cNvPr id="0" name=""/>
        <dsp:cNvSpPr/>
      </dsp:nvSpPr>
      <dsp:spPr>
        <a:xfrm>
          <a:off x="7717162" y="2750369"/>
          <a:ext cx="326250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rtl="0">
            <a:lnSpc>
              <a:spcPct val="90000"/>
            </a:lnSpc>
            <a:spcBef>
              <a:spcPct val="0"/>
            </a:spcBef>
            <a:spcAft>
              <a:spcPct val="35000"/>
            </a:spcAft>
            <a:buNone/>
            <a:defRPr cap="all"/>
          </a:pPr>
          <a:r>
            <a:rPr lang="en-US" sz="1400" b="1" i="0" kern="1200" baseline="0"/>
            <a:t>Develop Sustainability Plans</a:t>
          </a:r>
          <a:r>
            <a:rPr lang="en-US" sz="1400" b="0" i="0" kern="1200" baseline="0"/>
            <a:t> with partners and funders.</a:t>
          </a:r>
          <a:r>
            <a:rPr lang="en-US" sz="1400" b="0" i="0" kern="1200" baseline="0">
              <a:latin typeface="Lato"/>
            </a:rPr>
            <a:t> </a:t>
          </a:r>
          <a:endParaRPr lang="en-US" sz="1400" kern="1200"/>
        </a:p>
      </dsp:txBody>
      <dsp:txXfrm>
        <a:off x="7717162" y="2750369"/>
        <a:ext cx="3262500" cy="78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DF1C5-68D0-40ED-9D6E-569C3E2FEA2D}">
      <dsp:nvSpPr>
        <dsp:cNvPr id="0" name=""/>
        <dsp:cNvSpPr/>
      </dsp:nvSpPr>
      <dsp:spPr>
        <a:xfrm>
          <a:off x="1741918" y="1150"/>
          <a:ext cx="1612687" cy="16126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FCEA4-A4A6-44F1-877D-D344F56D0D65}">
      <dsp:nvSpPr>
        <dsp:cNvPr id="0" name=""/>
        <dsp:cNvSpPr/>
      </dsp:nvSpPr>
      <dsp:spPr>
        <a:xfrm>
          <a:off x="2085606" y="344837"/>
          <a:ext cx="925312" cy="925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89C776E-EB0C-4FA3-AF4B-1D5DF33373A5}">
      <dsp:nvSpPr>
        <dsp:cNvPr id="0" name=""/>
        <dsp:cNvSpPr/>
      </dsp:nvSpPr>
      <dsp:spPr>
        <a:xfrm>
          <a:off x="1226387" y="2116150"/>
          <a:ext cx="2643750" cy="15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baseline="0"/>
            <a:t>Review of Action Groups</a:t>
          </a:r>
          <a:r>
            <a:rPr lang="en-US" sz="1600" b="0" i="0" kern="1200" baseline="0"/>
            <a:t> and </a:t>
          </a:r>
          <a:r>
            <a:rPr lang="en-US" sz="1600" b="1" i="0" kern="1200" baseline="0"/>
            <a:t>Priority Setting</a:t>
          </a:r>
          <a:r>
            <a:rPr lang="en-US" sz="1600" b="0" i="0" kern="1200" baseline="0"/>
            <a:t>.</a:t>
          </a:r>
          <a:endParaRPr lang="en-US" sz="1600" kern="1200"/>
        </a:p>
      </dsp:txBody>
      <dsp:txXfrm>
        <a:off x="1226387" y="2116150"/>
        <a:ext cx="2643750" cy="1560937"/>
      </dsp:txXfrm>
    </dsp:sp>
    <dsp:sp modelId="{8E36453B-4825-41C3-B0A9-9896B95BB0B7}">
      <dsp:nvSpPr>
        <dsp:cNvPr id="0" name=""/>
        <dsp:cNvSpPr/>
      </dsp:nvSpPr>
      <dsp:spPr>
        <a:xfrm>
          <a:off x="4848325" y="1150"/>
          <a:ext cx="1612687" cy="16126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6D840-997F-4E33-BD01-11CCEE87E66D}">
      <dsp:nvSpPr>
        <dsp:cNvPr id="0" name=""/>
        <dsp:cNvSpPr/>
      </dsp:nvSpPr>
      <dsp:spPr>
        <a:xfrm>
          <a:off x="5192012" y="344837"/>
          <a:ext cx="925312" cy="925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E17BB4-2DB0-4A7B-9456-1639DA989C1C}">
      <dsp:nvSpPr>
        <dsp:cNvPr id="0" name=""/>
        <dsp:cNvSpPr/>
      </dsp:nvSpPr>
      <dsp:spPr>
        <a:xfrm>
          <a:off x="4332794" y="2116150"/>
          <a:ext cx="2643750" cy="15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baseline="0"/>
            <a:t>Second Resilience Summit</a:t>
          </a:r>
          <a:r>
            <a:rPr lang="en-US" sz="1600" b="0" i="0" kern="1200" baseline="0"/>
            <a:t>: Present results, share strategies, discuss long-term sustainability.</a:t>
          </a:r>
          <a:endParaRPr lang="en-US" sz="1600" kern="1200"/>
        </a:p>
      </dsp:txBody>
      <dsp:txXfrm>
        <a:off x="4332794" y="2116150"/>
        <a:ext cx="2643750" cy="1560937"/>
      </dsp:txXfrm>
    </dsp:sp>
    <dsp:sp modelId="{85CF963B-0EB5-4052-A338-F5C6F4BEAA63}">
      <dsp:nvSpPr>
        <dsp:cNvPr id="0" name=""/>
        <dsp:cNvSpPr/>
      </dsp:nvSpPr>
      <dsp:spPr>
        <a:xfrm>
          <a:off x="7954731" y="1150"/>
          <a:ext cx="1612687" cy="16126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97E38-F55C-4C9E-A461-1E58A10159B5}">
      <dsp:nvSpPr>
        <dsp:cNvPr id="0" name=""/>
        <dsp:cNvSpPr/>
      </dsp:nvSpPr>
      <dsp:spPr>
        <a:xfrm>
          <a:off x="8298419" y="344837"/>
          <a:ext cx="925312" cy="9253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B7034E-DB5A-4A78-A64D-8646FD854F97}">
      <dsp:nvSpPr>
        <dsp:cNvPr id="0" name=""/>
        <dsp:cNvSpPr/>
      </dsp:nvSpPr>
      <dsp:spPr>
        <a:xfrm>
          <a:off x="7439200" y="2116150"/>
          <a:ext cx="2643750" cy="156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b="1" i="0" kern="1200" baseline="0"/>
            <a:t>Scaling Up Successful Initiatives</a:t>
          </a:r>
          <a:r>
            <a:rPr lang="en-US" sz="1600" b="0" i="0" kern="1200" baseline="0"/>
            <a:t> to reach broader demographics and integrate more services. </a:t>
          </a:r>
          <a:endParaRPr lang="en-US" sz="1600" kern="1200"/>
        </a:p>
      </dsp:txBody>
      <dsp:txXfrm>
        <a:off x="7439200" y="2116150"/>
        <a:ext cx="2643750" cy="15609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2CA56-8D26-45FA-8B53-9DE32D3AD7C4}">
      <dsp:nvSpPr>
        <dsp:cNvPr id="0" name=""/>
        <dsp:cNvSpPr/>
      </dsp:nvSpPr>
      <dsp:spPr>
        <a:xfrm rot="16200000">
          <a:off x="1741952" y="-1741952"/>
          <a:ext cx="2030904" cy="5514808"/>
        </a:xfrm>
        <a:prstGeom prst="round1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CA" sz="1800" b="1" kern="1200"/>
            <a:t>Systems Improvement: "Broken Systems"</a:t>
          </a:r>
          <a:endParaRPr lang="en-CA" sz="18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t>Objective:</a:t>
          </a:r>
          <a:r>
            <a:rPr lang="en-US" sz="1400" kern="1200"/>
            <a:t> Enhance systemic equity and efficiency.</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t>Key Actions:</a:t>
          </a:r>
          <a:r>
            <a:rPr lang="en-US" sz="1400" kern="1200"/>
            <a:t> Organize community meetings, identify and address systemic barriers, and implement improvement strategies.</a:t>
          </a:r>
        </a:p>
      </dsp:txBody>
      <dsp:txXfrm rot="5400000">
        <a:off x="0" y="0"/>
        <a:ext cx="5514808" cy="1523178"/>
      </dsp:txXfrm>
    </dsp:sp>
    <dsp:sp modelId="{1DFEDB84-8A9B-4F2C-B1E4-44FD6F2D400D}">
      <dsp:nvSpPr>
        <dsp:cNvPr id="0" name=""/>
        <dsp:cNvSpPr/>
      </dsp:nvSpPr>
      <dsp:spPr>
        <a:xfrm>
          <a:off x="5514808" y="0"/>
          <a:ext cx="5514808" cy="2030904"/>
        </a:xfrm>
        <a:prstGeom prst="round1Rect">
          <a:avLst/>
        </a:prstGeom>
        <a:solidFill>
          <a:schemeClr val="accent2">
            <a:hueOff val="244437"/>
            <a:satOff val="-24331"/>
            <a:lumOff val="869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CA" sz="1800" b="1" kern="1200"/>
            <a:t>Belonging: "Addressing Isolation"</a:t>
          </a:r>
          <a:endParaRPr lang="en-CA" sz="1800" kern="1200"/>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t>Objective:</a:t>
          </a:r>
          <a:r>
            <a:rPr lang="en-US" sz="1400" kern="1200"/>
            <a:t> Foster community connections and inclusivity.</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t>Key Actions:</a:t>
          </a:r>
          <a:r>
            <a:rPr lang="en-US" sz="1400" kern="1200"/>
            <a:t> Establish community programs, ensure cultural relevance, and coordinate with partners for inclusive event planning.</a:t>
          </a:r>
        </a:p>
      </dsp:txBody>
      <dsp:txXfrm>
        <a:off x="5514808" y="0"/>
        <a:ext cx="5514808" cy="1523178"/>
      </dsp:txXfrm>
    </dsp:sp>
    <dsp:sp modelId="{AA8A7AD8-06DC-427E-A978-7A4EAECD9B3A}">
      <dsp:nvSpPr>
        <dsp:cNvPr id="0" name=""/>
        <dsp:cNvSpPr/>
      </dsp:nvSpPr>
      <dsp:spPr>
        <a:xfrm rot="10800000">
          <a:off x="0" y="2030904"/>
          <a:ext cx="5514808" cy="2030904"/>
        </a:xfrm>
        <a:prstGeom prst="round1Rect">
          <a:avLst/>
        </a:prstGeom>
        <a:solidFill>
          <a:schemeClr val="accent2">
            <a:hueOff val="488874"/>
            <a:satOff val="-48662"/>
            <a:lumOff val="1738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CA" sz="1800" b="1" kern="1200">
              <a:solidFill>
                <a:schemeClr val="tx1"/>
              </a:solidFill>
            </a:rPr>
            <a:t>Sustainability and Capacity Building</a:t>
          </a:r>
          <a:endParaRPr lang="en-CA" sz="1800" kern="1200">
            <a:solidFill>
              <a:schemeClr val="tx1"/>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solidFill>
                <a:schemeClr val="tx1"/>
              </a:solidFill>
            </a:rPr>
            <a:t>Objective:</a:t>
          </a:r>
          <a:r>
            <a:rPr lang="en-US" sz="1400" kern="1200">
              <a:solidFill>
                <a:schemeClr val="tx1"/>
              </a:solidFill>
            </a:rPr>
            <a:t> Build sustainable funding and organizational capacity.</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solidFill>
                <a:schemeClr val="tx1"/>
              </a:solidFill>
            </a:rPr>
            <a:t>Key Actions:</a:t>
          </a:r>
          <a:r>
            <a:rPr lang="en-US" sz="1400" kern="1200">
              <a:solidFill>
                <a:schemeClr val="tx1"/>
              </a:solidFill>
            </a:rPr>
            <a:t> Conduct workshops on financial management and grant writing, and pursue funding opportunities.</a:t>
          </a:r>
        </a:p>
      </dsp:txBody>
      <dsp:txXfrm rot="10800000">
        <a:off x="0" y="2538630"/>
        <a:ext cx="5514808" cy="1523178"/>
      </dsp:txXfrm>
    </dsp:sp>
    <dsp:sp modelId="{1B3E3BB5-DE9A-4A56-841D-0E259389D603}">
      <dsp:nvSpPr>
        <dsp:cNvPr id="0" name=""/>
        <dsp:cNvSpPr/>
      </dsp:nvSpPr>
      <dsp:spPr>
        <a:xfrm rot="5400000">
          <a:off x="7256760" y="288951"/>
          <a:ext cx="2030904" cy="5514808"/>
        </a:xfrm>
        <a:prstGeom prst="round1Rect">
          <a:avLst/>
        </a:prstGeom>
        <a:solidFill>
          <a:schemeClr val="accent2">
            <a:hueOff val="733311"/>
            <a:satOff val="-72993"/>
            <a:lumOff val="2607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CA" sz="1800" b="1" kern="1200">
              <a:solidFill>
                <a:schemeClr val="tx1"/>
              </a:solidFill>
            </a:rPr>
            <a:t>Access to Resources</a:t>
          </a:r>
          <a:endParaRPr lang="en-CA" sz="1800" kern="1200">
            <a:solidFill>
              <a:schemeClr val="tx1"/>
            </a:solidFill>
          </a:endParaRP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solidFill>
                <a:schemeClr val="tx1"/>
              </a:solidFill>
            </a:rPr>
            <a:t>Objective:</a:t>
          </a:r>
          <a:r>
            <a:rPr lang="en-US" sz="1400" kern="1200">
              <a:solidFill>
                <a:schemeClr val="tx1"/>
              </a:solidFill>
            </a:rPr>
            <a:t> Improve access to culturally appropriate resources.</a:t>
          </a:r>
        </a:p>
        <a:p>
          <a:pPr marL="114300" lvl="1" indent="-114300" algn="l" defTabSz="622300">
            <a:lnSpc>
              <a:spcPct val="90000"/>
            </a:lnSpc>
            <a:spcBef>
              <a:spcPct val="0"/>
            </a:spcBef>
            <a:spcAft>
              <a:spcPct val="15000"/>
            </a:spcAft>
            <a:buFont typeface="Arial" panose="020B0604020202020204" pitchFamily="34" charset="0"/>
            <a:buChar char="•"/>
          </a:pPr>
          <a:r>
            <a:rPr lang="en-US" sz="1400" b="1" kern="1200">
              <a:solidFill>
                <a:schemeClr val="tx1"/>
              </a:solidFill>
            </a:rPr>
            <a:t>Key Actions:</a:t>
          </a:r>
          <a:r>
            <a:rPr lang="en-US" sz="1400" kern="1200">
              <a:solidFill>
                <a:schemeClr val="tx1"/>
              </a:solidFill>
            </a:rPr>
            <a:t> Facilitate resource access, update resource materials, and promote community awareness</a:t>
          </a:r>
          <a:r>
            <a:rPr lang="en-US" sz="1400" kern="1200"/>
            <a:t>.</a:t>
          </a:r>
        </a:p>
      </dsp:txBody>
      <dsp:txXfrm rot="-5400000">
        <a:off x="5514808" y="2538629"/>
        <a:ext cx="5514808" cy="1523178"/>
      </dsp:txXfrm>
    </dsp:sp>
    <dsp:sp modelId="{020A5D38-833E-49AB-BBC2-BD25084D4067}">
      <dsp:nvSpPr>
        <dsp:cNvPr id="0" name=""/>
        <dsp:cNvSpPr/>
      </dsp:nvSpPr>
      <dsp:spPr>
        <a:xfrm>
          <a:off x="3860365" y="1523178"/>
          <a:ext cx="3308884" cy="1015452"/>
        </a:xfrm>
        <a:prstGeom prst="roundRect">
          <a:avLst/>
        </a:prstGeom>
        <a:solidFill>
          <a:schemeClr val="accent2">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a:t>Action Groups</a:t>
          </a:r>
          <a:endParaRPr lang="en-CA" sz="1800" kern="1200"/>
        </a:p>
      </dsp:txBody>
      <dsp:txXfrm>
        <a:off x="3909935" y="1572748"/>
        <a:ext cx="3209744" cy="916312"/>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EF08D-912A-49E5-BD8A-206078CA3788}" type="datetimeFigureOut">
              <a:rPr lang="en-CA" smtClean="0"/>
              <a:t>2024-07-15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E7794-3455-471B-A58A-4C3EB812364B}" type="slidenum">
              <a:rPr lang="en-CA" smtClean="0"/>
              <a:t>‹#›</a:t>
            </a:fld>
            <a:endParaRPr lang="en-CA"/>
          </a:p>
        </p:txBody>
      </p:sp>
    </p:spTree>
    <p:extLst>
      <p:ext uri="{BB962C8B-B14F-4D97-AF65-F5344CB8AC3E}">
        <p14:creationId xmlns:p14="http://schemas.microsoft.com/office/powerpoint/2010/main" val="1163641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1</a:t>
            </a:fld>
            <a:endParaRPr lang="en-CA"/>
          </a:p>
        </p:txBody>
      </p:sp>
    </p:spTree>
    <p:extLst>
      <p:ext uri="{BB962C8B-B14F-4D97-AF65-F5344CB8AC3E}">
        <p14:creationId xmlns:p14="http://schemas.microsoft.com/office/powerpoint/2010/main" val="224375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 January 2023 – we had this discussion – we had our own thoughts of where we were – where do you see yourself today? Do you see the project having moved? If yes how? If not where?</a:t>
            </a:r>
          </a:p>
        </p:txBody>
      </p:sp>
      <p:sp>
        <p:nvSpPr>
          <p:cNvPr id="4" name="Slide Number Placeholder 3"/>
          <p:cNvSpPr>
            <a:spLocks noGrp="1"/>
          </p:cNvSpPr>
          <p:nvPr>
            <p:ph type="sldNum" sz="quarter" idx="5"/>
          </p:nvPr>
        </p:nvSpPr>
        <p:spPr/>
        <p:txBody>
          <a:bodyPr/>
          <a:lstStyle/>
          <a:p>
            <a:fld id="{C21E7794-3455-471B-A58A-4C3EB812364B}" type="slidenum">
              <a:rPr lang="en-CA" smtClean="0"/>
              <a:t>6</a:t>
            </a:fld>
            <a:endParaRPr lang="en-CA"/>
          </a:p>
        </p:txBody>
      </p:sp>
    </p:spTree>
    <p:extLst>
      <p:ext uri="{BB962C8B-B14F-4D97-AF65-F5344CB8AC3E}">
        <p14:creationId xmlns:p14="http://schemas.microsoft.com/office/powerpoint/2010/main" val="243551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13</a:t>
            </a:fld>
            <a:endParaRPr lang="en-CA"/>
          </a:p>
        </p:txBody>
      </p:sp>
    </p:spTree>
    <p:extLst>
      <p:ext uri="{BB962C8B-B14F-4D97-AF65-F5344CB8AC3E}">
        <p14:creationId xmlns:p14="http://schemas.microsoft.com/office/powerpoint/2010/main" val="226869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16</a:t>
            </a:fld>
            <a:endParaRPr lang="en-CA"/>
          </a:p>
        </p:txBody>
      </p:sp>
    </p:spTree>
    <p:extLst>
      <p:ext uri="{BB962C8B-B14F-4D97-AF65-F5344CB8AC3E}">
        <p14:creationId xmlns:p14="http://schemas.microsoft.com/office/powerpoint/2010/main" val="256568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21</a:t>
            </a:fld>
            <a:endParaRPr lang="en-CA"/>
          </a:p>
        </p:txBody>
      </p:sp>
    </p:spTree>
    <p:extLst>
      <p:ext uri="{BB962C8B-B14F-4D97-AF65-F5344CB8AC3E}">
        <p14:creationId xmlns:p14="http://schemas.microsoft.com/office/powerpoint/2010/main" val="2949263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24</a:t>
            </a:fld>
            <a:endParaRPr lang="en-CA"/>
          </a:p>
        </p:txBody>
      </p:sp>
    </p:spTree>
    <p:extLst>
      <p:ext uri="{BB962C8B-B14F-4D97-AF65-F5344CB8AC3E}">
        <p14:creationId xmlns:p14="http://schemas.microsoft.com/office/powerpoint/2010/main" val="3127826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C21E7794-3455-471B-A58A-4C3EB812364B}" type="slidenum">
              <a:rPr lang="en-CA" smtClean="0"/>
              <a:t>28</a:t>
            </a:fld>
            <a:endParaRPr lang="en-CA"/>
          </a:p>
        </p:txBody>
      </p:sp>
    </p:spTree>
    <p:extLst>
      <p:ext uri="{BB962C8B-B14F-4D97-AF65-F5344CB8AC3E}">
        <p14:creationId xmlns:p14="http://schemas.microsoft.com/office/powerpoint/2010/main" val="17766226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605CA3-231A-4062-9737-80C3372B0BE6}" type="slidenum">
              <a:rPr lang="en-CA" smtClean="0"/>
              <a:t>‹#›</a:t>
            </a:fld>
            <a:endParaRPr lang="en-CA"/>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9770"/>
            <a:ext cx="12192000" cy="842981"/>
          </a:xfrm>
          <a:prstGeom prst="rect">
            <a:avLst/>
          </a:prstGeom>
        </p:spPr>
      </p:pic>
    </p:spTree>
    <p:extLst>
      <p:ext uri="{BB962C8B-B14F-4D97-AF65-F5344CB8AC3E}">
        <p14:creationId xmlns:p14="http://schemas.microsoft.com/office/powerpoint/2010/main" val="1307683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1341566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3458718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666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D506868B-C5A4-47E5-A493-CB9BDBFE2F07}" type="datetimeFigureOut">
              <a:rPr lang="en-CA" smtClean="0"/>
              <a:t>2024-07-15</a:t>
            </a:fld>
            <a:endParaRPr lang="en-CA"/>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3B38CBC6-9A1E-4F16-9FB0-9917AA20AB09}" type="slidenum">
              <a:rPr lang="en-CA" smtClean="0"/>
              <a:t>‹#›</a:t>
            </a:fld>
            <a:endParaRPr lang="en-CA"/>
          </a:p>
        </p:txBody>
      </p:sp>
    </p:spTree>
    <p:extLst>
      <p:ext uri="{BB962C8B-B14F-4D97-AF65-F5344CB8AC3E}">
        <p14:creationId xmlns:p14="http://schemas.microsoft.com/office/powerpoint/2010/main" val="2770182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558300" y="5956137"/>
            <a:ext cx="1052508" cy="365125"/>
          </a:xfrm>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1711133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9605CA3-231A-4062-9737-80C3372B0BE6}" type="slidenum">
              <a:rPr lang="en-CA" smtClean="0"/>
              <a:t>‹#›</a:t>
            </a:fld>
            <a:endParaRPr lang="en-CA"/>
          </a:p>
        </p:txBody>
      </p:sp>
    </p:spTree>
    <p:extLst>
      <p:ext uri="{BB962C8B-B14F-4D97-AF65-F5344CB8AC3E}">
        <p14:creationId xmlns:p14="http://schemas.microsoft.com/office/powerpoint/2010/main" val="180586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294447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219EFB-5041-4CBB-8921-E44E8FA5FA06}" type="datetimeFigureOut">
              <a:rPr lang="en-CA" smtClean="0"/>
              <a:t>2024-07-15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85131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F2219EFB-5041-4CBB-8921-E44E8FA5FA06}" type="datetimeFigureOut">
              <a:rPr lang="en-CA" smtClean="0"/>
              <a:t>2024-07-15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1341513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19EFB-5041-4CBB-8921-E44E8FA5FA06}" type="datetimeFigureOut">
              <a:rPr lang="en-CA" smtClean="0"/>
              <a:t>2024-07-15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1257033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157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9605CA3-231A-4062-9737-80C3372B0BE6}" type="slidenum">
              <a:rPr lang="en-CA" smtClean="0"/>
              <a:t>‹#›</a:t>
            </a:fld>
            <a:endParaRPr lang="en-CA"/>
          </a:p>
        </p:txBody>
      </p:sp>
    </p:spTree>
    <p:extLst>
      <p:ext uri="{BB962C8B-B14F-4D97-AF65-F5344CB8AC3E}">
        <p14:creationId xmlns:p14="http://schemas.microsoft.com/office/powerpoint/2010/main" val="255306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202885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3516075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a:xfrm>
            <a:off x="774923" y="5951811"/>
            <a:ext cx="7896279" cy="365125"/>
          </a:xfrm>
        </p:spPr>
        <p:txBody>
          <a:bodyPr/>
          <a:lstStyle/>
          <a:p>
            <a:endParaRPr lang="en-CA"/>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9605CA3-231A-4062-9737-80C3372B0BE6}" type="slidenum">
              <a:rPr lang="en-CA" smtClean="0"/>
              <a:t>‹#›</a:t>
            </a:fld>
            <a:endParaRPr lang="en-CA"/>
          </a:p>
        </p:txBody>
      </p:sp>
    </p:spTree>
    <p:extLst>
      <p:ext uri="{BB962C8B-B14F-4D97-AF65-F5344CB8AC3E}">
        <p14:creationId xmlns:p14="http://schemas.microsoft.com/office/powerpoint/2010/main" val="337002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219EFB-5041-4CBB-8921-E44E8FA5FA06}" type="datetimeFigureOut">
              <a:rPr lang="en-CA" smtClean="0"/>
              <a:t>2024-07-15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393504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302795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219EFB-5041-4CBB-8921-E44E8FA5FA06}" type="datetimeFigureOut">
              <a:rPr lang="en-CA" smtClean="0"/>
              <a:t>2024-07-15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47566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219EFB-5041-4CBB-8921-E44E8FA5FA06}" type="datetimeFigureOut">
              <a:rPr lang="en-CA" smtClean="0"/>
              <a:t>2024-07-15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34977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19EFB-5041-4CBB-8921-E44E8FA5FA06}" type="datetimeFigureOut">
              <a:rPr lang="en-CA" smtClean="0"/>
              <a:t>2024-07-15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43316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115095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219EFB-5041-4CBB-8921-E44E8FA5FA06}" type="datetimeFigureOut">
              <a:rPr lang="en-CA" smtClean="0"/>
              <a:t>2024-07-15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9605CA3-231A-4062-9737-80C3372B0BE6}" type="slidenum">
              <a:rPr lang="en-CA" smtClean="0"/>
              <a:t>‹#›</a:t>
            </a:fld>
            <a:endParaRPr lang="en-CA"/>
          </a:p>
        </p:txBody>
      </p:sp>
    </p:spTree>
    <p:extLst>
      <p:ext uri="{BB962C8B-B14F-4D97-AF65-F5344CB8AC3E}">
        <p14:creationId xmlns:p14="http://schemas.microsoft.com/office/powerpoint/2010/main" val="297437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19EFB-5041-4CBB-8921-E44E8FA5FA06}" type="datetimeFigureOut">
              <a:rPr lang="en-CA" smtClean="0"/>
              <a:t>2024-07-15</a:t>
            </a:fld>
            <a:endParaRPr lang="en-CA"/>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05CA3-231A-4062-9737-80C3372B0BE6}" type="slidenum">
              <a:rPr lang="en-CA" smtClean="0"/>
              <a:t>‹#›</a:t>
            </a:fld>
            <a:endParaRPr lang="en-CA"/>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4180156"/>
            <a:ext cx="12192000" cy="2677844"/>
          </a:xfrm>
          <a:prstGeom prst="rect">
            <a:avLst/>
          </a:prstGeom>
        </p:spPr>
      </p:pic>
    </p:spTree>
    <p:extLst>
      <p:ext uri="{BB962C8B-B14F-4D97-AF65-F5344CB8AC3E}">
        <p14:creationId xmlns:p14="http://schemas.microsoft.com/office/powerpoint/2010/main" val="3708030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2219EFB-5041-4CBB-8921-E44E8FA5FA06}" type="datetimeFigureOut">
              <a:rPr lang="en-CA" smtClean="0"/>
              <a:t>2024-07-15</a:t>
            </a:fld>
            <a:endParaRPr lang="en-CA"/>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CA"/>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9605CA3-231A-4062-9737-80C3372B0BE6}" type="slidenum">
              <a:rPr lang="en-CA" smtClean="0"/>
              <a:t>‹#›</a:t>
            </a:fld>
            <a:endParaRPr lang="en-CA"/>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862442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jpe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jpe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jpeg"/><Relationship Id="rId2" Type="http://schemas.openxmlformats.org/officeDocument/2006/relationships/diagramData" Target="../diagrams/data10.xml"/><Relationship Id="rId1" Type="http://schemas.openxmlformats.org/officeDocument/2006/relationships/slideLayout" Target="../slideLayouts/slideLayout1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jpeg"/><Relationship Id="rId2" Type="http://schemas.openxmlformats.org/officeDocument/2006/relationships/diagramData" Target="../diagrams/data12.xml"/><Relationship Id="rId1" Type="http://schemas.openxmlformats.org/officeDocument/2006/relationships/slideLayout" Target="../slideLayouts/slideLayout1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3.jpeg"/><Relationship Id="rId2" Type="http://schemas.openxmlformats.org/officeDocument/2006/relationships/diagramData" Target="../diagrams/data13.xml"/><Relationship Id="rId1" Type="http://schemas.openxmlformats.org/officeDocument/2006/relationships/slideLayout" Target="../slideLayouts/slideLayout1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jpeg"/><Relationship Id="rId2" Type="http://schemas.openxmlformats.org/officeDocument/2006/relationships/diagramData" Target="../diagrams/data14.xml"/><Relationship Id="rId1" Type="http://schemas.openxmlformats.org/officeDocument/2006/relationships/slideLayout" Target="../slideLayouts/slideLayout1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jpeg"/><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jpeg"/><Relationship Id="rId2" Type="http://schemas.openxmlformats.org/officeDocument/2006/relationships/diagramData" Target="../diagrams/data17.xml"/><Relationship Id="rId1" Type="http://schemas.openxmlformats.org/officeDocument/2006/relationships/slideLayout" Target="../slideLayouts/slideLayout1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jpeg"/><Relationship Id="rId2" Type="http://schemas.openxmlformats.org/officeDocument/2006/relationships/diagramData" Target="../diagrams/data18.xml"/><Relationship Id="rId1" Type="http://schemas.openxmlformats.org/officeDocument/2006/relationships/slideLayout" Target="../slideLayouts/slideLayout1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jpe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83F11E-ECB3-4046-A121-A45C6FF6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28B346-1639-4F05-9EBC-808A9DC66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13466ED-F2F5-00CE-3EB1-3F0DC1D5B70C}"/>
              </a:ext>
            </a:extLst>
          </p:cNvPr>
          <p:cNvSpPr>
            <a:spLocks noGrp="1"/>
          </p:cNvSpPr>
          <p:nvPr>
            <p:ph type="ctrTitle"/>
          </p:nvPr>
        </p:nvSpPr>
        <p:spPr>
          <a:xfrm>
            <a:off x="0" y="3752116"/>
            <a:ext cx="6700990" cy="781974"/>
          </a:xfrm>
        </p:spPr>
        <p:txBody>
          <a:bodyPr>
            <a:normAutofit/>
          </a:bodyPr>
          <a:lstStyle/>
          <a:p>
            <a:pPr>
              <a:lnSpc>
                <a:spcPct val="90000"/>
              </a:lnSpc>
            </a:pPr>
            <a:r>
              <a:rPr lang="en-CA">
                <a:solidFill>
                  <a:schemeClr val="tx1"/>
                </a:solidFill>
              </a:rPr>
              <a:t>June 2024 Update Meeting</a:t>
            </a:r>
          </a:p>
        </p:txBody>
      </p:sp>
      <p:sp>
        <p:nvSpPr>
          <p:cNvPr id="3" name="Subtitle 2">
            <a:extLst>
              <a:ext uri="{FF2B5EF4-FFF2-40B4-BE49-F238E27FC236}">
                <a16:creationId xmlns:a16="http://schemas.microsoft.com/office/drawing/2014/main" id="{0DC128FC-4B8D-9D06-5149-47935BAEB449}"/>
              </a:ext>
            </a:extLst>
          </p:cNvPr>
          <p:cNvSpPr>
            <a:spLocks noGrp="1"/>
          </p:cNvSpPr>
          <p:nvPr>
            <p:ph type="subTitle" idx="1"/>
          </p:nvPr>
        </p:nvSpPr>
        <p:spPr>
          <a:xfrm>
            <a:off x="1159394" y="4667145"/>
            <a:ext cx="4115917" cy="1733655"/>
          </a:xfrm>
        </p:spPr>
        <p:txBody>
          <a:bodyPr>
            <a:normAutofit/>
          </a:bodyPr>
          <a:lstStyle/>
          <a:p>
            <a:pPr algn="ctr"/>
            <a:r>
              <a:rPr lang="en-CA">
                <a:solidFill>
                  <a:schemeClr val="tx1"/>
                </a:solidFill>
              </a:rPr>
              <a:t>Action Groups, Workplan, and Evaluation Efforts </a:t>
            </a:r>
          </a:p>
        </p:txBody>
      </p:sp>
      <p:sp>
        <p:nvSpPr>
          <p:cNvPr id="14" name="Rectangle 13">
            <a:extLst>
              <a:ext uri="{FF2B5EF4-FFF2-40B4-BE49-F238E27FC236}">
                <a16:creationId xmlns:a16="http://schemas.microsoft.com/office/drawing/2014/main" id="{5CF77191-9839-40D9-B04E-85DF01BB0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052796"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BF007B11-F4C3-4A9E-AAA8-D52C8C1AD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1306" y="457200"/>
            <a:ext cx="3052798"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871D0F6C-C993-4E97-A103-9448E35FE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09388"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7" name="Picture 6" descr="A logo with green leaves and blue text&#10;&#10;Description automatically generated">
            <a:extLst>
              <a:ext uri="{FF2B5EF4-FFF2-40B4-BE49-F238E27FC236}">
                <a16:creationId xmlns:a16="http://schemas.microsoft.com/office/drawing/2014/main" id="{E125CDFB-12DF-ADEF-1B05-B28CE0AB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9930" y="1179944"/>
            <a:ext cx="3919698" cy="1636745"/>
          </a:xfrm>
          <a:prstGeom prst="rect">
            <a:avLst/>
          </a:prstGeom>
        </p:spPr>
      </p:pic>
      <p:sp>
        <p:nvSpPr>
          <p:cNvPr id="13" name="TextBox 12">
            <a:extLst>
              <a:ext uri="{FF2B5EF4-FFF2-40B4-BE49-F238E27FC236}">
                <a16:creationId xmlns:a16="http://schemas.microsoft.com/office/drawing/2014/main" id="{AE2610AC-148D-AC51-E4D2-2A0FE96B921A}"/>
              </a:ext>
            </a:extLst>
          </p:cNvPr>
          <p:cNvSpPr txBox="1"/>
          <p:nvPr/>
        </p:nvSpPr>
        <p:spPr>
          <a:xfrm>
            <a:off x="319088" y="2949743"/>
            <a:ext cx="6097904" cy="369332"/>
          </a:xfrm>
          <a:prstGeom prst="rect">
            <a:avLst/>
          </a:prstGeom>
          <a:noFill/>
        </p:spPr>
        <p:txBody>
          <a:bodyPr wrap="square">
            <a:spAutoFit/>
          </a:bodyPr>
          <a:lstStyle/>
          <a:p>
            <a:pPr algn="ctr"/>
            <a:r>
              <a:rPr lang="en-US" i="1"/>
              <a:t>Amplifying Capacity by Moving Forward Together</a:t>
            </a:r>
          </a:p>
        </p:txBody>
      </p:sp>
      <p:sp>
        <p:nvSpPr>
          <p:cNvPr id="4" name="TextBox 3">
            <a:extLst>
              <a:ext uri="{FF2B5EF4-FFF2-40B4-BE49-F238E27FC236}">
                <a16:creationId xmlns:a16="http://schemas.microsoft.com/office/drawing/2014/main" id="{A339E407-4E11-C595-D6CA-39A14BF4DFFD}"/>
              </a:ext>
            </a:extLst>
          </p:cNvPr>
          <p:cNvSpPr txBox="1"/>
          <p:nvPr/>
        </p:nvSpPr>
        <p:spPr>
          <a:xfrm>
            <a:off x="6874069" y="925742"/>
            <a:ext cx="4733408" cy="5478423"/>
          </a:xfrm>
          <a:prstGeom prst="rect">
            <a:avLst/>
          </a:prstGeom>
          <a:noFill/>
        </p:spPr>
        <p:txBody>
          <a:bodyPr wrap="square" rtlCol="0">
            <a:spAutoFit/>
          </a:bodyPr>
          <a:lstStyle/>
          <a:p>
            <a:r>
              <a:rPr lang="en-CA" sz="1400" i="1" u="sng">
                <a:solidFill>
                  <a:schemeClr val="bg1"/>
                </a:solidFill>
              </a:rPr>
              <a:t>Partners</a:t>
            </a:r>
            <a:r>
              <a:rPr lang="en-CA" sz="1400">
                <a:solidFill>
                  <a:schemeClr val="bg1"/>
                </a:solidFill>
              </a:rPr>
              <a:t>: </a:t>
            </a:r>
          </a:p>
          <a:p>
            <a:r>
              <a:rPr lang="en-CA" sz="1400">
                <a:solidFill>
                  <a:schemeClr val="bg1"/>
                </a:solidFill>
              </a:rPr>
              <a:t>Adventure 4 Change</a:t>
            </a:r>
          </a:p>
          <a:p>
            <a:r>
              <a:rPr lang="en-CA" sz="1400">
                <a:solidFill>
                  <a:schemeClr val="bg1"/>
                </a:solidFill>
              </a:rPr>
              <a:t>African Family Revival Organization</a:t>
            </a:r>
          </a:p>
          <a:p>
            <a:r>
              <a:rPr lang="en-CA" sz="1400">
                <a:solidFill>
                  <a:schemeClr val="bg1"/>
                </a:solidFill>
              </a:rPr>
              <a:t>Bridges to Belonging</a:t>
            </a:r>
          </a:p>
          <a:p>
            <a:r>
              <a:rPr lang="en-CA" sz="1400">
                <a:solidFill>
                  <a:schemeClr val="bg1"/>
                </a:solidFill>
              </a:rPr>
              <a:t>Canadian Aweil Youth Association</a:t>
            </a:r>
          </a:p>
          <a:p>
            <a:r>
              <a:rPr lang="en-CA" sz="1400">
                <a:solidFill>
                  <a:schemeClr val="bg1"/>
                </a:solidFill>
              </a:rPr>
              <a:t>Canadian Arab Women’s Association*</a:t>
            </a:r>
          </a:p>
          <a:p>
            <a:r>
              <a:rPr lang="en-CA" sz="1400">
                <a:solidFill>
                  <a:schemeClr val="bg1"/>
                </a:solidFill>
              </a:rPr>
              <a:t>Canadian Somali Association</a:t>
            </a:r>
          </a:p>
          <a:p>
            <a:r>
              <a:rPr lang="en-CA" sz="1400">
                <a:solidFill>
                  <a:schemeClr val="bg1"/>
                </a:solidFill>
              </a:rPr>
              <a:t>Eritrean Islamic Association</a:t>
            </a:r>
          </a:p>
          <a:p>
            <a:r>
              <a:rPr lang="en-CA" sz="1400" err="1">
                <a:solidFill>
                  <a:schemeClr val="bg1"/>
                </a:solidFill>
              </a:rPr>
              <a:t>Keskese</a:t>
            </a:r>
            <a:r>
              <a:rPr lang="en-CA" sz="1400">
                <a:solidFill>
                  <a:schemeClr val="bg1"/>
                </a:solidFill>
              </a:rPr>
              <a:t> </a:t>
            </a:r>
            <a:r>
              <a:rPr lang="en-CA" sz="1400" err="1">
                <a:solidFill>
                  <a:schemeClr val="bg1"/>
                </a:solidFill>
              </a:rPr>
              <a:t>Milash</a:t>
            </a:r>
            <a:r>
              <a:rPr lang="en-CA" sz="1400">
                <a:solidFill>
                  <a:schemeClr val="bg1"/>
                </a:solidFill>
              </a:rPr>
              <a:t> KW*</a:t>
            </a:r>
          </a:p>
          <a:p>
            <a:r>
              <a:rPr lang="en-CA" sz="1400">
                <a:solidFill>
                  <a:schemeClr val="bg1"/>
                </a:solidFill>
              </a:rPr>
              <a:t>Family and Children’s Services </a:t>
            </a:r>
          </a:p>
          <a:p>
            <a:r>
              <a:rPr lang="en-CA" sz="1400">
                <a:solidFill>
                  <a:schemeClr val="bg1"/>
                </a:solidFill>
              </a:rPr>
              <a:t>House of Friendship</a:t>
            </a:r>
          </a:p>
          <a:p>
            <a:r>
              <a:rPr lang="en-CA" sz="1400">
                <a:solidFill>
                  <a:schemeClr val="bg1"/>
                </a:solidFill>
              </a:rPr>
              <a:t>Hummingbird Centre for Hope</a:t>
            </a:r>
          </a:p>
          <a:p>
            <a:r>
              <a:rPr lang="en-CA" sz="1400">
                <a:solidFill>
                  <a:schemeClr val="bg1"/>
                </a:solidFill>
              </a:rPr>
              <a:t>Kitchener Waterloo Art Gallery</a:t>
            </a:r>
          </a:p>
          <a:p>
            <a:r>
              <a:rPr lang="en-CA" sz="1400">
                <a:solidFill>
                  <a:schemeClr val="bg1"/>
                </a:solidFill>
              </a:rPr>
              <a:t>Levant</a:t>
            </a:r>
          </a:p>
          <a:p>
            <a:r>
              <a:rPr lang="en-CA" sz="1400">
                <a:solidFill>
                  <a:schemeClr val="bg1"/>
                </a:solidFill>
              </a:rPr>
              <a:t>Muslim Social Services</a:t>
            </a:r>
          </a:p>
          <a:p>
            <a:r>
              <a:rPr lang="en-CA" sz="1400">
                <a:solidFill>
                  <a:schemeClr val="bg1"/>
                </a:solidFill>
              </a:rPr>
              <a:t>Spectrum*</a:t>
            </a:r>
          </a:p>
          <a:p>
            <a:r>
              <a:rPr lang="en-CA" sz="1400">
                <a:solidFill>
                  <a:schemeClr val="bg1"/>
                </a:solidFill>
              </a:rPr>
              <a:t>Women’s Crisis Services</a:t>
            </a:r>
          </a:p>
          <a:p>
            <a:endParaRPr lang="en-CA" sz="1400">
              <a:solidFill>
                <a:schemeClr val="bg1"/>
              </a:solidFill>
            </a:endParaRPr>
          </a:p>
          <a:p>
            <a:r>
              <a:rPr lang="en-CA" sz="1400" i="1" u="sng">
                <a:solidFill>
                  <a:schemeClr val="bg1"/>
                </a:solidFill>
              </a:rPr>
              <a:t>Funded by:</a:t>
            </a:r>
          </a:p>
          <a:p>
            <a:r>
              <a:rPr lang="en-CA" sz="1400">
                <a:solidFill>
                  <a:schemeClr val="bg1"/>
                </a:solidFill>
              </a:rPr>
              <a:t>Lyle S Hallman</a:t>
            </a:r>
          </a:p>
          <a:p>
            <a:r>
              <a:rPr lang="en-CA" sz="1400">
                <a:solidFill>
                  <a:schemeClr val="bg1"/>
                </a:solidFill>
              </a:rPr>
              <a:t>Fairmount Foundation</a:t>
            </a:r>
          </a:p>
          <a:p>
            <a:r>
              <a:rPr lang="en-CA" sz="1400">
                <a:solidFill>
                  <a:schemeClr val="bg1"/>
                </a:solidFill>
              </a:rPr>
              <a:t>KWCF</a:t>
            </a:r>
          </a:p>
          <a:p>
            <a:r>
              <a:rPr lang="en-CA" sz="1400">
                <a:solidFill>
                  <a:schemeClr val="bg1"/>
                </a:solidFill>
              </a:rPr>
              <a:t>United Way</a:t>
            </a:r>
          </a:p>
          <a:p>
            <a:r>
              <a:rPr lang="en-CA" sz="1400">
                <a:solidFill>
                  <a:schemeClr val="bg1"/>
                </a:solidFill>
              </a:rPr>
              <a:t>Foundation of Family &amp; Children’s Services of Waterloo Region</a:t>
            </a:r>
          </a:p>
        </p:txBody>
      </p:sp>
    </p:spTree>
    <p:extLst>
      <p:ext uri="{BB962C8B-B14F-4D97-AF65-F5344CB8AC3E}">
        <p14:creationId xmlns:p14="http://schemas.microsoft.com/office/powerpoint/2010/main" val="1627349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8F87DE6-7036-A871-D2DD-FE6313974D38}"/>
              </a:ext>
            </a:extLst>
          </p:cNvPr>
          <p:cNvSpPr>
            <a:spLocks noGrp="1"/>
          </p:cNvSpPr>
          <p:nvPr>
            <p:ph type="title"/>
          </p:nvPr>
        </p:nvSpPr>
        <p:spPr>
          <a:xfrm>
            <a:off x="581192" y="5264487"/>
            <a:ext cx="11029616" cy="718870"/>
          </a:xfrm>
        </p:spPr>
        <p:txBody>
          <a:bodyPr>
            <a:normAutofit/>
          </a:bodyPr>
          <a:lstStyle/>
          <a:p>
            <a:r>
              <a:rPr lang="en-CA">
                <a:solidFill>
                  <a:srgbClr val="FFFEFF"/>
                </a:solidFill>
              </a:rPr>
              <a:t>2024: focusing on the foundation </a:t>
            </a:r>
          </a:p>
        </p:txBody>
      </p:sp>
      <p:graphicFrame>
        <p:nvGraphicFramePr>
          <p:cNvPr id="22" name="Content Placeholder 3">
            <a:extLst>
              <a:ext uri="{FF2B5EF4-FFF2-40B4-BE49-F238E27FC236}">
                <a16:creationId xmlns:a16="http://schemas.microsoft.com/office/drawing/2014/main" id="{4CB63482-0CE0-3C75-4D4A-FD91FFC9B7D1}"/>
              </a:ext>
            </a:extLst>
          </p:cNvPr>
          <p:cNvGraphicFramePr>
            <a:graphicFrameLocks noGrp="1"/>
          </p:cNvGraphicFramePr>
          <p:nvPr>
            <p:ph idx="1"/>
            <p:extLst>
              <p:ext uri="{D42A27DB-BD31-4B8C-83A1-F6EECF244321}">
                <p14:modId xmlns:p14="http://schemas.microsoft.com/office/powerpoint/2010/main" val="4075031642"/>
              </p:ext>
            </p:extLst>
          </p:nvPr>
        </p:nvGraphicFramePr>
        <p:xfrm>
          <a:off x="642938" y="858445"/>
          <a:ext cx="10906125" cy="396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55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8E2400-FAC4-468B-846D-75E60D0A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12"/>
            <a:ext cx="12192000" cy="63212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D2CA5C-E1A7-4B7C-8BD8-210689271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8F87DE6-7036-A871-D2DD-FE6313974D38}"/>
              </a:ext>
            </a:extLst>
          </p:cNvPr>
          <p:cNvSpPr>
            <a:spLocks noGrp="1"/>
          </p:cNvSpPr>
          <p:nvPr>
            <p:ph type="title"/>
          </p:nvPr>
        </p:nvSpPr>
        <p:spPr>
          <a:xfrm>
            <a:off x="581192" y="5264487"/>
            <a:ext cx="11029616" cy="718870"/>
          </a:xfrm>
        </p:spPr>
        <p:txBody>
          <a:bodyPr>
            <a:normAutofit/>
          </a:bodyPr>
          <a:lstStyle/>
          <a:p>
            <a:r>
              <a:rPr lang="en-CA">
                <a:solidFill>
                  <a:srgbClr val="FFFEFF"/>
                </a:solidFill>
              </a:rPr>
              <a:t>2025: Community Engagement and Expansion</a:t>
            </a:r>
          </a:p>
        </p:txBody>
      </p:sp>
      <p:graphicFrame>
        <p:nvGraphicFramePr>
          <p:cNvPr id="7" name="Rectangle 1">
            <a:extLst>
              <a:ext uri="{FF2B5EF4-FFF2-40B4-BE49-F238E27FC236}">
                <a16:creationId xmlns:a16="http://schemas.microsoft.com/office/drawing/2014/main" id="{E87D3B85-1476-A3B4-3AF6-1CD61D640092}"/>
              </a:ext>
            </a:extLst>
          </p:cNvPr>
          <p:cNvGraphicFramePr>
            <a:graphicFrameLocks noGrp="1"/>
          </p:cNvGraphicFramePr>
          <p:nvPr>
            <p:ph idx="1"/>
            <p:extLst>
              <p:ext uri="{D42A27DB-BD31-4B8C-83A1-F6EECF244321}">
                <p14:modId xmlns:p14="http://schemas.microsoft.com/office/powerpoint/2010/main" val="345974537"/>
              </p:ext>
            </p:extLst>
          </p:nvPr>
        </p:nvGraphicFramePr>
        <p:xfrm>
          <a:off x="642938" y="536713"/>
          <a:ext cx="10906125" cy="4282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663EAA31-3E9C-C7F2-528A-72965A29DB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39858" y="4631242"/>
            <a:ext cx="998819" cy="417007"/>
          </a:xfrm>
          <a:prstGeom prst="rect">
            <a:avLst/>
          </a:prstGeom>
        </p:spPr>
      </p:pic>
    </p:spTree>
    <p:extLst>
      <p:ext uri="{BB962C8B-B14F-4D97-AF65-F5344CB8AC3E}">
        <p14:creationId xmlns:p14="http://schemas.microsoft.com/office/powerpoint/2010/main" val="1407171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14">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18">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8F87DE6-7036-A871-D2DD-FE6313974D38}"/>
              </a:ext>
            </a:extLst>
          </p:cNvPr>
          <p:cNvSpPr>
            <a:spLocks noGrp="1"/>
          </p:cNvSpPr>
          <p:nvPr>
            <p:ph type="title"/>
          </p:nvPr>
        </p:nvSpPr>
        <p:spPr>
          <a:xfrm>
            <a:off x="581192" y="4845617"/>
            <a:ext cx="11029616" cy="1013800"/>
          </a:xfrm>
        </p:spPr>
        <p:txBody>
          <a:bodyPr>
            <a:normAutofit/>
          </a:bodyPr>
          <a:lstStyle/>
          <a:p>
            <a:r>
              <a:rPr lang="en-CA">
                <a:solidFill>
                  <a:srgbClr val="FFFEFF"/>
                </a:solidFill>
              </a:rPr>
              <a:t>2026: Scaling and strengthening</a:t>
            </a:r>
          </a:p>
        </p:txBody>
      </p:sp>
      <p:graphicFrame>
        <p:nvGraphicFramePr>
          <p:cNvPr id="16" name="Rectangle 1">
            <a:extLst>
              <a:ext uri="{FF2B5EF4-FFF2-40B4-BE49-F238E27FC236}">
                <a16:creationId xmlns:a16="http://schemas.microsoft.com/office/drawing/2014/main" id="{D5769ED9-7A16-1F5B-393C-446D5D3DA3F3}"/>
              </a:ext>
            </a:extLst>
          </p:cNvPr>
          <p:cNvGraphicFramePr>
            <a:graphicFrameLocks noGrp="1"/>
          </p:cNvGraphicFramePr>
          <p:nvPr>
            <p:ph idx="1"/>
            <p:extLst>
              <p:ext uri="{D42A27DB-BD31-4B8C-83A1-F6EECF244321}">
                <p14:modId xmlns:p14="http://schemas.microsoft.com/office/powerpoint/2010/main" val="4202112580"/>
              </p:ext>
            </p:extLst>
          </p:nvPr>
        </p:nvGraphicFramePr>
        <p:xfrm>
          <a:off x="581025" y="728488"/>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F2027C87-6ECF-3712-78E4-DB43CAE0B3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4003468"/>
            <a:ext cx="998819" cy="417007"/>
          </a:xfrm>
          <a:prstGeom prst="rect">
            <a:avLst/>
          </a:prstGeom>
        </p:spPr>
      </p:pic>
    </p:spTree>
    <p:extLst>
      <p:ext uri="{BB962C8B-B14F-4D97-AF65-F5344CB8AC3E}">
        <p14:creationId xmlns:p14="http://schemas.microsoft.com/office/powerpoint/2010/main" val="424606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7DE6-7036-A871-D2DD-FE6313974D38}"/>
              </a:ext>
            </a:extLst>
          </p:cNvPr>
          <p:cNvSpPr>
            <a:spLocks noGrp="1"/>
          </p:cNvSpPr>
          <p:nvPr>
            <p:ph type="title"/>
          </p:nvPr>
        </p:nvSpPr>
        <p:spPr>
          <a:xfrm>
            <a:off x="581192" y="702156"/>
            <a:ext cx="11029616" cy="1013800"/>
          </a:xfrm>
        </p:spPr>
        <p:txBody>
          <a:bodyPr>
            <a:normAutofit/>
          </a:bodyPr>
          <a:lstStyle/>
          <a:p>
            <a:r>
              <a:rPr lang="en-CA">
                <a:solidFill>
                  <a:srgbClr val="FFFEFF"/>
                </a:solidFill>
              </a:rPr>
              <a:t>2027: Final Evaluation and planning</a:t>
            </a:r>
          </a:p>
        </p:txBody>
      </p:sp>
      <p:graphicFrame>
        <p:nvGraphicFramePr>
          <p:cNvPr id="35" name="Rectangle 1">
            <a:extLst>
              <a:ext uri="{FF2B5EF4-FFF2-40B4-BE49-F238E27FC236}">
                <a16:creationId xmlns:a16="http://schemas.microsoft.com/office/drawing/2014/main" id="{49A6D4ED-CBF3-AB0B-3255-40F3E9B36851}"/>
              </a:ext>
            </a:extLst>
          </p:cNvPr>
          <p:cNvGraphicFramePr>
            <a:graphicFrameLocks noGrp="1"/>
          </p:cNvGraphicFramePr>
          <p:nvPr>
            <p:ph idx="1"/>
            <p:extLst>
              <p:ext uri="{D42A27DB-BD31-4B8C-83A1-F6EECF244321}">
                <p14:modId xmlns:p14="http://schemas.microsoft.com/office/powerpoint/2010/main" val="41446554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green leaves and blue text&#10;&#10;Description automatically generated">
            <a:extLst>
              <a:ext uri="{FF2B5EF4-FFF2-40B4-BE49-F238E27FC236}">
                <a16:creationId xmlns:a16="http://schemas.microsoft.com/office/drawing/2014/main" id="{27EB4822-5C67-CA4A-4F6B-998B781239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683256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54A425D-9851-4FBF-A508-E4CBEF4B1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E0C0675-A7D1-41EA-A144-F8DA77B97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84446"/>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4A92AB83-2601-4041-BF0F-F4F0F5C7D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84446"/>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8862AB49-2F5E-4C38-82CC-F653510B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80889"/>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Rectangle 32">
            <a:extLst>
              <a:ext uri="{FF2B5EF4-FFF2-40B4-BE49-F238E27FC236}">
                <a16:creationId xmlns:a16="http://schemas.microsoft.com/office/drawing/2014/main" id="{DE6F8AD6-7C47-45FC-875C-65D6B1E55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4757866"/>
            <a:ext cx="11309338" cy="16566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08F87DE6-7036-A871-D2DD-FE6313974D38}"/>
              </a:ext>
            </a:extLst>
          </p:cNvPr>
          <p:cNvSpPr>
            <a:spLocks noGrp="1"/>
          </p:cNvSpPr>
          <p:nvPr>
            <p:ph type="title"/>
          </p:nvPr>
        </p:nvSpPr>
        <p:spPr>
          <a:xfrm>
            <a:off x="581192" y="4845617"/>
            <a:ext cx="11029616" cy="1013800"/>
          </a:xfrm>
        </p:spPr>
        <p:txBody>
          <a:bodyPr>
            <a:normAutofit/>
          </a:bodyPr>
          <a:lstStyle/>
          <a:p>
            <a:r>
              <a:rPr lang="en-CA">
                <a:solidFill>
                  <a:srgbClr val="FFFEFF"/>
                </a:solidFill>
              </a:rPr>
              <a:t>2028: Long-Term impact and scaling</a:t>
            </a:r>
          </a:p>
        </p:txBody>
      </p:sp>
      <p:graphicFrame>
        <p:nvGraphicFramePr>
          <p:cNvPr id="21" name="Rectangle 1">
            <a:extLst>
              <a:ext uri="{FF2B5EF4-FFF2-40B4-BE49-F238E27FC236}">
                <a16:creationId xmlns:a16="http://schemas.microsoft.com/office/drawing/2014/main" id="{B83D59F7-16EC-1884-3836-5517BD7DB46F}"/>
              </a:ext>
            </a:extLst>
          </p:cNvPr>
          <p:cNvGraphicFramePr>
            <a:graphicFrameLocks noGrp="1"/>
          </p:cNvGraphicFramePr>
          <p:nvPr>
            <p:ph idx="1"/>
            <p:extLst>
              <p:ext uri="{D42A27DB-BD31-4B8C-83A1-F6EECF244321}">
                <p14:modId xmlns:p14="http://schemas.microsoft.com/office/powerpoint/2010/main" val="4098605954"/>
              </p:ext>
            </p:extLst>
          </p:nvPr>
        </p:nvGraphicFramePr>
        <p:xfrm>
          <a:off x="301470" y="728488"/>
          <a:ext cx="11309338"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423E5322-4ABB-6D9B-6BB9-22CE956687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11989" y="3989719"/>
            <a:ext cx="998819" cy="417007"/>
          </a:xfrm>
          <a:prstGeom prst="rect">
            <a:avLst/>
          </a:prstGeom>
        </p:spPr>
      </p:pic>
    </p:spTree>
    <p:extLst>
      <p:ext uri="{BB962C8B-B14F-4D97-AF65-F5344CB8AC3E}">
        <p14:creationId xmlns:p14="http://schemas.microsoft.com/office/powerpoint/2010/main" val="3945141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33" name="Rectangle 3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green leaves and blue text&#10;&#10;Description automatically generated">
            <a:extLst>
              <a:ext uri="{FF2B5EF4-FFF2-40B4-BE49-F238E27FC236}">
                <a16:creationId xmlns:a16="http://schemas.microsoft.com/office/drawing/2014/main" id="{0C3D2654-78B9-5FE4-6777-792C3EE78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3" y="1285457"/>
            <a:ext cx="3597707" cy="1502043"/>
          </a:xfrm>
          <a:prstGeom prst="rect">
            <a:avLst/>
          </a:prstGeom>
        </p:spPr>
      </p:pic>
      <p:sp>
        <p:nvSpPr>
          <p:cNvPr id="35" name="Rectangle 3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Rectangle 3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Title 3">
            <a:extLst>
              <a:ext uri="{FF2B5EF4-FFF2-40B4-BE49-F238E27FC236}">
                <a16:creationId xmlns:a16="http://schemas.microsoft.com/office/drawing/2014/main" id="{AB5853C9-56A3-4CD9-8304-F8E52DA84EC1}"/>
              </a:ext>
            </a:extLst>
          </p:cNvPr>
          <p:cNvSpPr>
            <a:spLocks noGrp="1"/>
          </p:cNvSpPr>
          <p:nvPr>
            <p:ph type="title"/>
          </p:nvPr>
        </p:nvSpPr>
        <p:spPr>
          <a:xfrm>
            <a:off x="609599" y="4572000"/>
            <a:ext cx="10965141" cy="895244"/>
          </a:xfrm>
        </p:spPr>
        <p:txBody>
          <a:bodyPr vert="horz" lIns="91440" tIns="45720" rIns="91440" bIns="45720" rtlCol="0" anchor="b">
            <a:normAutofit/>
          </a:bodyPr>
          <a:lstStyle/>
          <a:p>
            <a:r>
              <a:rPr lang="en-US" sz="4000">
                <a:solidFill>
                  <a:schemeClr val="bg1"/>
                </a:solidFill>
              </a:rPr>
              <a:t>Action groups update</a:t>
            </a:r>
          </a:p>
        </p:txBody>
      </p:sp>
    </p:spTree>
    <p:extLst>
      <p:ext uri="{BB962C8B-B14F-4D97-AF65-F5344CB8AC3E}">
        <p14:creationId xmlns:p14="http://schemas.microsoft.com/office/powerpoint/2010/main" val="3741973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FBD2-756B-A00F-EF03-1EA834279143}"/>
              </a:ext>
            </a:extLst>
          </p:cNvPr>
          <p:cNvSpPr>
            <a:spLocks noGrp="1"/>
          </p:cNvSpPr>
          <p:nvPr>
            <p:ph type="title"/>
          </p:nvPr>
        </p:nvSpPr>
        <p:spPr>
          <a:xfrm>
            <a:off x="581192" y="702156"/>
            <a:ext cx="11029616" cy="1013800"/>
          </a:xfrm>
        </p:spPr>
        <p:txBody>
          <a:bodyPr>
            <a:normAutofit/>
          </a:bodyPr>
          <a:lstStyle/>
          <a:p>
            <a:r>
              <a:rPr lang="en-CA">
                <a:solidFill>
                  <a:srgbClr val="FFFFFF"/>
                </a:solidFill>
              </a:rPr>
              <a:t>Building Collective Community Resilience Through Working Together </a:t>
            </a:r>
          </a:p>
        </p:txBody>
      </p:sp>
      <p:graphicFrame>
        <p:nvGraphicFramePr>
          <p:cNvPr id="4" name="Content Placeholder 3">
            <a:extLst>
              <a:ext uri="{FF2B5EF4-FFF2-40B4-BE49-F238E27FC236}">
                <a16:creationId xmlns:a16="http://schemas.microsoft.com/office/drawing/2014/main" id="{102D77E0-FF12-6BDD-9C08-38C15A010C61}"/>
              </a:ext>
            </a:extLst>
          </p:cNvPr>
          <p:cNvGraphicFramePr>
            <a:graphicFrameLocks noGrp="1"/>
          </p:cNvGraphicFramePr>
          <p:nvPr>
            <p:ph idx="1"/>
            <p:extLst>
              <p:ext uri="{D42A27DB-BD31-4B8C-83A1-F6EECF244321}">
                <p14:modId xmlns:p14="http://schemas.microsoft.com/office/powerpoint/2010/main" val="2762198080"/>
              </p:ext>
            </p:extLst>
          </p:nvPr>
        </p:nvGraphicFramePr>
        <p:xfrm>
          <a:off x="581192" y="2180496"/>
          <a:ext cx="11029616" cy="406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green leaves and blue text&#10;&#10;Description automatically generated">
            <a:extLst>
              <a:ext uri="{FF2B5EF4-FFF2-40B4-BE49-F238E27FC236}">
                <a16:creationId xmlns:a16="http://schemas.microsoft.com/office/drawing/2014/main" id="{84F43510-09E2-CAD8-0B55-929020464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86085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5FF8-9632-E8F5-5598-65BCD8F04226}"/>
              </a:ext>
            </a:extLst>
          </p:cNvPr>
          <p:cNvSpPr>
            <a:spLocks noGrp="1"/>
          </p:cNvSpPr>
          <p:nvPr>
            <p:ph type="title"/>
          </p:nvPr>
        </p:nvSpPr>
        <p:spPr>
          <a:xfrm>
            <a:off x="838200" y="365125"/>
            <a:ext cx="10823222" cy="1325563"/>
          </a:xfrm>
        </p:spPr>
        <p:txBody>
          <a:bodyPr/>
          <a:lstStyle/>
          <a:p>
            <a:r>
              <a:rPr lang="en-CA"/>
              <a:t>Action Group 1: </a:t>
            </a:r>
            <a:br>
              <a:rPr lang="en-CA"/>
            </a:br>
            <a:r>
              <a:rPr lang="en-CA"/>
              <a:t>Systems Improvement (Fixing Broken Systems)</a:t>
            </a:r>
          </a:p>
        </p:txBody>
      </p:sp>
      <p:sp>
        <p:nvSpPr>
          <p:cNvPr id="3" name="Content Placeholder 2">
            <a:extLst>
              <a:ext uri="{FF2B5EF4-FFF2-40B4-BE49-F238E27FC236}">
                <a16:creationId xmlns:a16="http://schemas.microsoft.com/office/drawing/2014/main" id="{3E601DE6-0206-81B8-B32D-65268D3D6630}"/>
              </a:ext>
            </a:extLst>
          </p:cNvPr>
          <p:cNvSpPr>
            <a:spLocks noGrp="1"/>
          </p:cNvSpPr>
          <p:nvPr>
            <p:ph idx="1"/>
          </p:nvPr>
        </p:nvSpPr>
        <p:spPr>
          <a:xfrm>
            <a:off x="838200" y="1825624"/>
            <a:ext cx="10515600" cy="5032375"/>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Leads</a:t>
            </a:r>
            <a:r>
              <a:rPr lang="en-CA" sz="2800" kern="100">
                <a:effectLst/>
                <a:latin typeface="Aptos" panose="020B0004020202020204" pitchFamily="34" charset="0"/>
                <a:ea typeface="Aptos" panose="020B0004020202020204" pitchFamily="34" charset="0"/>
                <a:cs typeface="Times New Roman" panose="02020603050405020304" pitchFamily="18" charset="0"/>
              </a:rPr>
              <a:t>: Leyco, Michelle, Jill (Backup)</a:t>
            </a:r>
          </a:p>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Partners Involved</a:t>
            </a:r>
            <a:r>
              <a:rPr lang="en-CA" sz="2800" kern="100">
                <a:effectLst/>
                <a:latin typeface="Aptos" panose="020B0004020202020204" pitchFamily="34" charset="0"/>
                <a:ea typeface="Aptos" panose="020B0004020202020204" pitchFamily="34" charset="0"/>
                <a:cs typeface="Times New Roman" panose="02020603050405020304" pitchFamily="18" charset="0"/>
              </a:rPr>
              <a:t>: Trish, Scott, Sara, Marny, Daniel Zeri, etc.</a:t>
            </a:r>
          </a:p>
          <a:p>
            <a:pPr marL="342900" marR="0" lvl="0" indent="-342900">
              <a:lnSpc>
                <a:spcPct val="115000"/>
              </a:lnSpc>
              <a:spcBef>
                <a:spcPts val="0"/>
              </a:spcBef>
              <a:spcAft>
                <a:spcPts val="80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Progress to Date</a:t>
            </a:r>
            <a:r>
              <a:rPr lang="en-CA" sz="2800" kern="100">
                <a:effectLst/>
                <a:latin typeface="Aptos" panose="020B0004020202020204" pitchFamily="34" charset="0"/>
                <a:ea typeface="Aptos" panose="020B0004020202020204" pitchFamily="34" charset="0"/>
                <a:cs typeface="Times New Roman" panose="02020603050405020304" pitchFamily="18" charset="0"/>
              </a:rPr>
              <a:t>: This group has been focused on identifying and addressing systemic barriers to housing and employment, particularly for vulnerable populations. </a:t>
            </a:r>
          </a:p>
          <a:p>
            <a:pPr marL="800100" lvl="1" indent="-342900">
              <a:lnSpc>
                <a:spcPct val="115000"/>
              </a:lnSpc>
              <a:spcBef>
                <a:spcPts val="0"/>
              </a:spcBef>
              <a:spcAft>
                <a:spcPts val="800"/>
              </a:spcAft>
              <a:buFont typeface="Symbol" panose="05050102010706020507" pitchFamily="18" charset="2"/>
              <a:buChar char=""/>
            </a:pPr>
            <a:r>
              <a:rPr lang="en-CA" kern="100">
                <a:latin typeface="Aptos" panose="020B0004020202020204" pitchFamily="34" charset="0"/>
                <a:ea typeface="Aptos" panose="020B0004020202020204" pitchFamily="34" charset="0"/>
                <a:cs typeface="Times New Roman" panose="02020603050405020304" pitchFamily="18" charset="0"/>
              </a:rPr>
              <a:t>Activities include </a:t>
            </a:r>
            <a:r>
              <a:rPr lang="en-CA" kern="100">
                <a:effectLst/>
                <a:latin typeface="Aptos" panose="020B0004020202020204" pitchFamily="34" charset="0"/>
                <a:ea typeface="Aptos" panose="020B0004020202020204" pitchFamily="34" charset="0"/>
                <a:cs typeface="Times New Roman" panose="02020603050405020304" pitchFamily="18" charset="0"/>
              </a:rPr>
              <a:t>leveraging connections at various housing advocacy groups and planning to connect with political figures to address housing for low-income communities. </a:t>
            </a:r>
          </a:p>
          <a:p>
            <a:pPr marL="800100" lvl="1" indent="-342900">
              <a:lnSpc>
                <a:spcPct val="115000"/>
              </a:lnSpc>
              <a:spcBef>
                <a:spcPts val="0"/>
              </a:spcBef>
              <a:spcAft>
                <a:spcPts val="800"/>
              </a:spcAft>
              <a:buFont typeface="Symbol" panose="05050102010706020507" pitchFamily="18" charset="2"/>
              <a:buChar char=""/>
            </a:pPr>
            <a:r>
              <a:rPr lang="en-CA" kern="100">
                <a:effectLst/>
                <a:latin typeface="Aptos" panose="020B0004020202020204" pitchFamily="34" charset="0"/>
                <a:ea typeface="Aptos" panose="020B0004020202020204" pitchFamily="34" charset="0"/>
                <a:cs typeface="Times New Roman" panose="02020603050405020304" pitchFamily="18" charset="0"/>
              </a:rPr>
              <a:t>The group has utilized surveys to understand better systemic issues, particularly around housing shortages and discrimination.</a:t>
            </a:r>
          </a:p>
          <a:p>
            <a:pPr marL="342900" indent="-342900">
              <a:lnSpc>
                <a:spcPct val="115000"/>
              </a:lnSpc>
              <a:spcBef>
                <a:spcPts val="0"/>
              </a:spcBef>
              <a:spcAft>
                <a:spcPts val="800"/>
              </a:spcAft>
              <a:buFont typeface="Symbol" panose="05050102010706020507" pitchFamily="18" charset="2"/>
              <a:buChar char=""/>
            </a:pPr>
            <a:r>
              <a:rPr lang="en-CA" b="1" kern="100">
                <a:effectLst/>
                <a:latin typeface="Aptos" panose="020B0004020202020204" pitchFamily="34" charset="0"/>
                <a:ea typeface="Aptos" panose="020B0004020202020204" pitchFamily="34" charset="0"/>
                <a:cs typeface="Times New Roman" panose="02020603050405020304" pitchFamily="18" charset="0"/>
              </a:rPr>
              <a:t>Next Steps</a:t>
            </a:r>
            <a:r>
              <a:rPr lang="en-CA" kern="100">
                <a:effectLst/>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15000"/>
              </a:lnSpc>
              <a:spcBef>
                <a:spcPts val="0"/>
              </a:spcBef>
              <a:spcAft>
                <a:spcPts val="800"/>
              </a:spcAft>
              <a:buFont typeface="Symbol" panose="05050102010706020507" pitchFamily="18" charset="2"/>
              <a:buChar char=""/>
            </a:pPr>
            <a:r>
              <a:rPr lang="en-CA" kern="100">
                <a:latin typeface="Aptos" panose="020B0004020202020204" pitchFamily="34" charset="0"/>
                <a:ea typeface="Aptos" panose="020B0004020202020204" pitchFamily="34" charset="0"/>
                <a:cs typeface="Times New Roman" panose="02020603050405020304" pitchFamily="18" charset="0"/>
              </a:rPr>
              <a:t>Strengthening partnerships with key housing advocacy groups and stakeholders </a:t>
            </a:r>
          </a:p>
          <a:p>
            <a:pPr marL="800100" lvl="1" indent="-342900">
              <a:lnSpc>
                <a:spcPct val="115000"/>
              </a:lnSpc>
              <a:spcBef>
                <a:spcPts val="0"/>
              </a:spcBef>
              <a:spcAft>
                <a:spcPts val="800"/>
              </a:spcAft>
              <a:buFont typeface="Symbol" panose="05050102010706020507" pitchFamily="18" charset="2"/>
              <a:buChar char=""/>
            </a:pPr>
            <a:r>
              <a:rPr lang="en-CA" kern="100">
                <a:effectLst/>
                <a:latin typeface="Aptos" panose="020B0004020202020204" pitchFamily="34" charset="0"/>
                <a:ea typeface="Aptos" panose="020B0004020202020204" pitchFamily="34" charset="0"/>
                <a:cs typeface="Times New Roman" panose="02020603050405020304" pitchFamily="18" charset="0"/>
              </a:rPr>
              <a:t>Survey analysis and report development of systemic barriers identified by Resilience Project Partners. </a:t>
            </a:r>
          </a:p>
          <a:p>
            <a:pPr marL="800100" lvl="1" indent="-342900">
              <a:lnSpc>
                <a:spcPct val="115000"/>
              </a:lnSpc>
              <a:spcBef>
                <a:spcPts val="0"/>
              </a:spcBef>
              <a:spcAft>
                <a:spcPts val="800"/>
              </a:spcAft>
              <a:buFont typeface="Symbol" panose="05050102010706020507" pitchFamily="18" charset="2"/>
              <a:buChar char=""/>
            </a:pPr>
            <a:endParaRPr lang="en-CA"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logo with green leaves and blue text&#10;&#10;Description automatically generated">
            <a:extLst>
              <a:ext uri="{FF2B5EF4-FFF2-40B4-BE49-F238E27FC236}">
                <a16:creationId xmlns:a16="http://schemas.microsoft.com/office/drawing/2014/main" id="{AA15079B-334C-759D-BF8F-5032BE2AF1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62565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687BB-6A48-F9E0-A20F-9A3BE86D1D2E}"/>
              </a:ext>
            </a:extLst>
          </p:cNvPr>
          <p:cNvSpPr>
            <a:spLocks noGrp="1"/>
          </p:cNvSpPr>
          <p:nvPr>
            <p:ph type="title"/>
          </p:nvPr>
        </p:nvSpPr>
        <p:spPr/>
        <p:txBody>
          <a:bodyPr/>
          <a:lstStyle/>
          <a:p>
            <a:r>
              <a:rPr lang="en-CA"/>
              <a:t>Action Group 2: </a:t>
            </a:r>
            <a:br>
              <a:rPr lang="en-CA"/>
            </a:br>
            <a:r>
              <a:rPr lang="en-CA"/>
              <a:t>Belonging (Addressing Isolation)</a:t>
            </a:r>
          </a:p>
        </p:txBody>
      </p:sp>
      <p:sp>
        <p:nvSpPr>
          <p:cNvPr id="3" name="Content Placeholder 2">
            <a:extLst>
              <a:ext uri="{FF2B5EF4-FFF2-40B4-BE49-F238E27FC236}">
                <a16:creationId xmlns:a16="http://schemas.microsoft.com/office/drawing/2014/main" id="{EFB30343-DAD4-964E-ABC6-9BD41F274A87}"/>
              </a:ext>
            </a:extLst>
          </p:cNvPr>
          <p:cNvSpPr>
            <a:spLocks noGrp="1"/>
          </p:cNvSpPr>
          <p:nvPr>
            <p:ph idx="1"/>
          </p:nvPr>
        </p:nvSpPr>
        <p:spPr/>
        <p:txBody>
          <a:bodyPr>
            <a:normAutofit fontScale="85000" lnSpcReduction="20000"/>
          </a:bodyPr>
          <a:lstStyle/>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Leads: </a:t>
            </a:r>
            <a:r>
              <a:rPr lang="en-CA" sz="2800" kern="100">
                <a:effectLst/>
                <a:latin typeface="Aptos" panose="020B0004020202020204" pitchFamily="34" charset="0"/>
                <a:ea typeface="Aptos" panose="020B0004020202020204" pitchFamily="34" charset="0"/>
                <a:cs typeface="Times New Roman" panose="02020603050405020304" pitchFamily="18" charset="0"/>
              </a:rPr>
              <a:t>Jada &amp; Liz</a:t>
            </a:r>
          </a:p>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Partners Involved: </a:t>
            </a:r>
            <a:r>
              <a:rPr lang="en-CA" sz="2800" kern="100">
                <a:effectLst/>
                <a:latin typeface="Aptos" panose="020B0004020202020204" pitchFamily="34" charset="0"/>
                <a:ea typeface="Aptos" panose="020B0004020202020204" pitchFamily="34" charset="0"/>
                <a:cs typeface="Times New Roman" panose="02020603050405020304" pitchFamily="18" charset="0"/>
              </a:rPr>
              <a:t>Duaa, Sara, Adel, etc.</a:t>
            </a:r>
          </a:p>
          <a:p>
            <a:pPr marL="342900" marR="0" lvl="0" indent="-342900">
              <a:lnSpc>
                <a:spcPct val="115000"/>
              </a:lnSpc>
              <a:spcBef>
                <a:spcPts val="0"/>
              </a:spcBef>
              <a:spcAft>
                <a:spcPts val="80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Progress to Date: </a:t>
            </a:r>
            <a:r>
              <a:rPr lang="en-CA" sz="2800" kern="100">
                <a:effectLst/>
                <a:latin typeface="Aptos" panose="020B0004020202020204" pitchFamily="34" charset="0"/>
                <a:ea typeface="Aptos" panose="020B0004020202020204" pitchFamily="34" charset="0"/>
                <a:cs typeface="Times New Roman" panose="02020603050405020304" pitchFamily="18" charset="0"/>
              </a:rPr>
              <a:t>Focused on establishing community programs to enhance social connections among seniors, youth, and newcomers. They've coordinated events and activities that promote interaction and have been working on identifying gaps in community services, such as the need for more support for adults and seniors. This group has also highlighted the importance of integrating services like lawn care and grocery shopping to assist with housing instability</a:t>
            </a:r>
          </a:p>
          <a:p>
            <a:pPr marL="342900" marR="0" lvl="0" indent="-342900">
              <a:lnSpc>
                <a:spcPct val="115000"/>
              </a:lnSpc>
              <a:spcBef>
                <a:spcPts val="0"/>
              </a:spcBef>
              <a:spcAft>
                <a:spcPts val="800"/>
              </a:spcAft>
              <a:buFont typeface="Symbol" panose="05050102010706020507" pitchFamily="18" charset="2"/>
              <a:buChar char=""/>
            </a:pPr>
            <a:r>
              <a:rPr lang="en-CA" sz="2400" b="1" kern="100">
                <a:latin typeface="Aptos" panose="020B0004020202020204" pitchFamily="34" charset="0"/>
                <a:ea typeface="Aptos" panose="020B0004020202020204" pitchFamily="34" charset="0"/>
                <a:cs typeface="Times New Roman" panose="02020603050405020304" pitchFamily="18" charset="0"/>
              </a:rPr>
              <a:t>Next Steps</a:t>
            </a:r>
            <a:r>
              <a:rPr lang="en-CA" sz="2400" kern="100">
                <a:latin typeface="Aptos" panose="020B0004020202020204" pitchFamily="34" charset="0"/>
                <a:ea typeface="Aptos" panose="020B0004020202020204" pitchFamily="34" charset="0"/>
                <a:cs typeface="Times New Roman" panose="02020603050405020304" pitchFamily="18" charset="0"/>
              </a:rPr>
              <a:t>: </a:t>
            </a:r>
            <a:r>
              <a:rPr lang="en-US" sz="2400" kern="100">
                <a:latin typeface="Aptos" panose="020B0004020202020204" pitchFamily="34" charset="0"/>
                <a:ea typeface="Aptos" panose="020B0004020202020204" pitchFamily="34" charset="0"/>
                <a:cs typeface="Times New Roman" panose="02020603050405020304" pitchFamily="18" charset="0"/>
              </a:rPr>
              <a:t>Expand the program to fill the identified underserved demographics and gaps; leverage existing partnerships in programming, evaluation, and</a:t>
            </a:r>
            <a:r>
              <a:rPr lang="en-CA" sz="2400" kern="100">
                <a:latin typeface="Aptos" panose="020B0004020202020204" pitchFamily="34" charset="0"/>
                <a:ea typeface="Aptos" panose="020B0004020202020204" pitchFamily="34" charset="0"/>
                <a:cs typeface="Times New Roman" panose="02020603050405020304" pitchFamily="18" charset="0"/>
              </a:rPr>
              <a:t> volunteer engagement.</a:t>
            </a:r>
            <a:endParaRPr lang="en-CA" sz="42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pic>
        <p:nvPicPr>
          <p:cNvPr id="4" name="Picture 3" descr="A logo with green leaves and blue text&#10;&#10;Description automatically generated">
            <a:extLst>
              <a:ext uri="{FF2B5EF4-FFF2-40B4-BE49-F238E27FC236}">
                <a16:creationId xmlns:a16="http://schemas.microsoft.com/office/drawing/2014/main" id="{21957123-E15C-CC80-4BDB-678C8DD68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174360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41906-FE7C-46AA-DA46-FFD2806FB953}"/>
              </a:ext>
            </a:extLst>
          </p:cNvPr>
          <p:cNvSpPr>
            <a:spLocks noGrp="1"/>
          </p:cNvSpPr>
          <p:nvPr>
            <p:ph type="title"/>
          </p:nvPr>
        </p:nvSpPr>
        <p:spPr/>
        <p:txBody>
          <a:bodyPr/>
          <a:lstStyle/>
          <a:p>
            <a:r>
              <a:rPr lang="en-CA"/>
              <a:t>Action group 3: </a:t>
            </a:r>
            <a:br>
              <a:rPr lang="en-CA"/>
            </a:br>
            <a:r>
              <a:rPr lang="en-CA"/>
              <a:t>Access to Resources (Removing Barriers)</a:t>
            </a:r>
          </a:p>
        </p:txBody>
      </p:sp>
      <p:sp>
        <p:nvSpPr>
          <p:cNvPr id="3" name="Content Placeholder 2">
            <a:extLst>
              <a:ext uri="{FF2B5EF4-FFF2-40B4-BE49-F238E27FC236}">
                <a16:creationId xmlns:a16="http://schemas.microsoft.com/office/drawing/2014/main" id="{B6D8EAC0-A8FF-FEC5-CA07-E1B6522DE08F}"/>
              </a:ext>
            </a:extLst>
          </p:cNvPr>
          <p:cNvSpPr>
            <a:spLocks noGrp="1"/>
          </p:cNvSpPr>
          <p:nvPr>
            <p:ph idx="1"/>
          </p:nvPr>
        </p:nvSpPr>
        <p:spPr/>
        <p:txBody>
          <a:bodyPr>
            <a:normAutofit fontScale="85000" lnSpcReduction="20000"/>
          </a:bodyPr>
          <a:lstStyle/>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Leads</a:t>
            </a:r>
            <a:r>
              <a:rPr lang="en-CA" sz="2800" kern="100">
                <a:effectLst/>
                <a:latin typeface="Aptos" panose="020B0004020202020204" pitchFamily="34" charset="0"/>
                <a:ea typeface="Aptos" panose="020B0004020202020204" pitchFamily="34" charset="0"/>
                <a:cs typeface="Times New Roman" panose="02020603050405020304" pitchFamily="18" charset="0"/>
              </a:rPr>
              <a:t>: Victor &amp; Leyco (Backup)</a:t>
            </a:r>
          </a:p>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Partners Involved</a:t>
            </a:r>
            <a:r>
              <a:rPr lang="en-CA" sz="2800" kern="100">
                <a:effectLst/>
                <a:latin typeface="Aptos" panose="020B0004020202020204" pitchFamily="34" charset="0"/>
                <a:ea typeface="Aptos" panose="020B0004020202020204" pitchFamily="34" charset="0"/>
                <a:cs typeface="Times New Roman" panose="02020603050405020304" pitchFamily="18" charset="0"/>
              </a:rPr>
              <a:t>: Duaa, Sara, Daniel, Scott, Adel, Marny, Trish, etc.</a:t>
            </a:r>
          </a:p>
          <a:p>
            <a:pPr marL="342900" marR="0" lvl="0" indent="-342900">
              <a:lnSpc>
                <a:spcPct val="115000"/>
              </a:lnSpc>
              <a:spcBef>
                <a:spcPts val="0"/>
              </a:spcBef>
              <a:spcAft>
                <a:spcPts val="80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Progress to Date</a:t>
            </a:r>
            <a:r>
              <a:rPr lang="en-CA" sz="2800" kern="100">
                <a:effectLst/>
                <a:latin typeface="Aptos" panose="020B0004020202020204" pitchFamily="34" charset="0"/>
                <a:ea typeface="Aptos" panose="020B0004020202020204" pitchFamily="34" charset="0"/>
                <a:cs typeface="Times New Roman" panose="02020603050405020304" pitchFamily="18" charset="0"/>
              </a:rPr>
              <a:t>: The group is working to improve access to culturally appropriate resources. They've discussed the importance of having a centralized platform for </a:t>
            </a:r>
            <a:r>
              <a:rPr lang="en-US" sz="2800" kern="100">
                <a:effectLst/>
                <a:latin typeface="Aptos" panose="020B0004020202020204" pitchFamily="34" charset="0"/>
                <a:ea typeface="Aptos" panose="020B0004020202020204" pitchFamily="34" charset="0"/>
                <a:cs typeface="Times New Roman" panose="02020603050405020304" pitchFamily="18" charset="0"/>
              </a:rPr>
              <a:t>identity-affirming and culturally sensitive resources</a:t>
            </a:r>
            <a:r>
              <a:rPr lang="en-CA" sz="2800" kern="100">
                <a:effectLst/>
                <a:latin typeface="Aptos" panose="020B0004020202020204" pitchFamily="34" charset="0"/>
                <a:ea typeface="Aptos" panose="020B0004020202020204" pitchFamily="34" charset="0"/>
                <a:cs typeface="Times New Roman" panose="02020603050405020304" pitchFamily="18" charset="0"/>
              </a:rPr>
              <a:t>. Efforts have been made to connect with various organizations to ensure a comprehensive and accessible client resource network. They are exploring the creation of a centralized resource list that all workers and organizations can access</a:t>
            </a:r>
          </a:p>
          <a:p>
            <a:pPr marL="342900" marR="0" lvl="0" indent="-342900">
              <a:lnSpc>
                <a:spcPct val="115000"/>
              </a:lnSpc>
              <a:spcBef>
                <a:spcPts val="0"/>
              </a:spcBef>
              <a:spcAft>
                <a:spcPts val="800"/>
              </a:spcAft>
              <a:buFont typeface="Symbol" panose="05050102010706020507" pitchFamily="18" charset="2"/>
              <a:buChar char=""/>
            </a:pPr>
            <a:r>
              <a:rPr lang="en-CA" b="1" kern="100">
                <a:latin typeface="Aptos" panose="020B0004020202020204" pitchFamily="34" charset="0"/>
                <a:ea typeface="Aptos" panose="020B0004020202020204" pitchFamily="34" charset="0"/>
                <a:cs typeface="Times New Roman" panose="02020603050405020304" pitchFamily="18" charset="0"/>
              </a:rPr>
              <a:t>Next </a:t>
            </a:r>
            <a:r>
              <a:rPr lang="en-US" b="1" kern="100">
                <a:latin typeface="Aptos" panose="020B0004020202020204" pitchFamily="34" charset="0"/>
                <a:ea typeface="Aptos" panose="020B0004020202020204" pitchFamily="34" charset="0"/>
                <a:cs typeface="Times New Roman" panose="02020603050405020304" pitchFamily="18" charset="0"/>
              </a:rPr>
              <a:t>steps</a:t>
            </a:r>
            <a:r>
              <a:rPr lang="en-US" kern="100">
                <a:latin typeface="Aptos" panose="020B0004020202020204" pitchFamily="34" charset="0"/>
                <a:ea typeface="Aptos" panose="020B0004020202020204" pitchFamily="34" charset="0"/>
                <a:cs typeface="Times New Roman" panose="02020603050405020304" pitchFamily="18" charset="0"/>
              </a:rPr>
              <a:t>: community outreach, centralized resource leveraging/development, and </a:t>
            </a:r>
            <a:r>
              <a:rPr lang="en-CA" kern="100">
                <a:latin typeface="Aptos" panose="020B0004020202020204" pitchFamily="34" charset="0"/>
                <a:ea typeface="Aptos" panose="020B0004020202020204" pitchFamily="34" charset="0"/>
                <a:cs typeface="Times New Roman" panose="02020603050405020304" pitchFamily="18" charset="0"/>
              </a:rPr>
              <a:t>stakeholder meetings to access resources needed. </a:t>
            </a:r>
            <a:endParaRPr lang="en-CA" sz="2800" kern="100">
              <a:effectLst/>
              <a:latin typeface="Aptos" panose="020B0004020202020204" pitchFamily="34" charset="0"/>
              <a:ea typeface="Aptos" panose="020B0004020202020204" pitchFamily="34" charset="0"/>
              <a:cs typeface="Times New Roman" panose="02020603050405020304" pitchFamily="18" charset="0"/>
            </a:endParaRPr>
          </a:p>
          <a:p>
            <a:endParaRPr lang="en-CA"/>
          </a:p>
        </p:txBody>
      </p:sp>
      <p:pic>
        <p:nvPicPr>
          <p:cNvPr id="4" name="Picture 3" descr="A logo with green leaves and blue text&#10;&#10;Description automatically generated">
            <a:extLst>
              <a:ext uri="{FF2B5EF4-FFF2-40B4-BE49-F238E27FC236}">
                <a16:creationId xmlns:a16="http://schemas.microsoft.com/office/drawing/2014/main" id="{81839404-DA28-8F7B-2E22-CB3464ABAE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524032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2AC7AAA-F039-4011-98DE-17464A67B2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A1AE41-EF66-A2FE-991D-89369AE7608B}"/>
              </a:ext>
            </a:extLst>
          </p:cNvPr>
          <p:cNvSpPr>
            <a:spLocks noGrp="1"/>
          </p:cNvSpPr>
          <p:nvPr>
            <p:ph type="title"/>
          </p:nvPr>
        </p:nvSpPr>
        <p:spPr>
          <a:xfrm>
            <a:off x="581192" y="702156"/>
            <a:ext cx="7225075" cy="1013800"/>
          </a:xfrm>
        </p:spPr>
        <p:txBody>
          <a:bodyPr>
            <a:normAutofit fontScale="90000"/>
          </a:bodyPr>
          <a:lstStyle/>
          <a:p>
            <a:r>
              <a:rPr lang="en-CA" sz="4800">
                <a:solidFill>
                  <a:schemeClr val="accent1"/>
                </a:solidFill>
              </a:rPr>
              <a:t>The Resilience Project</a:t>
            </a:r>
          </a:p>
        </p:txBody>
      </p:sp>
      <p:grpSp>
        <p:nvGrpSpPr>
          <p:cNvPr id="11" name="Group 10">
            <a:extLst>
              <a:ext uri="{FF2B5EF4-FFF2-40B4-BE49-F238E27FC236}">
                <a16:creationId xmlns:a16="http://schemas.microsoft.com/office/drawing/2014/main" id="{85EBB90B-3A54-4B2B-9FA6-7B47E1075F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a:extLst>
                <a:ext uri="{FF2B5EF4-FFF2-40B4-BE49-F238E27FC236}">
                  <a16:creationId xmlns:a16="http://schemas.microsoft.com/office/drawing/2014/main" id="{E04116F5-E398-4593-B279-7099177A0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DC1AD6AE-28AC-4C67-A749-1BC18D86C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13">
              <a:extLst>
                <a:ext uri="{FF2B5EF4-FFF2-40B4-BE49-F238E27FC236}">
                  <a16:creationId xmlns:a16="http://schemas.microsoft.com/office/drawing/2014/main" id="{D122DC0F-D6EF-4A88-9742-855D48E4E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3" name="Content Placeholder 2">
            <a:extLst>
              <a:ext uri="{FF2B5EF4-FFF2-40B4-BE49-F238E27FC236}">
                <a16:creationId xmlns:a16="http://schemas.microsoft.com/office/drawing/2014/main" id="{6E9D96B2-94B8-555C-725C-D21655C2F847}"/>
              </a:ext>
            </a:extLst>
          </p:cNvPr>
          <p:cNvSpPr>
            <a:spLocks noGrp="1"/>
          </p:cNvSpPr>
          <p:nvPr>
            <p:ph idx="1"/>
          </p:nvPr>
        </p:nvSpPr>
        <p:spPr>
          <a:xfrm>
            <a:off x="581194" y="1896532"/>
            <a:ext cx="7591256" cy="4259311"/>
          </a:xfrm>
        </p:spPr>
        <p:txBody>
          <a:bodyPr>
            <a:normAutofit lnSpcReduction="10000"/>
          </a:bodyPr>
          <a:lstStyle/>
          <a:p>
            <a:pPr marL="0" indent="0" rtl="0" fontAlgn="base">
              <a:buNone/>
            </a:pPr>
            <a:r>
              <a:rPr lang="en-US" sz="2400" b="1" i="0">
                <a:effectLst/>
                <a:highlight>
                  <a:srgbClr val="FFFFFF"/>
                </a:highlight>
                <a:latin typeface="Arial" panose="020B0604020202020204" pitchFamily="34" charset="0"/>
              </a:rPr>
              <a:t>Vision </a:t>
            </a:r>
            <a:endParaRPr lang="en-US" sz="2400" b="1" i="0">
              <a:effectLst/>
              <a:highlight>
                <a:srgbClr val="FFFFFF"/>
              </a:highlight>
              <a:latin typeface="Segoe UI" panose="020B0502040204020203" pitchFamily="34" charset="0"/>
            </a:endParaRPr>
          </a:p>
          <a:p>
            <a:pPr rtl="0" fontAlgn="base"/>
            <a:r>
              <a:rPr lang="en-US" sz="2400" b="0" i="0">
                <a:effectLst/>
                <a:highlight>
                  <a:srgbClr val="FFFFFF"/>
                </a:highlight>
                <a:latin typeface="Roboto" panose="02000000000000000000" pitchFamily="2" charset="0"/>
              </a:rPr>
              <a:t>To prevent child abuse and neglect from occurring, escalating, or reoccurring by creating a supportive and resilient community environment </a:t>
            </a:r>
            <a:r>
              <a:rPr lang="en-US" sz="2400" b="0" i="0">
                <a:effectLst/>
                <a:latin typeface="Roboto" panose="02000000000000000000" pitchFamily="2" charset="0"/>
              </a:rPr>
              <a:t>where children, youth, and families can thrive. </a:t>
            </a:r>
            <a:endParaRPr lang="en-US" sz="2400" b="0" i="0">
              <a:effectLst/>
              <a:latin typeface="Segoe UI" panose="020B0502040204020203" pitchFamily="34" charset="0"/>
            </a:endParaRPr>
          </a:p>
          <a:p>
            <a:pPr marL="0" indent="0" rtl="0" fontAlgn="base">
              <a:buNone/>
            </a:pPr>
            <a:endParaRPr lang="en-US" sz="2400" b="0" i="0">
              <a:effectLst/>
              <a:highlight>
                <a:srgbClr val="FFFFFF"/>
              </a:highlight>
              <a:latin typeface="Segoe UI" panose="020B0502040204020203" pitchFamily="34" charset="0"/>
            </a:endParaRPr>
          </a:p>
          <a:p>
            <a:pPr marL="0" indent="0" rtl="0" fontAlgn="base">
              <a:buNone/>
            </a:pPr>
            <a:r>
              <a:rPr lang="en-US" sz="2400" b="1" i="0">
                <a:effectLst/>
                <a:highlight>
                  <a:srgbClr val="FFFFFF"/>
                </a:highlight>
                <a:latin typeface="Arial" panose="020B0604020202020204" pitchFamily="34" charset="0"/>
              </a:rPr>
              <a:t>Objectives </a:t>
            </a:r>
            <a:endParaRPr lang="en-US" sz="2400" b="1" i="0">
              <a:effectLst/>
              <a:highlight>
                <a:srgbClr val="FFFFFF"/>
              </a:highlight>
              <a:latin typeface="Segoe UI" panose="020B0502040204020203" pitchFamily="34" charset="0"/>
            </a:endParaRPr>
          </a:p>
          <a:p>
            <a:pPr rtl="0" fontAlgn="base"/>
            <a:r>
              <a:rPr lang="en-US" sz="2400" b="0" i="0">
                <a:effectLst/>
                <a:highlight>
                  <a:srgbClr val="FFFFFF"/>
                </a:highlight>
                <a:latin typeface="Roboto" panose="02000000000000000000" pitchFamily="2" charset="0"/>
              </a:rPr>
              <a:t>This initiative focuses on children and youth along the prevention continuum—those at risk of or already involved with the child welfare system.  </a:t>
            </a:r>
            <a:endParaRPr lang="en-US" sz="2400" b="0" i="0">
              <a:effectLst/>
              <a:highlight>
                <a:srgbClr val="FFFFFF"/>
              </a:highlight>
              <a:latin typeface="Segoe UI" panose="020B0502040204020203" pitchFamily="34" charset="0"/>
            </a:endParaRPr>
          </a:p>
          <a:p>
            <a:endParaRPr lang="en-CA" sz="2400"/>
          </a:p>
        </p:txBody>
      </p:sp>
      <p:pic>
        <p:nvPicPr>
          <p:cNvPr id="5" name="Picture 4" descr="A tree with logos and logos&#10;&#10;Description automatically generated with medium confidence">
            <a:extLst>
              <a:ext uri="{FF2B5EF4-FFF2-40B4-BE49-F238E27FC236}">
                <a16:creationId xmlns:a16="http://schemas.microsoft.com/office/drawing/2014/main" id="{BDDFE89C-E2F2-1243-75E3-179AA4B454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7459" y="727456"/>
            <a:ext cx="2540413" cy="5676901"/>
          </a:xfrm>
          <a:prstGeom prst="rect">
            <a:avLst/>
          </a:prstGeom>
        </p:spPr>
      </p:pic>
    </p:spTree>
    <p:extLst>
      <p:ext uri="{BB962C8B-B14F-4D97-AF65-F5344CB8AC3E}">
        <p14:creationId xmlns:p14="http://schemas.microsoft.com/office/powerpoint/2010/main" val="3063732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8EC2-93FF-914D-41FE-0CDCAA9EC3D8}"/>
              </a:ext>
            </a:extLst>
          </p:cNvPr>
          <p:cNvSpPr>
            <a:spLocks noGrp="1"/>
          </p:cNvSpPr>
          <p:nvPr>
            <p:ph type="title"/>
          </p:nvPr>
        </p:nvSpPr>
        <p:spPr/>
        <p:txBody>
          <a:bodyPr/>
          <a:lstStyle/>
          <a:p>
            <a:r>
              <a:rPr lang="en-CA"/>
              <a:t>Action Group 4: </a:t>
            </a:r>
            <a:br>
              <a:rPr lang="en-CA"/>
            </a:br>
            <a:r>
              <a:rPr lang="en-CA"/>
              <a:t>Sustainability and Capacity Building</a:t>
            </a:r>
          </a:p>
        </p:txBody>
      </p:sp>
      <p:sp>
        <p:nvSpPr>
          <p:cNvPr id="3" name="Content Placeholder 2">
            <a:extLst>
              <a:ext uri="{FF2B5EF4-FFF2-40B4-BE49-F238E27FC236}">
                <a16:creationId xmlns:a16="http://schemas.microsoft.com/office/drawing/2014/main" id="{BF3354CC-E5C2-1FC3-CB04-60DE93667BCA}"/>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Leads</a:t>
            </a:r>
            <a:r>
              <a:rPr lang="en-CA" sz="2800" kern="100">
                <a:effectLst/>
                <a:latin typeface="Aptos" panose="020B0004020202020204" pitchFamily="34" charset="0"/>
                <a:ea typeface="Aptos" panose="020B0004020202020204" pitchFamily="34" charset="0"/>
                <a:cs typeface="Times New Roman" panose="02020603050405020304" pitchFamily="18" charset="0"/>
              </a:rPr>
              <a:t>: Jill, Michelle, Jada (Backup)</a:t>
            </a:r>
          </a:p>
          <a:p>
            <a:pPr marL="342900" marR="0" lvl="0" indent="-342900">
              <a:lnSpc>
                <a:spcPct val="115000"/>
              </a:lnSpc>
              <a:spcBef>
                <a:spcPts val="0"/>
              </a:spcBef>
              <a:spcAft>
                <a:spcPts val="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Partners Involved</a:t>
            </a:r>
            <a:r>
              <a:rPr lang="en-CA" sz="2800" kern="100">
                <a:effectLst/>
                <a:latin typeface="Aptos" panose="020B0004020202020204" pitchFamily="34" charset="0"/>
                <a:ea typeface="Aptos" panose="020B0004020202020204" pitchFamily="34" charset="0"/>
                <a:cs typeface="Times New Roman" panose="02020603050405020304" pitchFamily="18" charset="0"/>
              </a:rPr>
              <a:t>: Scott, Marny, Daniel, Zeri, Adel, etc.</a:t>
            </a:r>
          </a:p>
          <a:p>
            <a:pPr marL="342900" marR="0" lvl="0" indent="-342900">
              <a:lnSpc>
                <a:spcPct val="115000"/>
              </a:lnSpc>
              <a:spcBef>
                <a:spcPts val="0"/>
              </a:spcBef>
              <a:spcAft>
                <a:spcPts val="800"/>
              </a:spcAft>
              <a:buFont typeface="Symbol" panose="05050102010706020507" pitchFamily="18" charset="2"/>
              <a:buChar char=""/>
            </a:pPr>
            <a:r>
              <a:rPr lang="en-CA" sz="2800" b="1" kern="100">
                <a:effectLst/>
                <a:latin typeface="Aptos" panose="020B0004020202020204" pitchFamily="34" charset="0"/>
                <a:ea typeface="Aptos" panose="020B0004020202020204" pitchFamily="34" charset="0"/>
                <a:cs typeface="Times New Roman" panose="02020603050405020304" pitchFamily="18" charset="0"/>
              </a:rPr>
              <a:t>Progress to Date</a:t>
            </a:r>
            <a:r>
              <a:rPr lang="en-CA" sz="2800" kern="100">
                <a:effectLst/>
                <a:latin typeface="Aptos" panose="020B0004020202020204" pitchFamily="34" charset="0"/>
                <a:ea typeface="Aptos" panose="020B0004020202020204" pitchFamily="34" charset="0"/>
                <a:cs typeface="Times New Roman" panose="02020603050405020304" pitchFamily="18" charset="0"/>
              </a:rPr>
              <a:t>: This group's efforts have been geared towards building </a:t>
            </a:r>
            <a:r>
              <a:rPr lang="en-US" sz="2800" kern="100">
                <a:effectLst/>
                <a:latin typeface="Aptos" panose="020B0004020202020204" pitchFamily="34" charset="0"/>
                <a:ea typeface="Aptos" panose="020B0004020202020204" pitchFamily="34" charset="0"/>
                <a:cs typeface="Times New Roman" panose="02020603050405020304" pitchFamily="18" charset="0"/>
              </a:rPr>
              <a:t>partner organizations' financial sustainability and capacity building</a:t>
            </a:r>
            <a:r>
              <a:rPr lang="en-CA" sz="2800" kern="100">
                <a:effectLst/>
                <a:latin typeface="Aptos" panose="020B0004020202020204" pitchFamily="34" charset="0"/>
                <a:ea typeface="Aptos" panose="020B0004020202020204" pitchFamily="34" charset="0"/>
                <a:cs typeface="Times New Roman" panose="02020603050405020304" pitchFamily="18" charset="0"/>
              </a:rPr>
              <a:t>. </a:t>
            </a:r>
          </a:p>
          <a:p>
            <a:pPr marL="800100" lvl="1" indent="-342900">
              <a:lnSpc>
                <a:spcPct val="115000"/>
              </a:lnSpc>
              <a:spcBef>
                <a:spcPts val="0"/>
              </a:spcBef>
              <a:spcAft>
                <a:spcPts val="800"/>
              </a:spcAft>
              <a:buFont typeface="Symbol" panose="05050102010706020507" pitchFamily="18" charset="2"/>
              <a:buChar char=""/>
            </a:pPr>
            <a:r>
              <a:rPr lang="en-CA" kern="100">
                <a:effectLst/>
                <a:latin typeface="Aptos" panose="020B0004020202020204" pitchFamily="34" charset="0"/>
                <a:ea typeface="Aptos" panose="020B0004020202020204" pitchFamily="34" charset="0"/>
                <a:cs typeface="Times New Roman" panose="02020603050405020304" pitchFamily="18" charset="0"/>
              </a:rPr>
              <a:t>They have created a calendar of workshops on grant writing and</a:t>
            </a:r>
            <a:r>
              <a:rPr lang="en-US" kern="100">
                <a:effectLst/>
                <a:latin typeface="Aptos" panose="020B0004020202020204" pitchFamily="34" charset="0"/>
                <a:ea typeface="Aptos" panose="020B0004020202020204" pitchFamily="34" charset="0"/>
                <a:cs typeface="Times New Roman" panose="02020603050405020304" pitchFamily="18" charset="0"/>
              </a:rPr>
              <a:t> , financial management, and capacity building are</a:t>
            </a:r>
            <a:r>
              <a:rPr lang="en-CA" kern="100">
                <a:effectLst/>
                <a:latin typeface="Aptos" panose="020B0004020202020204" pitchFamily="34" charset="0"/>
                <a:ea typeface="Aptos" panose="020B0004020202020204" pitchFamily="34" charset="0"/>
                <a:cs typeface="Times New Roman" panose="02020603050405020304" pitchFamily="18" charset="0"/>
              </a:rPr>
              <a:t> planning further training sessions. </a:t>
            </a:r>
          </a:p>
        </p:txBody>
      </p:sp>
      <p:pic>
        <p:nvPicPr>
          <p:cNvPr id="4" name="Picture 3" descr="A logo with green leaves and blue text&#10;&#10;Description automatically generated">
            <a:extLst>
              <a:ext uri="{FF2B5EF4-FFF2-40B4-BE49-F238E27FC236}">
                <a16:creationId xmlns:a16="http://schemas.microsoft.com/office/drawing/2014/main" id="{71E5E115-4A73-A3D3-E445-0D37E7A25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352369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DBD4729-DBDF-40A6-9BA4-E4C97EF6D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2">
            <a:extLst>
              <a:ext uri="{FF2B5EF4-FFF2-40B4-BE49-F238E27FC236}">
                <a16:creationId xmlns:a16="http://schemas.microsoft.com/office/drawing/2014/main" id="{55125130-F4AB-465E-8AE2-E583FCAAB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Rectangle 23">
            <a:extLst>
              <a:ext uri="{FF2B5EF4-FFF2-40B4-BE49-F238E27FC236}">
                <a16:creationId xmlns:a16="http://schemas.microsoft.com/office/drawing/2014/main" id="{E0BA65A2-0302-4468-ADA7-9EC3F9593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587D26DA-9773-4A0E-B213-DDF20A1F1F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F7B743D7-5912-EB64-C963-2B4FCD6FF184}"/>
              </a:ext>
            </a:extLst>
          </p:cNvPr>
          <p:cNvGraphicFramePr>
            <a:graphicFrameLocks noGrp="1"/>
          </p:cNvGraphicFramePr>
          <p:nvPr>
            <p:extLst>
              <p:ext uri="{D42A27DB-BD31-4B8C-83A1-F6EECF244321}">
                <p14:modId xmlns:p14="http://schemas.microsoft.com/office/powerpoint/2010/main" val="322660603"/>
              </p:ext>
            </p:extLst>
          </p:nvPr>
        </p:nvGraphicFramePr>
        <p:xfrm>
          <a:off x="332995" y="361282"/>
          <a:ext cx="11191746" cy="6135436"/>
        </p:xfrm>
        <a:graphic>
          <a:graphicData uri="http://schemas.openxmlformats.org/drawingml/2006/table">
            <a:tbl>
              <a:tblPr firstRow="1" firstCol="1" bandRow="1">
                <a:tableStyleId>{3B4B98B0-60AC-42C2-AFA5-B58CD77FA1E5}</a:tableStyleId>
              </a:tblPr>
              <a:tblGrid>
                <a:gridCol w="2891363">
                  <a:extLst>
                    <a:ext uri="{9D8B030D-6E8A-4147-A177-3AD203B41FA5}">
                      <a16:colId xmlns:a16="http://schemas.microsoft.com/office/drawing/2014/main" val="1291960282"/>
                    </a:ext>
                  </a:extLst>
                </a:gridCol>
                <a:gridCol w="3587922">
                  <a:extLst>
                    <a:ext uri="{9D8B030D-6E8A-4147-A177-3AD203B41FA5}">
                      <a16:colId xmlns:a16="http://schemas.microsoft.com/office/drawing/2014/main" val="2708960244"/>
                    </a:ext>
                  </a:extLst>
                </a:gridCol>
                <a:gridCol w="3460540">
                  <a:extLst>
                    <a:ext uri="{9D8B030D-6E8A-4147-A177-3AD203B41FA5}">
                      <a16:colId xmlns:a16="http://schemas.microsoft.com/office/drawing/2014/main" val="2526166452"/>
                    </a:ext>
                  </a:extLst>
                </a:gridCol>
                <a:gridCol w="1251921">
                  <a:extLst>
                    <a:ext uri="{9D8B030D-6E8A-4147-A177-3AD203B41FA5}">
                      <a16:colId xmlns:a16="http://schemas.microsoft.com/office/drawing/2014/main" val="3320292279"/>
                    </a:ext>
                  </a:extLst>
                </a:gridCol>
              </a:tblGrid>
              <a:tr h="225060">
                <a:tc>
                  <a:txBody>
                    <a:bodyPr/>
                    <a:lstStyle/>
                    <a:p>
                      <a:pPr marL="0" marR="0">
                        <a:lnSpc>
                          <a:spcPct val="115000"/>
                        </a:lnSpc>
                        <a:spcBef>
                          <a:spcPts val="0"/>
                        </a:spcBef>
                        <a:spcAft>
                          <a:spcPts val="800"/>
                        </a:spcAft>
                      </a:pPr>
                      <a:r>
                        <a:rPr lang="en-CA" sz="1400" kern="100">
                          <a:effectLst/>
                        </a:rPr>
                        <a:t>Training Topic</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Goal</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Provided By</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Timing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6219258"/>
                  </a:ext>
                </a:extLst>
              </a:tr>
              <a:tr h="225060">
                <a:tc>
                  <a:txBody>
                    <a:bodyPr/>
                    <a:lstStyle/>
                    <a:p>
                      <a:pPr marL="0" marR="0">
                        <a:lnSpc>
                          <a:spcPct val="115000"/>
                        </a:lnSpc>
                        <a:spcBef>
                          <a:spcPts val="0"/>
                        </a:spcBef>
                        <a:spcAft>
                          <a:spcPts val="800"/>
                        </a:spcAft>
                      </a:pPr>
                      <a:r>
                        <a:rPr lang="en-CA" sz="1400" kern="100">
                          <a:effectLst/>
                        </a:rPr>
                        <a:t>Truth and Reconciliation</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Education and Understanding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FACS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2325733314"/>
                  </a:ext>
                </a:extLst>
              </a:tr>
              <a:tr h="462997">
                <a:tc>
                  <a:txBody>
                    <a:bodyPr/>
                    <a:lstStyle/>
                    <a:p>
                      <a:pPr marL="0" marR="0">
                        <a:lnSpc>
                          <a:spcPct val="115000"/>
                        </a:lnSpc>
                        <a:spcBef>
                          <a:spcPts val="0"/>
                        </a:spcBef>
                        <a:spcAft>
                          <a:spcPts val="800"/>
                        </a:spcAft>
                      </a:pPr>
                      <a:r>
                        <a:rPr lang="en-CA" sz="1400" kern="100">
                          <a:effectLst/>
                        </a:rPr>
                        <a:t>SOGIE Awareness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Education and Understanding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Spectrum; Rainbow Diversity Training 301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2219287161"/>
                  </a:ext>
                </a:extLst>
              </a:tr>
              <a:tr h="462997">
                <a:tc>
                  <a:txBody>
                    <a:bodyPr/>
                    <a:lstStyle/>
                    <a:p>
                      <a:pPr marL="0" marR="0">
                        <a:lnSpc>
                          <a:spcPct val="115000"/>
                        </a:lnSpc>
                        <a:spcBef>
                          <a:spcPts val="0"/>
                        </a:spcBef>
                        <a:spcAft>
                          <a:spcPts val="800"/>
                        </a:spcAft>
                      </a:pPr>
                      <a:r>
                        <a:rPr lang="en-CA" sz="1400" kern="100">
                          <a:effectLst/>
                        </a:rPr>
                        <a:t>First Aid</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Safety</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Red Cross/St. John Ambulance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1568395538"/>
                  </a:ext>
                </a:extLst>
              </a:tr>
              <a:tr h="225060">
                <a:tc>
                  <a:txBody>
                    <a:bodyPr/>
                    <a:lstStyle/>
                    <a:p>
                      <a:pPr marL="0" marR="0">
                        <a:lnSpc>
                          <a:spcPct val="115000"/>
                        </a:lnSpc>
                        <a:spcBef>
                          <a:spcPts val="0"/>
                        </a:spcBef>
                        <a:spcAft>
                          <a:spcPts val="800"/>
                        </a:spcAft>
                      </a:pPr>
                      <a:r>
                        <a:rPr lang="en-CA" sz="1400" kern="100">
                          <a:effectLst/>
                        </a:rPr>
                        <a:t>Psychological First Aid</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Safety and Wellbeing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Red Cross/CAMH/</a:t>
                      </a:r>
                      <a:r>
                        <a:rPr lang="en-CA" sz="1400" kern="100" err="1">
                          <a:effectLst/>
                        </a:rPr>
                        <a:t>Dr.Mcleod</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3418369756"/>
                  </a:ext>
                </a:extLst>
              </a:tr>
              <a:tr h="225060">
                <a:tc>
                  <a:txBody>
                    <a:bodyPr/>
                    <a:lstStyle/>
                    <a:p>
                      <a:pPr marL="0" marR="0">
                        <a:lnSpc>
                          <a:spcPct val="115000"/>
                        </a:lnSpc>
                        <a:spcBef>
                          <a:spcPts val="0"/>
                        </a:spcBef>
                        <a:spcAft>
                          <a:spcPts val="800"/>
                        </a:spcAft>
                      </a:pPr>
                      <a:r>
                        <a:rPr lang="en-CA" sz="1400" kern="100">
                          <a:effectLst/>
                        </a:rPr>
                        <a:t>Drug Awareness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Safety</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House of Friendship?</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2926136523"/>
                  </a:ext>
                </a:extLst>
              </a:tr>
              <a:tr h="700934">
                <a:tc>
                  <a:txBody>
                    <a:bodyPr/>
                    <a:lstStyle/>
                    <a:p>
                      <a:pPr marL="0" marR="0">
                        <a:lnSpc>
                          <a:spcPct val="115000"/>
                        </a:lnSpc>
                        <a:spcBef>
                          <a:spcPts val="0"/>
                        </a:spcBef>
                        <a:spcAft>
                          <a:spcPts val="800"/>
                        </a:spcAft>
                      </a:pPr>
                      <a:r>
                        <a:rPr lang="en-CA" sz="1400" kern="100">
                          <a:effectLst/>
                        </a:rPr>
                        <a:t>Trauma and Attachment</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Education and Understanding (focused on those who work with children/youth/caregivers)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FACS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994165605"/>
                  </a:ext>
                </a:extLst>
              </a:tr>
              <a:tr h="462997">
                <a:tc>
                  <a:txBody>
                    <a:bodyPr/>
                    <a:lstStyle/>
                    <a:p>
                      <a:pPr marL="0" marR="0">
                        <a:lnSpc>
                          <a:spcPct val="115000"/>
                        </a:lnSpc>
                        <a:spcBef>
                          <a:spcPts val="0"/>
                        </a:spcBef>
                        <a:spcAft>
                          <a:spcPts val="800"/>
                        </a:spcAft>
                      </a:pPr>
                      <a:r>
                        <a:rPr lang="en-CA" sz="1400" kern="100">
                          <a:effectLst/>
                        </a:rPr>
                        <a:t>Resilience 101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Promoting Resilience and Understanding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FACS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All Members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397777422"/>
                  </a:ext>
                </a:extLst>
              </a:tr>
              <a:tr h="462997">
                <a:tc>
                  <a:txBody>
                    <a:bodyPr/>
                    <a:lstStyle/>
                    <a:p>
                      <a:pPr marL="0" marR="0">
                        <a:lnSpc>
                          <a:spcPct val="115000"/>
                        </a:lnSpc>
                        <a:spcBef>
                          <a:spcPts val="0"/>
                        </a:spcBef>
                        <a:spcAft>
                          <a:spcPts val="800"/>
                        </a:spcAft>
                      </a:pPr>
                      <a:r>
                        <a:rPr lang="en-CA" sz="1400" kern="100">
                          <a:effectLst/>
                        </a:rPr>
                        <a:t>Community Development</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Capacity Building, focus on Collaboration</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Home (paulborn.ca)</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4112945383"/>
                  </a:ext>
                </a:extLst>
              </a:tr>
              <a:tr h="462997">
                <a:tc>
                  <a:txBody>
                    <a:bodyPr/>
                    <a:lstStyle/>
                    <a:p>
                      <a:pPr marL="0" marR="0">
                        <a:lnSpc>
                          <a:spcPct val="115000"/>
                        </a:lnSpc>
                        <a:spcBef>
                          <a:spcPts val="0"/>
                        </a:spcBef>
                        <a:spcAft>
                          <a:spcPts val="800"/>
                        </a:spcAft>
                      </a:pPr>
                      <a:r>
                        <a:rPr lang="en-CA" sz="1400" kern="100">
                          <a:effectLst/>
                        </a:rPr>
                        <a:t>Equity 101 (available for free)</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Education, Understanding, and Awareness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Canadian Centre for Diversity and Inclusion, Salem Debs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4016506737"/>
                  </a:ext>
                </a:extLst>
              </a:tr>
              <a:tr h="225060">
                <a:tc>
                  <a:txBody>
                    <a:bodyPr/>
                    <a:lstStyle/>
                    <a:p>
                      <a:pPr marL="0" marR="0">
                        <a:lnSpc>
                          <a:spcPct val="115000"/>
                        </a:lnSpc>
                        <a:spcBef>
                          <a:spcPts val="0"/>
                        </a:spcBef>
                        <a:spcAft>
                          <a:spcPts val="800"/>
                        </a:spcAft>
                      </a:pPr>
                      <a:r>
                        <a:rPr lang="en-CA" sz="1400" kern="100">
                          <a:effectLst/>
                        </a:rPr>
                        <a:t>Child Abuse &amp; Neglect</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Safety and Education</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FACS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1738040753"/>
                  </a:ext>
                </a:extLst>
              </a:tr>
              <a:tr h="462997">
                <a:tc>
                  <a:txBody>
                    <a:bodyPr/>
                    <a:lstStyle/>
                    <a:p>
                      <a:pPr marL="0" marR="0">
                        <a:lnSpc>
                          <a:spcPct val="115000"/>
                        </a:lnSpc>
                        <a:spcBef>
                          <a:spcPts val="0"/>
                        </a:spcBef>
                        <a:spcAft>
                          <a:spcPts val="800"/>
                        </a:spcAft>
                      </a:pPr>
                      <a:r>
                        <a:rPr lang="en-CA" sz="1400" kern="100">
                          <a:effectLst/>
                        </a:rPr>
                        <a:t>Duty to Report Child Abuse &amp; Neglect</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Safety and Education</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FACS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1</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302752974"/>
                  </a:ext>
                </a:extLst>
              </a:tr>
              <a:tr h="700934">
                <a:tc>
                  <a:txBody>
                    <a:bodyPr/>
                    <a:lstStyle/>
                    <a:p>
                      <a:pPr marL="0" marR="0">
                        <a:lnSpc>
                          <a:spcPct val="115000"/>
                        </a:lnSpc>
                        <a:spcBef>
                          <a:spcPts val="0"/>
                        </a:spcBef>
                        <a:spcAft>
                          <a:spcPts val="800"/>
                        </a:spcAft>
                      </a:pPr>
                      <a:r>
                        <a:rPr lang="en-CA" sz="1400" kern="100">
                          <a:effectLst/>
                        </a:rPr>
                        <a:t>Youth Engagement</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Meaningful Engagement for this Demographic</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YouthRex (York University), KYAC (Kitchener Youth Action Council)</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929214827"/>
                  </a:ext>
                </a:extLst>
              </a:tr>
              <a:tr h="700934">
                <a:tc>
                  <a:txBody>
                    <a:bodyPr/>
                    <a:lstStyle/>
                    <a:p>
                      <a:pPr marL="0" marR="0">
                        <a:lnSpc>
                          <a:spcPct val="115000"/>
                        </a:lnSpc>
                        <a:spcBef>
                          <a:spcPts val="0"/>
                        </a:spcBef>
                        <a:spcAft>
                          <a:spcPts val="800"/>
                        </a:spcAft>
                      </a:pPr>
                      <a:r>
                        <a:rPr lang="en-CA" sz="1400" kern="100">
                          <a:effectLst/>
                        </a:rPr>
                        <a:t>Organizational Capacity Building (series)</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Solid Leadership Structure, Capacity to Source Funding, Build Collaboration</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nSpc>
                          <a:spcPct val="115000"/>
                        </a:lnSpc>
                        <a:spcBef>
                          <a:spcPts val="0"/>
                        </a:spcBef>
                        <a:spcAft>
                          <a:spcPts val="800"/>
                        </a:spcAft>
                      </a:pPr>
                      <a:r>
                        <a:rPr lang="en-CA" sz="1400" kern="100">
                          <a:effectLst/>
                        </a:rPr>
                        <a:t>Free Training from NonprofitReady.org</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tc>
                  <a:txBody>
                    <a:bodyPr/>
                    <a:lstStyle/>
                    <a:p>
                      <a:pPr marL="0" marR="0" algn="ctr">
                        <a:lnSpc>
                          <a:spcPct val="115000"/>
                        </a:lnSpc>
                        <a:spcBef>
                          <a:spcPts val="0"/>
                        </a:spcBef>
                        <a:spcAft>
                          <a:spcPts val="800"/>
                        </a:spcAft>
                      </a:pPr>
                      <a:r>
                        <a:rPr lang="en-CA" sz="1400" kern="100">
                          <a:effectLst/>
                        </a:rPr>
                        <a:t>Year 2</a:t>
                      </a:r>
                      <a:endParaRPr lang="en-CA" sz="1400" kern="100">
                        <a:effectLst/>
                        <a:latin typeface="Aptos" panose="020B0004020202020204" pitchFamily="34" charset="0"/>
                        <a:ea typeface="Aptos" panose="020B0004020202020204" pitchFamily="34" charset="0"/>
                        <a:cs typeface="Times New Roman" panose="02020603050405020304" pitchFamily="18" charset="0"/>
                      </a:endParaRPr>
                    </a:p>
                  </a:txBody>
                  <a:tcPr marL="67405" marR="67405" marT="0" marB="0"/>
                </a:tc>
                <a:extLst>
                  <a:ext uri="{0D108BD9-81ED-4DB2-BD59-A6C34878D82A}">
                    <a16:rowId xmlns:a16="http://schemas.microsoft.com/office/drawing/2014/main" val="2683866417"/>
                  </a:ext>
                </a:extLst>
              </a:tr>
            </a:tbl>
          </a:graphicData>
        </a:graphic>
      </p:graphicFrame>
    </p:spTree>
    <p:extLst>
      <p:ext uri="{BB962C8B-B14F-4D97-AF65-F5344CB8AC3E}">
        <p14:creationId xmlns:p14="http://schemas.microsoft.com/office/powerpoint/2010/main" val="334277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33" name="Rectangle 3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green leaves and blue text&#10;&#10;Description automatically generated">
            <a:extLst>
              <a:ext uri="{FF2B5EF4-FFF2-40B4-BE49-F238E27FC236}">
                <a16:creationId xmlns:a16="http://schemas.microsoft.com/office/drawing/2014/main" id="{0C3D2654-78B9-5FE4-6777-792C3EE78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3" y="1285457"/>
            <a:ext cx="3597707" cy="1502043"/>
          </a:xfrm>
          <a:prstGeom prst="rect">
            <a:avLst/>
          </a:prstGeom>
        </p:spPr>
      </p:pic>
      <p:sp>
        <p:nvSpPr>
          <p:cNvPr id="35" name="Rectangle 3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Rectangle 3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Title 3">
            <a:extLst>
              <a:ext uri="{FF2B5EF4-FFF2-40B4-BE49-F238E27FC236}">
                <a16:creationId xmlns:a16="http://schemas.microsoft.com/office/drawing/2014/main" id="{AB5853C9-56A3-4CD9-8304-F8E52DA84EC1}"/>
              </a:ext>
            </a:extLst>
          </p:cNvPr>
          <p:cNvSpPr>
            <a:spLocks noGrp="1"/>
          </p:cNvSpPr>
          <p:nvPr>
            <p:ph type="title"/>
          </p:nvPr>
        </p:nvSpPr>
        <p:spPr>
          <a:xfrm>
            <a:off x="441140" y="4699477"/>
            <a:ext cx="10965141" cy="895244"/>
          </a:xfrm>
        </p:spPr>
        <p:txBody>
          <a:bodyPr vert="horz" lIns="91440" tIns="45720" rIns="91440" bIns="45720" rtlCol="0" anchor="b">
            <a:normAutofit fontScale="90000"/>
          </a:bodyPr>
          <a:lstStyle/>
          <a:p>
            <a:r>
              <a:rPr lang="en-US" sz="4000">
                <a:solidFill>
                  <a:schemeClr val="bg1"/>
                </a:solidFill>
              </a:rPr>
              <a:t>Evaluation framework</a:t>
            </a:r>
            <a:br>
              <a:rPr lang="en-US" sz="4000">
                <a:solidFill>
                  <a:schemeClr val="bg1"/>
                </a:solidFill>
              </a:rPr>
            </a:br>
            <a:r>
              <a:rPr lang="en-US" sz="4000">
                <a:solidFill>
                  <a:schemeClr val="bg1"/>
                </a:solidFill>
              </a:rPr>
              <a:t>2024-2028</a:t>
            </a:r>
          </a:p>
        </p:txBody>
      </p:sp>
    </p:spTree>
    <p:extLst>
      <p:ext uri="{BB962C8B-B14F-4D97-AF65-F5344CB8AC3E}">
        <p14:creationId xmlns:p14="http://schemas.microsoft.com/office/powerpoint/2010/main" val="368657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62D2-7D97-F520-F124-CA8575EE7AF7}"/>
              </a:ext>
            </a:extLst>
          </p:cNvPr>
          <p:cNvSpPr>
            <a:spLocks noGrp="1"/>
          </p:cNvSpPr>
          <p:nvPr>
            <p:ph type="title"/>
          </p:nvPr>
        </p:nvSpPr>
        <p:spPr>
          <a:xfrm>
            <a:off x="581192" y="702156"/>
            <a:ext cx="11029616" cy="1013800"/>
          </a:xfrm>
        </p:spPr>
        <p:txBody>
          <a:bodyPr>
            <a:normAutofit/>
          </a:bodyPr>
          <a:lstStyle/>
          <a:p>
            <a:r>
              <a:rPr lang="en-US">
                <a:solidFill>
                  <a:srgbClr val="FFFEFF"/>
                </a:solidFill>
              </a:rPr>
              <a:t>Key Goals for Resilience Project:</a:t>
            </a:r>
          </a:p>
        </p:txBody>
      </p:sp>
      <p:graphicFrame>
        <p:nvGraphicFramePr>
          <p:cNvPr id="92" name="Content Placeholder 2">
            <a:extLst>
              <a:ext uri="{FF2B5EF4-FFF2-40B4-BE49-F238E27FC236}">
                <a16:creationId xmlns:a16="http://schemas.microsoft.com/office/drawing/2014/main" id="{26A340C1-002E-5C5B-FD82-CCD3418742FD}"/>
              </a:ext>
            </a:extLst>
          </p:cNvPr>
          <p:cNvGraphicFramePr/>
          <p:nvPr/>
        </p:nvGraphicFramePr>
        <p:xfrm>
          <a:off x="485751" y="2004822"/>
          <a:ext cx="11220497" cy="425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85C94B0C-403C-1ACB-D817-96CFE64F0B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1695275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5FB4795B-1274-DA03-013C-4B61E2D878F4}"/>
              </a:ext>
            </a:extLst>
          </p:cNvPr>
          <p:cNvSpPr>
            <a:spLocks noGrp="1"/>
          </p:cNvSpPr>
          <p:nvPr>
            <p:ph type="title"/>
          </p:nvPr>
        </p:nvSpPr>
        <p:spPr>
          <a:xfrm>
            <a:off x="581192" y="702156"/>
            <a:ext cx="11029616" cy="1013800"/>
          </a:xfrm>
        </p:spPr>
        <p:txBody>
          <a:bodyPr>
            <a:normAutofit/>
          </a:bodyPr>
          <a:lstStyle/>
          <a:p>
            <a:r>
              <a:rPr lang="en-CA">
                <a:solidFill>
                  <a:srgbClr val="FFFFFF"/>
                </a:solidFill>
              </a:rPr>
              <a:t>Key Goal 1: </a:t>
            </a:r>
            <a:br>
              <a:rPr lang="en-CA">
                <a:solidFill>
                  <a:srgbClr val="FFFFFF"/>
                </a:solidFill>
              </a:rPr>
            </a:br>
            <a:r>
              <a:rPr lang="en-CA">
                <a:solidFill>
                  <a:srgbClr val="FFFFFF"/>
                </a:solidFill>
              </a:rPr>
              <a:t>Addressing Interconnected Root Causes</a:t>
            </a:r>
          </a:p>
        </p:txBody>
      </p:sp>
      <p:grpSp>
        <p:nvGrpSpPr>
          <p:cNvPr id="13" name="Group 12">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4" name="Rectangle 13">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14">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graphicFrame>
        <p:nvGraphicFramePr>
          <p:cNvPr id="4" name="Diagram 3">
            <a:extLst>
              <a:ext uri="{FF2B5EF4-FFF2-40B4-BE49-F238E27FC236}">
                <a16:creationId xmlns:a16="http://schemas.microsoft.com/office/drawing/2014/main" id="{9EFA00E1-044D-1163-BC27-8A67BDD216B5}"/>
              </a:ext>
            </a:extLst>
          </p:cNvPr>
          <p:cNvGraphicFramePr/>
          <p:nvPr>
            <p:extLst>
              <p:ext uri="{D42A27DB-BD31-4B8C-83A1-F6EECF244321}">
                <p14:modId xmlns:p14="http://schemas.microsoft.com/office/powerpoint/2010/main" val="142354343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green leaves and blue text&#10;&#10;Description automatically generated">
            <a:extLst>
              <a:ext uri="{FF2B5EF4-FFF2-40B4-BE49-F238E27FC236}">
                <a16:creationId xmlns:a16="http://schemas.microsoft.com/office/drawing/2014/main" id="{3EB748AB-D7D1-A141-D7FB-6D8A0EA5BC2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36584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D2EDD0F8-6C77-16E9-73C7-81C62A374207}"/>
              </a:ext>
            </a:extLst>
          </p:cNvPr>
          <p:cNvSpPr>
            <a:spLocks noGrp="1"/>
          </p:cNvSpPr>
          <p:nvPr>
            <p:ph type="title"/>
          </p:nvPr>
        </p:nvSpPr>
        <p:spPr>
          <a:xfrm>
            <a:off x="581192" y="702156"/>
            <a:ext cx="11029616" cy="1013800"/>
          </a:xfrm>
        </p:spPr>
        <p:txBody>
          <a:bodyPr>
            <a:normAutofit/>
          </a:bodyPr>
          <a:lstStyle/>
          <a:p>
            <a:r>
              <a:rPr lang="en-US">
                <a:solidFill>
                  <a:srgbClr val="FFFFFF"/>
                </a:solidFill>
              </a:rPr>
              <a:t>Key Goal 2: </a:t>
            </a:r>
            <a:br>
              <a:rPr lang="en-US">
                <a:solidFill>
                  <a:srgbClr val="FFFFFF"/>
                </a:solidFill>
              </a:rPr>
            </a:br>
            <a:r>
              <a:rPr lang="en-US">
                <a:solidFill>
                  <a:srgbClr val="FFFFFF"/>
                </a:solidFill>
              </a:rPr>
              <a:t>Foster Empowerment and Systemic Change</a:t>
            </a:r>
            <a:endParaRPr lang="en-CA">
              <a:solidFill>
                <a:srgbClr val="FFFFFF"/>
              </a:solidFill>
            </a:endParaRPr>
          </a:p>
        </p:txBody>
      </p:sp>
      <p:grpSp>
        <p:nvGrpSpPr>
          <p:cNvPr id="25" name="Group 24">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4" name="Content Placeholder 3">
            <a:extLst>
              <a:ext uri="{FF2B5EF4-FFF2-40B4-BE49-F238E27FC236}">
                <a16:creationId xmlns:a16="http://schemas.microsoft.com/office/drawing/2014/main" id="{9647B606-1CAD-9556-BE89-ABA76878E436}"/>
              </a:ext>
            </a:extLst>
          </p:cNvPr>
          <p:cNvSpPr>
            <a:spLocks noGrp="1"/>
          </p:cNvSpPr>
          <p:nvPr>
            <p:ph idx="1"/>
          </p:nvPr>
        </p:nvSpPr>
        <p:spPr/>
        <p:txBody>
          <a:bodyPr/>
          <a:lstStyle/>
          <a:p>
            <a:endParaRPr lang="en-CA"/>
          </a:p>
        </p:txBody>
      </p:sp>
      <p:graphicFrame>
        <p:nvGraphicFramePr>
          <p:cNvPr id="13" name="Diagram 12">
            <a:extLst>
              <a:ext uri="{FF2B5EF4-FFF2-40B4-BE49-F238E27FC236}">
                <a16:creationId xmlns:a16="http://schemas.microsoft.com/office/drawing/2014/main" id="{B615EC3E-49E0-BE53-C026-78F74A6D2460}"/>
              </a:ext>
            </a:extLst>
          </p:cNvPr>
          <p:cNvGraphicFramePr/>
          <p:nvPr>
            <p:extLst>
              <p:ext uri="{D42A27DB-BD31-4B8C-83A1-F6EECF244321}">
                <p14:modId xmlns:p14="http://schemas.microsoft.com/office/powerpoint/2010/main" val="103133340"/>
              </p:ext>
            </p:extLst>
          </p:nvPr>
        </p:nvGraphicFramePr>
        <p:xfrm>
          <a:off x="440286" y="2180496"/>
          <a:ext cx="11305181"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046B5D6D-0BFE-377E-CBEE-8FE2B30E37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406513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A6CEFF2C-E3E1-F90B-5F92-5AE107A633A0}"/>
              </a:ext>
            </a:extLst>
          </p:cNvPr>
          <p:cNvSpPr>
            <a:spLocks noGrp="1"/>
          </p:cNvSpPr>
          <p:nvPr>
            <p:ph type="title"/>
          </p:nvPr>
        </p:nvSpPr>
        <p:spPr>
          <a:xfrm>
            <a:off x="581192" y="702156"/>
            <a:ext cx="11029616" cy="1013800"/>
          </a:xfrm>
        </p:spPr>
        <p:txBody>
          <a:bodyPr>
            <a:normAutofit/>
          </a:bodyPr>
          <a:lstStyle/>
          <a:p>
            <a:r>
              <a:rPr lang="en-CA">
                <a:solidFill>
                  <a:srgbClr val="FFFFFF"/>
                </a:solidFill>
              </a:rPr>
              <a:t>Key Goal 3: </a:t>
            </a:r>
            <a:br>
              <a:rPr lang="en-CA">
                <a:solidFill>
                  <a:srgbClr val="FFFFFF"/>
                </a:solidFill>
              </a:rPr>
            </a:br>
            <a:r>
              <a:rPr lang="en-CA">
                <a:solidFill>
                  <a:srgbClr val="FFFFFF"/>
                </a:solidFill>
              </a:rPr>
              <a:t>Strengthen Collaborative Community Actions</a:t>
            </a:r>
          </a:p>
        </p:txBody>
      </p:sp>
      <p:grpSp>
        <p:nvGrpSpPr>
          <p:cNvPr id="15" name="Group 14">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6" name="Content Placeholder 5">
            <a:extLst>
              <a:ext uri="{FF2B5EF4-FFF2-40B4-BE49-F238E27FC236}">
                <a16:creationId xmlns:a16="http://schemas.microsoft.com/office/drawing/2014/main" id="{5C048B4A-14C0-D09A-13B3-CE5D32640995}"/>
              </a:ext>
            </a:extLst>
          </p:cNvPr>
          <p:cNvSpPr>
            <a:spLocks noGrp="1"/>
          </p:cNvSpPr>
          <p:nvPr>
            <p:ph idx="1"/>
          </p:nvPr>
        </p:nvSpPr>
        <p:spPr/>
        <p:txBody>
          <a:bodyPr/>
          <a:lstStyle/>
          <a:p>
            <a:endParaRPr lang="en-CA"/>
          </a:p>
        </p:txBody>
      </p:sp>
      <p:graphicFrame>
        <p:nvGraphicFramePr>
          <p:cNvPr id="4" name="Diagram 3">
            <a:extLst>
              <a:ext uri="{FF2B5EF4-FFF2-40B4-BE49-F238E27FC236}">
                <a16:creationId xmlns:a16="http://schemas.microsoft.com/office/drawing/2014/main" id="{0D015C25-FDEC-2443-0522-2699F4625A80}"/>
              </a:ext>
            </a:extLst>
          </p:cNvPr>
          <p:cNvGraphicFramePr/>
          <p:nvPr>
            <p:extLst>
              <p:ext uri="{D42A27DB-BD31-4B8C-83A1-F6EECF244321}">
                <p14:modId xmlns:p14="http://schemas.microsoft.com/office/powerpoint/2010/main" val="1781153197"/>
              </p:ext>
            </p:extLst>
          </p:nvPr>
        </p:nvGraphicFramePr>
        <p:xfrm>
          <a:off x="440286" y="2180496"/>
          <a:ext cx="11305181"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E3453D7D-9492-49B9-1A73-09C0D3FD14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65863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71E71796-A290-CE59-1E41-33180509BD02}"/>
              </a:ext>
            </a:extLst>
          </p:cNvPr>
          <p:cNvSpPr>
            <a:spLocks noGrp="1"/>
          </p:cNvSpPr>
          <p:nvPr>
            <p:ph type="title"/>
          </p:nvPr>
        </p:nvSpPr>
        <p:spPr>
          <a:xfrm>
            <a:off x="581192" y="702156"/>
            <a:ext cx="11029616" cy="1013800"/>
          </a:xfrm>
        </p:spPr>
        <p:txBody>
          <a:bodyPr>
            <a:normAutofit/>
          </a:bodyPr>
          <a:lstStyle/>
          <a:p>
            <a:pPr>
              <a:lnSpc>
                <a:spcPct val="90000"/>
              </a:lnSpc>
            </a:pPr>
            <a:r>
              <a:rPr lang="en-US" sz="2400">
                <a:solidFill>
                  <a:srgbClr val="FFFFFF"/>
                </a:solidFill>
              </a:rPr>
              <a:t>Key Goal 4: </a:t>
            </a:r>
            <a:br>
              <a:rPr lang="en-US" sz="2400">
                <a:solidFill>
                  <a:srgbClr val="FFFFFF"/>
                </a:solidFill>
              </a:rPr>
            </a:br>
            <a:r>
              <a:rPr lang="en-US" sz="2400">
                <a:solidFill>
                  <a:srgbClr val="FFFFFF"/>
                </a:solidFill>
              </a:rPr>
              <a:t>Establish Shared Governance and Transparent Accountability</a:t>
            </a:r>
            <a:endParaRPr lang="en-CA" sz="2400">
              <a:solidFill>
                <a:srgbClr val="FFFFFF"/>
              </a:solidFill>
            </a:endParaRPr>
          </a:p>
        </p:txBody>
      </p:sp>
      <p:grpSp>
        <p:nvGrpSpPr>
          <p:cNvPr id="15" name="Group 14">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6" name="Content Placeholder 5">
            <a:extLst>
              <a:ext uri="{FF2B5EF4-FFF2-40B4-BE49-F238E27FC236}">
                <a16:creationId xmlns:a16="http://schemas.microsoft.com/office/drawing/2014/main" id="{1F4BD6CD-F571-E949-3913-37E7BD3686DD}"/>
              </a:ext>
            </a:extLst>
          </p:cNvPr>
          <p:cNvSpPr>
            <a:spLocks noGrp="1"/>
          </p:cNvSpPr>
          <p:nvPr>
            <p:ph idx="1"/>
          </p:nvPr>
        </p:nvSpPr>
        <p:spPr/>
        <p:txBody>
          <a:bodyPr/>
          <a:lstStyle/>
          <a:p>
            <a:endParaRPr lang="en-CA"/>
          </a:p>
        </p:txBody>
      </p:sp>
      <p:graphicFrame>
        <p:nvGraphicFramePr>
          <p:cNvPr id="4" name="Diagram 3">
            <a:extLst>
              <a:ext uri="{FF2B5EF4-FFF2-40B4-BE49-F238E27FC236}">
                <a16:creationId xmlns:a16="http://schemas.microsoft.com/office/drawing/2014/main" id="{DAA3D36A-49F0-D47E-B817-D41F880A9A20}"/>
              </a:ext>
            </a:extLst>
          </p:cNvPr>
          <p:cNvGraphicFramePr/>
          <p:nvPr>
            <p:extLst>
              <p:ext uri="{D42A27DB-BD31-4B8C-83A1-F6EECF244321}">
                <p14:modId xmlns:p14="http://schemas.microsoft.com/office/powerpoint/2010/main" val="2653333238"/>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F4380A4C-B1AE-1CAD-62D2-49D4ADB17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663171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1EF57338-10D6-8174-1C57-EC6F0DC156A9}"/>
              </a:ext>
            </a:extLst>
          </p:cNvPr>
          <p:cNvSpPr>
            <a:spLocks noGrp="1"/>
          </p:cNvSpPr>
          <p:nvPr>
            <p:ph type="title"/>
          </p:nvPr>
        </p:nvSpPr>
        <p:spPr>
          <a:xfrm>
            <a:off x="581192" y="702156"/>
            <a:ext cx="11029616" cy="1013800"/>
          </a:xfrm>
        </p:spPr>
        <p:txBody>
          <a:bodyPr>
            <a:normAutofit/>
          </a:bodyPr>
          <a:lstStyle/>
          <a:p>
            <a:r>
              <a:rPr lang="en-CA">
                <a:solidFill>
                  <a:srgbClr val="FFFFFF"/>
                </a:solidFill>
              </a:rPr>
              <a:t>Key Goal 5: </a:t>
            </a:r>
            <a:br>
              <a:rPr lang="en-CA">
                <a:solidFill>
                  <a:srgbClr val="FFFFFF"/>
                </a:solidFill>
              </a:rPr>
            </a:br>
            <a:r>
              <a:rPr lang="en-CA">
                <a:solidFill>
                  <a:srgbClr val="FFFFFF"/>
                </a:solidFill>
              </a:rPr>
              <a:t>Cultivate Child, Youth, and Family Resilience</a:t>
            </a:r>
          </a:p>
        </p:txBody>
      </p:sp>
      <p:grpSp>
        <p:nvGrpSpPr>
          <p:cNvPr id="14" name="Group 13">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graphicFrame>
        <p:nvGraphicFramePr>
          <p:cNvPr id="5" name="Diagram 4">
            <a:extLst>
              <a:ext uri="{FF2B5EF4-FFF2-40B4-BE49-F238E27FC236}">
                <a16:creationId xmlns:a16="http://schemas.microsoft.com/office/drawing/2014/main" id="{157D8E65-22F1-A8CF-6AF1-27452B9D8609}"/>
              </a:ext>
            </a:extLst>
          </p:cNvPr>
          <p:cNvGraphicFramePr/>
          <p:nvPr>
            <p:extLst>
              <p:ext uri="{D42A27DB-BD31-4B8C-83A1-F6EECF244321}">
                <p14:modId xmlns:p14="http://schemas.microsoft.com/office/powerpoint/2010/main" val="3142819831"/>
              </p:ext>
            </p:extLst>
          </p:nvPr>
        </p:nvGraphicFramePr>
        <p:xfrm>
          <a:off x="440286" y="2111916"/>
          <a:ext cx="11305181" cy="377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logo with green leaves and blue text&#10;&#10;Description automatically generated">
            <a:extLst>
              <a:ext uri="{FF2B5EF4-FFF2-40B4-BE49-F238E27FC236}">
                <a16:creationId xmlns:a16="http://schemas.microsoft.com/office/drawing/2014/main" id="{A4C6EB0B-4419-4908-D1A0-88879DFE5D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544566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62884B2A-A6BA-FE80-CCBC-B7DA53FFDA8C}"/>
              </a:ext>
            </a:extLst>
          </p:cNvPr>
          <p:cNvSpPr>
            <a:spLocks noGrp="1"/>
          </p:cNvSpPr>
          <p:nvPr>
            <p:ph type="title"/>
          </p:nvPr>
        </p:nvSpPr>
        <p:spPr>
          <a:xfrm>
            <a:off x="581192" y="702156"/>
            <a:ext cx="11029616" cy="1013800"/>
          </a:xfrm>
        </p:spPr>
        <p:txBody>
          <a:bodyPr>
            <a:normAutofit/>
          </a:bodyPr>
          <a:lstStyle/>
          <a:p>
            <a:r>
              <a:rPr lang="en-US">
                <a:solidFill>
                  <a:srgbClr val="FFFFFF"/>
                </a:solidFill>
              </a:rPr>
              <a:t>Key Goal 6: </a:t>
            </a:r>
            <a:br>
              <a:rPr lang="en-US">
                <a:solidFill>
                  <a:srgbClr val="FFFFFF"/>
                </a:solidFill>
              </a:rPr>
            </a:br>
            <a:r>
              <a:rPr lang="en-US">
                <a:solidFill>
                  <a:srgbClr val="FFFFFF"/>
                </a:solidFill>
              </a:rPr>
              <a:t>Promote Identity and Community Connection</a:t>
            </a:r>
            <a:endParaRPr lang="en-CA">
              <a:solidFill>
                <a:srgbClr val="FFFFFF"/>
              </a:solidFill>
            </a:endParaRPr>
          </a:p>
        </p:txBody>
      </p:sp>
      <p:grpSp>
        <p:nvGrpSpPr>
          <p:cNvPr id="14" name="Group 13">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angle 14">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graphicFrame>
        <p:nvGraphicFramePr>
          <p:cNvPr id="5" name="Diagram 4">
            <a:extLst>
              <a:ext uri="{FF2B5EF4-FFF2-40B4-BE49-F238E27FC236}">
                <a16:creationId xmlns:a16="http://schemas.microsoft.com/office/drawing/2014/main" id="{7037A789-8E59-686B-141F-5BB7CD7D2A3A}"/>
              </a:ext>
            </a:extLst>
          </p:cNvPr>
          <p:cNvGraphicFramePr/>
          <p:nvPr>
            <p:extLst>
              <p:ext uri="{D42A27DB-BD31-4B8C-83A1-F6EECF244321}">
                <p14:modId xmlns:p14="http://schemas.microsoft.com/office/powerpoint/2010/main" val="408867565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11965371-D44B-4FBF-7686-A4B45105C7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96669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D62D2-7D97-F520-F124-CA8575EE7AF7}"/>
              </a:ext>
            </a:extLst>
          </p:cNvPr>
          <p:cNvSpPr>
            <a:spLocks noGrp="1"/>
          </p:cNvSpPr>
          <p:nvPr>
            <p:ph type="title"/>
          </p:nvPr>
        </p:nvSpPr>
        <p:spPr>
          <a:xfrm>
            <a:off x="581192" y="702156"/>
            <a:ext cx="11029616" cy="1013800"/>
          </a:xfrm>
        </p:spPr>
        <p:txBody>
          <a:bodyPr>
            <a:normAutofit/>
          </a:bodyPr>
          <a:lstStyle/>
          <a:p>
            <a:r>
              <a:rPr lang="en-US">
                <a:solidFill>
                  <a:srgbClr val="FFFEFF"/>
                </a:solidFill>
              </a:rPr>
              <a:t>Key Goals for Resilience Project:</a:t>
            </a:r>
          </a:p>
        </p:txBody>
      </p:sp>
      <p:graphicFrame>
        <p:nvGraphicFramePr>
          <p:cNvPr id="92" name="Content Placeholder 2">
            <a:extLst>
              <a:ext uri="{FF2B5EF4-FFF2-40B4-BE49-F238E27FC236}">
                <a16:creationId xmlns:a16="http://schemas.microsoft.com/office/drawing/2014/main" id="{26A340C1-002E-5C5B-FD82-CCD3418742FD}"/>
              </a:ext>
            </a:extLst>
          </p:cNvPr>
          <p:cNvGraphicFramePr/>
          <p:nvPr>
            <p:extLst>
              <p:ext uri="{D42A27DB-BD31-4B8C-83A1-F6EECF244321}">
                <p14:modId xmlns:p14="http://schemas.microsoft.com/office/powerpoint/2010/main" val="3776546648"/>
              </p:ext>
            </p:extLst>
          </p:nvPr>
        </p:nvGraphicFramePr>
        <p:xfrm>
          <a:off x="485751" y="2004822"/>
          <a:ext cx="11220497" cy="4253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9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738A769C-ABE0-92D5-B914-91B753E127CB}"/>
              </a:ext>
            </a:extLst>
          </p:cNvPr>
          <p:cNvSpPr>
            <a:spLocks noGrp="1"/>
          </p:cNvSpPr>
          <p:nvPr>
            <p:ph type="title"/>
          </p:nvPr>
        </p:nvSpPr>
        <p:spPr>
          <a:xfrm>
            <a:off x="581192" y="702156"/>
            <a:ext cx="11029616" cy="1013800"/>
          </a:xfrm>
        </p:spPr>
        <p:txBody>
          <a:bodyPr>
            <a:normAutofit/>
          </a:bodyPr>
          <a:lstStyle/>
          <a:p>
            <a:r>
              <a:rPr lang="en-US">
                <a:solidFill>
                  <a:srgbClr val="FFFFFF"/>
                </a:solidFill>
              </a:rPr>
              <a:t>Key Goal 7: </a:t>
            </a:r>
            <a:br>
              <a:rPr lang="en-US">
                <a:solidFill>
                  <a:srgbClr val="FFFFFF"/>
                </a:solidFill>
              </a:rPr>
            </a:br>
            <a:r>
              <a:rPr lang="en-US">
                <a:solidFill>
                  <a:srgbClr val="FFFFFF"/>
                </a:solidFill>
              </a:rPr>
              <a:t>Enhance Program Delivery and Safety</a:t>
            </a:r>
            <a:endParaRPr lang="en-CA">
              <a:solidFill>
                <a:srgbClr val="FFFFFF"/>
              </a:solidFill>
            </a:endParaRPr>
          </a:p>
        </p:txBody>
      </p:sp>
      <p:grpSp>
        <p:nvGrpSpPr>
          <p:cNvPr id="15" name="Group 14">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6" name="Content Placeholder 5">
            <a:extLst>
              <a:ext uri="{FF2B5EF4-FFF2-40B4-BE49-F238E27FC236}">
                <a16:creationId xmlns:a16="http://schemas.microsoft.com/office/drawing/2014/main" id="{35A4B497-9B1C-2736-F1B6-C7A637ED651B}"/>
              </a:ext>
            </a:extLst>
          </p:cNvPr>
          <p:cNvSpPr>
            <a:spLocks noGrp="1"/>
          </p:cNvSpPr>
          <p:nvPr>
            <p:ph idx="1"/>
          </p:nvPr>
        </p:nvSpPr>
        <p:spPr/>
        <p:txBody>
          <a:bodyPr/>
          <a:lstStyle/>
          <a:p>
            <a:endParaRPr lang="en-CA"/>
          </a:p>
        </p:txBody>
      </p:sp>
      <p:graphicFrame>
        <p:nvGraphicFramePr>
          <p:cNvPr id="5" name="Diagram 4">
            <a:extLst>
              <a:ext uri="{FF2B5EF4-FFF2-40B4-BE49-F238E27FC236}">
                <a16:creationId xmlns:a16="http://schemas.microsoft.com/office/drawing/2014/main" id="{0990B518-24CE-CA1A-7CFC-10F0918A1E2F}"/>
              </a:ext>
            </a:extLst>
          </p:cNvPr>
          <p:cNvGraphicFramePr/>
          <p:nvPr>
            <p:extLst>
              <p:ext uri="{D42A27DB-BD31-4B8C-83A1-F6EECF244321}">
                <p14:modId xmlns:p14="http://schemas.microsoft.com/office/powerpoint/2010/main" val="1841113206"/>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A6C5CA37-E710-C2E7-7FF1-C49482735D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1464943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A97CA5D-BCDD-4F61-B77F-34068368B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B80117C-7F39-43C5-86D0-1B3E99AB5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BC5E2F5C-66EF-7F46-C991-00D96B9FA9E8}"/>
              </a:ext>
            </a:extLst>
          </p:cNvPr>
          <p:cNvSpPr>
            <a:spLocks noGrp="1"/>
          </p:cNvSpPr>
          <p:nvPr>
            <p:ph type="title"/>
          </p:nvPr>
        </p:nvSpPr>
        <p:spPr>
          <a:xfrm>
            <a:off x="581192" y="702156"/>
            <a:ext cx="11029616" cy="1013800"/>
          </a:xfrm>
        </p:spPr>
        <p:txBody>
          <a:bodyPr>
            <a:normAutofit/>
          </a:bodyPr>
          <a:lstStyle/>
          <a:p>
            <a:r>
              <a:rPr lang="en-CA">
                <a:solidFill>
                  <a:srgbClr val="FFFFFF"/>
                </a:solidFill>
              </a:rPr>
              <a:t>Key Goal 8: </a:t>
            </a:r>
            <a:br>
              <a:rPr lang="en-CA">
                <a:solidFill>
                  <a:srgbClr val="FFFFFF"/>
                </a:solidFill>
              </a:rPr>
            </a:br>
            <a:r>
              <a:rPr lang="en-CA">
                <a:solidFill>
                  <a:srgbClr val="FFFFFF"/>
                </a:solidFill>
              </a:rPr>
              <a:t>Sustain Engagement and Learning</a:t>
            </a:r>
          </a:p>
        </p:txBody>
      </p:sp>
      <p:grpSp>
        <p:nvGrpSpPr>
          <p:cNvPr id="15" name="Group 14">
            <a:extLst>
              <a:ext uri="{FF2B5EF4-FFF2-40B4-BE49-F238E27FC236}">
                <a16:creationId xmlns:a16="http://schemas.microsoft.com/office/drawing/2014/main" id="{22A9BB93-2DF4-4EFD-94C3-A0CC895CDE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50B3C702-83B2-4274-BF5A-C42475E28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16">
              <a:extLst>
                <a:ext uri="{FF2B5EF4-FFF2-40B4-BE49-F238E27FC236}">
                  <a16:creationId xmlns:a16="http://schemas.microsoft.com/office/drawing/2014/main" id="{5B7BEE93-7680-4E07-8B35-53D4D53F2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17">
              <a:extLst>
                <a:ext uri="{FF2B5EF4-FFF2-40B4-BE49-F238E27FC236}">
                  <a16:creationId xmlns:a16="http://schemas.microsoft.com/office/drawing/2014/main" id="{5626784A-218C-4257-AC79-DD5BC6EF9A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6" name="Content Placeholder 5">
            <a:extLst>
              <a:ext uri="{FF2B5EF4-FFF2-40B4-BE49-F238E27FC236}">
                <a16:creationId xmlns:a16="http://schemas.microsoft.com/office/drawing/2014/main" id="{D14015C1-4194-AB07-B9B4-12E6932A68D7}"/>
              </a:ext>
            </a:extLst>
          </p:cNvPr>
          <p:cNvSpPr>
            <a:spLocks noGrp="1"/>
          </p:cNvSpPr>
          <p:nvPr>
            <p:ph idx="1"/>
          </p:nvPr>
        </p:nvSpPr>
        <p:spPr/>
        <p:txBody>
          <a:bodyPr/>
          <a:lstStyle/>
          <a:p>
            <a:endParaRPr lang="en-CA"/>
          </a:p>
        </p:txBody>
      </p:sp>
      <p:graphicFrame>
        <p:nvGraphicFramePr>
          <p:cNvPr id="5" name="Diagram 4">
            <a:extLst>
              <a:ext uri="{FF2B5EF4-FFF2-40B4-BE49-F238E27FC236}">
                <a16:creationId xmlns:a16="http://schemas.microsoft.com/office/drawing/2014/main" id="{1A93693B-325F-AD3E-CD3E-7E9A555038CD}"/>
              </a:ext>
            </a:extLst>
          </p:cNvPr>
          <p:cNvGraphicFramePr/>
          <p:nvPr>
            <p:extLst>
              <p:ext uri="{D42A27DB-BD31-4B8C-83A1-F6EECF244321}">
                <p14:modId xmlns:p14="http://schemas.microsoft.com/office/powerpoint/2010/main" val="3624883752"/>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1B16055A-4541-FE37-5E13-C12F42339B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2364994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7" name="Rectangle 5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8" name="Rectangle 57">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59" name="Rectangle 58">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60" name="Rectangle 59">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B5853C9-56A3-4CD9-8304-F8E52DA84EC1}"/>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a:t>Thank you!</a:t>
            </a:r>
          </a:p>
        </p:txBody>
      </p:sp>
      <p:pic>
        <p:nvPicPr>
          <p:cNvPr id="7" name="Picture 6" descr="A logo with green leaves and blue text&#10;&#10;Description automatically generated">
            <a:extLst>
              <a:ext uri="{FF2B5EF4-FFF2-40B4-BE49-F238E27FC236}">
                <a16:creationId xmlns:a16="http://schemas.microsoft.com/office/drawing/2014/main" id="{0C3D2654-78B9-5FE4-6777-792C3EE78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2435" y="2363296"/>
            <a:ext cx="7550374" cy="3152281"/>
          </a:xfrm>
          <a:prstGeom prst="rect">
            <a:avLst/>
          </a:prstGeom>
        </p:spPr>
      </p:pic>
    </p:spTree>
    <p:extLst>
      <p:ext uri="{BB962C8B-B14F-4D97-AF65-F5344CB8AC3E}">
        <p14:creationId xmlns:p14="http://schemas.microsoft.com/office/powerpoint/2010/main" val="346890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40E9-838D-9290-5EFF-EB2B9367B18C}"/>
              </a:ext>
            </a:extLst>
          </p:cNvPr>
          <p:cNvSpPr>
            <a:spLocks noGrp="1"/>
          </p:cNvSpPr>
          <p:nvPr>
            <p:ph type="title"/>
          </p:nvPr>
        </p:nvSpPr>
        <p:spPr>
          <a:xfrm>
            <a:off x="581192" y="702156"/>
            <a:ext cx="11029616" cy="1013800"/>
          </a:xfrm>
        </p:spPr>
        <p:txBody>
          <a:bodyPr>
            <a:normAutofit/>
          </a:bodyPr>
          <a:lstStyle/>
          <a:p>
            <a:r>
              <a:rPr lang="en-CA">
                <a:solidFill>
                  <a:srgbClr val="FFFEFF"/>
                </a:solidFill>
              </a:rPr>
              <a:t>Backbone Responsibilities</a:t>
            </a:r>
          </a:p>
        </p:txBody>
      </p:sp>
      <p:graphicFrame>
        <p:nvGraphicFramePr>
          <p:cNvPr id="4" name="Diagram 3">
            <a:extLst>
              <a:ext uri="{FF2B5EF4-FFF2-40B4-BE49-F238E27FC236}">
                <a16:creationId xmlns:a16="http://schemas.microsoft.com/office/drawing/2014/main" id="{29E31AE7-ED41-23CD-6A99-4F0870567C3A}"/>
              </a:ext>
            </a:extLst>
          </p:cNvPr>
          <p:cNvGraphicFramePr/>
          <p:nvPr>
            <p:extLst>
              <p:ext uri="{D42A27DB-BD31-4B8C-83A1-F6EECF244321}">
                <p14:modId xmlns:p14="http://schemas.microsoft.com/office/powerpoint/2010/main" val="418693729"/>
              </p:ext>
            </p:extLst>
          </p:nvPr>
        </p:nvGraphicFramePr>
        <p:xfrm>
          <a:off x="470580" y="1840230"/>
          <a:ext cx="11448624" cy="4840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5D8312F9-6857-358D-A33F-D9EB212B5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308541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DD7F46-8DCA-AD6C-3142-D8F42BF005EB}"/>
              </a:ext>
            </a:extLst>
          </p:cNvPr>
          <p:cNvSpPr>
            <a:spLocks noGrp="1"/>
          </p:cNvSpPr>
          <p:nvPr>
            <p:ph type="title"/>
          </p:nvPr>
        </p:nvSpPr>
        <p:spPr>
          <a:xfrm>
            <a:off x="4449934" y="702156"/>
            <a:ext cx="7157865" cy="1013800"/>
          </a:xfrm>
        </p:spPr>
        <p:txBody>
          <a:bodyPr>
            <a:normAutofit fontScale="90000"/>
          </a:bodyPr>
          <a:lstStyle/>
          <a:p>
            <a:pPr>
              <a:lnSpc>
                <a:spcPct val="90000"/>
              </a:lnSpc>
            </a:pPr>
            <a:r>
              <a:rPr lang="en-CA" sz="2400">
                <a:solidFill>
                  <a:schemeClr val="accent1"/>
                </a:solidFill>
              </a:rPr>
              <a:t>Strategic Partnerships: </a:t>
            </a:r>
            <a:br>
              <a:rPr lang="en-CA" sz="2400">
                <a:solidFill>
                  <a:schemeClr val="accent1"/>
                </a:solidFill>
              </a:rPr>
            </a:br>
            <a:r>
              <a:rPr lang="en-CA" sz="2400">
                <a:solidFill>
                  <a:schemeClr val="accent1"/>
                </a:solidFill>
              </a:rPr>
              <a:t>Enhancing Impact through Collaboration</a:t>
            </a:r>
          </a:p>
        </p:txBody>
      </p:sp>
      <p:pic>
        <p:nvPicPr>
          <p:cNvPr id="27" name="Picture 26" descr="Colourful strings being woven togehter">
            <a:extLst>
              <a:ext uri="{FF2B5EF4-FFF2-40B4-BE49-F238E27FC236}">
                <a16:creationId xmlns:a16="http://schemas.microsoft.com/office/drawing/2014/main" id="{0A4D496A-A3B7-E53B-B5DA-39295F820DC3}"/>
              </a:ext>
            </a:extLst>
          </p:cNvPr>
          <p:cNvPicPr>
            <a:picLocks noChangeAspect="1"/>
          </p:cNvPicPr>
          <p:nvPr/>
        </p:nvPicPr>
        <p:blipFill rotWithShape="1">
          <a:blip r:embed="rId2"/>
          <a:srcRect l="39596" r="20189" b="-1"/>
          <a:stretch/>
        </p:blipFill>
        <p:spPr>
          <a:xfrm>
            <a:off x="20" y="10"/>
            <a:ext cx="4131713" cy="6857989"/>
          </a:xfrm>
          <a:prstGeom prst="rect">
            <a:avLst/>
          </a:prstGeom>
        </p:spPr>
      </p:pic>
      <p:sp>
        <p:nvSpPr>
          <p:cNvPr id="28" name="Rectangle 2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9934" y="457200"/>
            <a:ext cx="7223760" cy="91440"/>
          </a:xfrm>
          <a:prstGeom prst="rect">
            <a:avLst/>
          </a:prstGeom>
          <a:solidFill>
            <a:srgbClr val="FBA419"/>
          </a:solidFill>
          <a:ln>
            <a:solidFill>
              <a:srgbClr val="FBA419"/>
            </a:solid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1">
            <a:extLst>
              <a:ext uri="{FF2B5EF4-FFF2-40B4-BE49-F238E27FC236}">
                <a16:creationId xmlns:a16="http://schemas.microsoft.com/office/drawing/2014/main" id="{4564807C-9CE6-2414-5986-FFAA518D1375}"/>
              </a:ext>
            </a:extLst>
          </p:cNvPr>
          <p:cNvSpPr>
            <a:spLocks noGrp="1" noChangeArrowheads="1"/>
          </p:cNvSpPr>
          <p:nvPr>
            <p:ph idx="1"/>
          </p:nvPr>
        </p:nvSpPr>
        <p:spPr bwMode="auto">
          <a:xfrm>
            <a:off x="4449933" y="1869472"/>
            <a:ext cx="7157866" cy="479001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eaLnBrk="0" fontAlgn="base" hangingPunct="0">
              <a:spcBef>
                <a:spcPct val="0"/>
              </a:spcBef>
              <a:buClr>
                <a:srgbClr val="FBA419"/>
              </a:buClr>
            </a:pPr>
            <a:r>
              <a:rPr kumimoji="0" lang="en-US" altLang="en-US" sz="2000" b="1" i="0" u="none" strike="noStrike" cap="none" normalizeH="0" baseline="0">
                <a:ln>
                  <a:noFill/>
                </a:ln>
                <a:solidFill>
                  <a:schemeClr val="tx1"/>
                </a:solidFill>
                <a:effectLst/>
              </a:rPr>
              <a:t>Overview of Resilience Partners</a:t>
            </a:r>
            <a:endParaRPr kumimoji="0" lang="en-US" altLang="en-US" sz="2000" b="0" i="0" u="none" strike="noStrike" cap="none" normalizeH="0" baseline="0">
              <a:ln>
                <a:noFill/>
              </a:ln>
              <a:solidFill>
                <a:schemeClr val="tx1"/>
              </a:solidFill>
              <a:effectLst/>
            </a:endParaRPr>
          </a:p>
          <a:p>
            <a:pPr marL="457200" lvl="1" indent="0" eaLnBrk="0" fontAlgn="base" hangingPunct="0">
              <a:spcBef>
                <a:spcPct val="0"/>
              </a:spcBef>
              <a:buClr>
                <a:srgbClr val="FBA419"/>
              </a:buClr>
              <a:buFontTx/>
              <a:buChar char="•"/>
            </a:pPr>
            <a:r>
              <a:rPr kumimoji="0" lang="en-US" altLang="en-US" sz="1800" b="0" i="0" u="none" strike="noStrike" cap="none" normalizeH="0" baseline="0">
                <a:ln>
                  <a:noFill/>
                </a:ln>
                <a:solidFill>
                  <a:schemeClr val="tx1"/>
                </a:solidFill>
                <a:effectLst/>
              </a:rPr>
              <a:t>A diverse coalition of stakeholders and organizations.</a:t>
            </a:r>
          </a:p>
          <a:p>
            <a:pPr marL="457200" lvl="1" indent="0" eaLnBrk="0" fontAlgn="base" hangingPunct="0">
              <a:spcBef>
                <a:spcPct val="0"/>
              </a:spcBef>
              <a:buClr>
                <a:srgbClr val="FBA419"/>
              </a:buClr>
              <a:buFontTx/>
              <a:buChar char="•"/>
            </a:pPr>
            <a:r>
              <a:rPr kumimoji="0" lang="en-US" altLang="en-US" sz="1800" b="0" i="0" u="none" strike="noStrike" cap="none" normalizeH="0" baseline="0">
                <a:ln>
                  <a:noFill/>
                </a:ln>
                <a:solidFill>
                  <a:schemeClr val="tx1"/>
                </a:solidFill>
                <a:effectLst/>
              </a:rPr>
              <a:t>Collaborate to pool resources, expertise, and community connections.</a:t>
            </a:r>
          </a:p>
          <a:p>
            <a:pPr marL="457200" lvl="1" indent="0" eaLnBrk="0" fontAlgn="base" hangingPunct="0">
              <a:spcBef>
                <a:spcPct val="0"/>
              </a:spcBef>
              <a:buClr>
                <a:srgbClr val="FBA419"/>
              </a:buClr>
              <a:buFontTx/>
              <a:buChar char="•"/>
            </a:pPr>
            <a:r>
              <a:rPr kumimoji="0" lang="en-US" altLang="en-US" sz="1800" b="0" i="0" u="none" strike="noStrike" cap="none" normalizeH="0" baseline="0">
                <a:ln>
                  <a:noFill/>
                </a:ln>
                <a:solidFill>
                  <a:schemeClr val="tx1"/>
                </a:solidFill>
                <a:effectLst/>
              </a:rPr>
              <a:t>Involved in program delivery, strategic planning, and evaluation.</a:t>
            </a:r>
          </a:p>
          <a:p>
            <a:pPr eaLnBrk="0" fontAlgn="base" hangingPunct="0">
              <a:spcBef>
                <a:spcPct val="0"/>
              </a:spcBef>
              <a:buClr>
                <a:srgbClr val="FBA419"/>
              </a:buClr>
            </a:pPr>
            <a:r>
              <a:rPr kumimoji="0" lang="en-US" altLang="en-US" sz="2000" b="1" i="0" u="none" strike="noStrike" cap="none" normalizeH="0" baseline="0">
                <a:ln>
                  <a:noFill/>
                </a:ln>
                <a:solidFill>
                  <a:schemeClr val="tx1"/>
                </a:solidFill>
                <a:effectLst/>
              </a:rPr>
              <a:t>Approaches to Partnership</a:t>
            </a:r>
            <a:endParaRPr kumimoji="0" lang="en-US" altLang="en-US" sz="2000" b="0" i="0" u="none" strike="noStrike" cap="none" normalizeH="0" baseline="0">
              <a:ln>
                <a:noFill/>
              </a:ln>
              <a:solidFill>
                <a:schemeClr val="tx1"/>
              </a:solidFill>
              <a:effectLst/>
            </a:endParaRPr>
          </a:p>
          <a:p>
            <a:pPr marL="457200" lvl="1" indent="0" eaLnBrk="0" fontAlgn="base" hangingPunct="0">
              <a:spcBef>
                <a:spcPct val="0"/>
              </a:spcBef>
              <a:buClr>
                <a:srgbClr val="FBA419"/>
              </a:buClr>
              <a:buFontTx/>
              <a:buChar char="•"/>
            </a:pPr>
            <a:r>
              <a:rPr kumimoji="0" lang="en-US" altLang="en-US" sz="1800" b="1" i="0" u="none" strike="noStrike" cap="none" normalizeH="0" baseline="0">
                <a:ln>
                  <a:noFill/>
                </a:ln>
                <a:solidFill>
                  <a:schemeClr val="tx1"/>
                </a:solidFill>
                <a:effectLst/>
              </a:rPr>
              <a:t>Grassroots Approach:</a:t>
            </a:r>
            <a:r>
              <a:rPr kumimoji="0" lang="en-US" altLang="en-US" sz="1800" b="0" i="0" u="none" strike="noStrike" cap="none" normalizeH="0" baseline="0">
                <a:ln>
                  <a:noFill/>
                </a:ln>
                <a:solidFill>
                  <a:schemeClr val="tx1"/>
                </a:solidFill>
                <a:effectLst/>
              </a:rPr>
              <a:t> Focus on community-led initiatives and local stakeholder engagement. </a:t>
            </a:r>
          </a:p>
          <a:p>
            <a:pPr marL="727200" lvl="2" indent="0" eaLnBrk="0" fontAlgn="base" hangingPunct="0">
              <a:spcBef>
                <a:spcPct val="0"/>
              </a:spcBef>
              <a:buClr>
                <a:srgbClr val="FBA419"/>
              </a:buClr>
              <a:buFontTx/>
              <a:buChar char="•"/>
            </a:pPr>
            <a:r>
              <a:rPr lang="en-US" altLang="en-US" sz="1600">
                <a:solidFill>
                  <a:schemeClr val="tx1"/>
                </a:solidFill>
              </a:rPr>
              <a:t>Goal - </a:t>
            </a:r>
            <a:r>
              <a:rPr kumimoji="0" lang="en-US" altLang="en-US" sz="1600" b="0" i="0" u="none" strike="noStrike" cap="none" normalizeH="0" baseline="0">
                <a:ln>
                  <a:noFill/>
                </a:ln>
                <a:solidFill>
                  <a:schemeClr val="tx1"/>
                </a:solidFill>
                <a:effectLst/>
              </a:rPr>
              <a:t>Enhance partners’ visibility in public engagement and recognition.</a:t>
            </a:r>
          </a:p>
          <a:p>
            <a:pPr marL="457200" lvl="1" indent="0" eaLnBrk="0" fontAlgn="base" hangingPunct="0">
              <a:spcBef>
                <a:spcPct val="0"/>
              </a:spcBef>
              <a:buClr>
                <a:srgbClr val="FBA419"/>
              </a:buClr>
              <a:buFontTx/>
              <a:buChar char="•"/>
            </a:pPr>
            <a:r>
              <a:rPr kumimoji="0" lang="en-US" altLang="en-US" sz="1800" b="1" i="0" u="none" strike="noStrike" cap="none" normalizeH="0" baseline="0">
                <a:ln>
                  <a:noFill/>
                </a:ln>
                <a:solidFill>
                  <a:schemeClr val="tx1"/>
                </a:solidFill>
                <a:effectLst/>
              </a:rPr>
              <a:t>Mainstream Approach:</a:t>
            </a:r>
            <a:r>
              <a:rPr kumimoji="0" lang="en-US" altLang="en-US" sz="1800" b="0" i="0" u="none" strike="noStrike" cap="none" normalizeH="0" baseline="0">
                <a:ln>
                  <a:noFill/>
                </a:ln>
                <a:solidFill>
                  <a:schemeClr val="tx1"/>
                </a:solidFill>
                <a:effectLst/>
              </a:rPr>
              <a:t> Align with established protocols and integrate with larger systems.</a:t>
            </a:r>
          </a:p>
          <a:p>
            <a:pPr marL="727200" lvl="2" indent="0" eaLnBrk="0" fontAlgn="base" hangingPunct="0">
              <a:spcBef>
                <a:spcPct val="0"/>
              </a:spcBef>
              <a:buClr>
                <a:srgbClr val="FBA419"/>
              </a:buClr>
              <a:buFontTx/>
              <a:buChar char="•"/>
            </a:pPr>
            <a:r>
              <a:rPr lang="en-US" altLang="en-US" sz="1600">
                <a:solidFill>
                  <a:schemeClr val="tx1"/>
                </a:solidFill>
              </a:rPr>
              <a:t>Goal – leverage mainstream systems/collaboration tables to support our collective community resilience efforts. </a:t>
            </a:r>
          </a:p>
        </p:txBody>
      </p:sp>
      <p:pic>
        <p:nvPicPr>
          <p:cNvPr id="3" name="Picture 2" descr="A logo with green leaves and blue text&#10;&#10;Description automatically generated">
            <a:extLst>
              <a:ext uri="{FF2B5EF4-FFF2-40B4-BE49-F238E27FC236}">
                <a16:creationId xmlns:a16="http://schemas.microsoft.com/office/drawing/2014/main" id="{4A1BF4EA-0F7E-91F5-2F05-AE138BC80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77" y="6232489"/>
            <a:ext cx="998819" cy="417007"/>
          </a:xfrm>
          <a:prstGeom prst="rect">
            <a:avLst/>
          </a:prstGeom>
        </p:spPr>
      </p:pic>
    </p:spTree>
    <p:extLst>
      <p:ext uri="{BB962C8B-B14F-4D97-AF65-F5344CB8AC3E}">
        <p14:creationId xmlns:p14="http://schemas.microsoft.com/office/powerpoint/2010/main" val="262361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23AECD6-B886-D4B7-018A-3D6626A7F69B}"/>
              </a:ext>
            </a:extLst>
          </p:cNvPr>
          <p:cNvPicPr>
            <a:picLocks noChangeAspect="1"/>
          </p:cNvPicPr>
          <p:nvPr/>
        </p:nvPicPr>
        <p:blipFill>
          <a:blip r:embed="rId3"/>
          <a:stretch>
            <a:fillRect/>
          </a:stretch>
        </p:blipFill>
        <p:spPr>
          <a:xfrm>
            <a:off x="1558392" y="447234"/>
            <a:ext cx="9079668" cy="3450273"/>
          </a:xfrm>
          <a:prstGeom prst="rect">
            <a:avLst/>
          </a:prstGeom>
        </p:spPr>
      </p:pic>
      <p:sp>
        <p:nvSpPr>
          <p:cNvPr id="10" name="Rectangle 9">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26DD7F46-8DCA-AD6C-3142-D8F42BF005EB}"/>
              </a:ext>
            </a:extLst>
          </p:cNvPr>
          <p:cNvSpPr>
            <a:spLocks noGrp="1"/>
          </p:cNvSpPr>
          <p:nvPr>
            <p:ph type="title"/>
          </p:nvPr>
        </p:nvSpPr>
        <p:spPr>
          <a:xfrm>
            <a:off x="679600" y="4596992"/>
            <a:ext cx="3353432" cy="1607013"/>
          </a:xfrm>
        </p:spPr>
        <p:txBody>
          <a:bodyPr anchor="ctr">
            <a:normAutofit/>
          </a:bodyPr>
          <a:lstStyle/>
          <a:p>
            <a:pPr>
              <a:lnSpc>
                <a:spcPct val="90000"/>
              </a:lnSpc>
            </a:pPr>
            <a:r>
              <a:rPr lang="en-CA" sz="2200"/>
              <a:t>Strategic Partnerships: </a:t>
            </a:r>
            <a:br>
              <a:rPr lang="en-CA" sz="2200"/>
            </a:br>
            <a:r>
              <a:rPr lang="en-CA" sz="2200"/>
              <a:t>Continuum of Collaboration</a:t>
            </a:r>
          </a:p>
        </p:txBody>
      </p:sp>
      <p:sp>
        <p:nvSpPr>
          <p:cNvPr id="4" name="Rectangle 1">
            <a:extLst>
              <a:ext uri="{FF2B5EF4-FFF2-40B4-BE49-F238E27FC236}">
                <a16:creationId xmlns:a16="http://schemas.microsoft.com/office/drawing/2014/main" id="{4564807C-9CE6-2414-5986-FFAA518D1375}"/>
              </a:ext>
            </a:extLst>
          </p:cNvPr>
          <p:cNvSpPr>
            <a:spLocks noGrp="1" noChangeArrowheads="1"/>
          </p:cNvSpPr>
          <p:nvPr>
            <p:ph idx="1"/>
          </p:nvPr>
        </p:nvSpPr>
        <p:spPr bwMode="auto">
          <a:xfrm>
            <a:off x="4297750" y="4344741"/>
            <a:ext cx="7240909" cy="2203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r>
              <a:rPr lang="en-US" sz="1400" b="1">
                <a:solidFill>
                  <a:schemeClr val="bg1"/>
                </a:solidFill>
              </a:rPr>
              <a:t>January 2023 Discussion Recap</a:t>
            </a:r>
          </a:p>
          <a:p>
            <a:pPr>
              <a:buFont typeface="Arial" panose="020B0604020202020204" pitchFamily="34" charset="0"/>
              <a:buChar char="•"/>
            </a:pPr>
            <a:r>
              <a:rPr lang="en-US" sz="1400">
                <a:solidFill>
                  <a:schemeClr val="bg1"/>
                </a:solidFill>
              </a:rPr>
              <a:t>We reflected on our starting point and shared our initial thoughts.</a:t>
            </a:r>
          </a:p>
          <a:p>
            <a:pPr>
              <a:buFont typeface="Arial" panose="020B0604020202020204" pitchFamily="34" charset="0"/>
              <a:buChar char="•"/>
            </a:pPr>
            <a:r>
              <a:rPr lang="en-US" sz="1400" b="1">
                <a:solidFill>
                  <a:schemeClr val="bg1"/>
                </a:solidFill>
              </a:rPr>
              <a:t>Where do you see yourself today?</a:t>
            </a:r>
            <a:endParaRPr lang="en-US" sz="1400">
              <a:solidFill>
                <a:schemeClr val="bg1"/>
              </a:solidFill>
            </a:endParaRPr>
          </a:p>
          <a:p>
            <a:pPr marL="742950" lvl="1" indent="-285750">
              <a:buFont typeface="Arial" panose="020B0604020202020204" pitchFamily="34" charset="0"/>
              <a:buChar char="•"/>
            </a:pPr>
            <a:r>
              <a:rPr lang="en-US" sz="1400">
                <a:solidFill>
                  <a:schemeClr val="bg1"/>
                </a:solidFill>
              </a:rPr>
              <a:t>Do you feel the project has progressed?</a:t>
            </a:r>
          </a:p>
          <a:p>
            <a:pPr marL="1143000" lvl="2" indent="-228600">
              <a:buFont typeface="Arial" panose="020B0604020202020204" pitchFamily="34" charset="0"/>
              <a:buChar char="•"/>
            </a:pPr>
            <a:r>
              <a:rPr lang="en-US" b="1">
                <a:solidFill>
                  <a:schemeClr val="bg1"/>
                </a:solidFill>
              </a:rPr>
              <a:t>If yes, how?</a:t>
            </a:r>
            <a:endParaRPr lang="en-US">
              <a:solidFill>
                <a:schemeClr val="bg1"/>
              </a:solidFill>
            </a:endParaRPr>
          </a:p>
          <a:p>
            <a:pPr marL="1143000" lvl="2" indent="-228600">
              <a:buFont typeface="Arial" panose="020B0604020202020204" pitchFamily="34" charset="0"/>
              <a:buChar char="•"/>
            </a:pPr>
            <a:r>
              <a:rPr lang="en-US" b="1">
                <a:solidFill>
                  <a:schemeClr val="bg1"/>
                </a:solidFill>
              </a:rPr>
              <a:t>here are the gaps?</a:t>
            </a:r>
            <a:endParaRPr lang="en-US">
              <a:solidFill>
                <a:schemeClr val="bg1"/>
              </a:solidFill>
            </a:endParaRPr>
          </a:p>
          <a:p>
            <a:pPr marL="0" marR="0" lvl="0" indent="0" defTabSz="914400" rtl="0" eaLnBrk="0" fontAlgn="base" latinLnBrk="0" hangingPunct="0">
              <a:spcBef>
                <a:spcPct val="0"/>
              </a:spcBef>
              <a:buClrTx/>
              <a:buSzTx/>
              <a:buFontTx/>
              <a:buNone/>
              <a:tabLst/>
            </a:pPr>
            <a:endParaRPr kumimoji="0" lang="en-US" altLang="en-US" sz="1050" b="0" i="0" u="none" strike="noStrike" cap="none" normalizeH="0" baseline="0">
              <a:ln>
                <a:noFill/>
              </a:ln>
              <a:solidFill>
                <a:schemeClr val="bg1"/>
              </a:solidFill>
              <a:effectLst/>
            </a:endParaRPr>
          </a:p>
        </p:txBody>
      </p:sp>
      <p:pic>
        <p:nvPicPr>
          <p:cNvPr id="3" name="Picture 2" descr="A logo with green leaves and blue text&#10;&#10;Description automatically generated">
            <a:extLst>
              <a:ext uri="{FF2B5EF4-FFF2-40B4-BE49-F238E27FC236}">
                <a16:creationId xmlns:a16="http://schemas.microsoft.com/office/drawing/2014/main" id="{0C817B47-5829-63F8-8963-172926E72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90" y="161996"/>
            <a:ext cx="998819" cy="417007"/>
          </a:xfrm>
          <a:prstGeom prst="rect">
            <a:avLst/>
          </a:prstGeom>
        </p:spPr>
      </p:pic>
    </p:spTree>
    <p:extLst>
      <p:ext uri="{BB962C8B-B14F-4D97-AF65-F5344CB8AC3E}">
        <p14:creationId xmlns:p14="http://schemas.microsoft.com/office/powerpoint/2010/main" val="110465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1313-C349-1E4B-9793-B5F2804FB602}"/>
              </a:ext>
            </a:extLst>
          </p:cNvPr>
          <p:cNvSpPr>
            <a:spLocks noGrp="1"/>
          </p:cNvSpPr>
          <p:nvPr>
            <p:ph type="title"/>
          </p:nvPr>
        </p:nvSpPr>
        <p:spPr/>
        <p:txBody>
          <a:bodyPr/>
          <a:lstStyle/>
          <a:p>
            <a:r>
              <a:rPr lang="en-CA"/>
              <a:t>Shared Governance Responsibilities</a:t>
            </a:r>
          </a:p>
        </p:txBody>
      </p:sp>
      <p:sp>
        <p:nvSpPr>
          <p:cNvPr id="3" name="Content Placeholder 2">
            <a:extLst>
              <a:ext uri="{FF2B5EF4-FFF2-40B4-BE49-F238E27FC236}">
                <a16:creationId xmlns:a16="http://schemas.microsoft.com/office/drawing/2014/main" id="{B4C0FF73-9A1B-2F5C-1D46-68A701484A3F}"/>
              </a:ext>
            </a:extLst>
          </p:cNvPr>
          <p:cNvSpPr>
            <a:spLocks noGrp="1"/>
          </p:cNvSpPr>
          <p:nvPr>
            <p:ph idx="1"/>
          </p:nvPr>
        </p:nvSpPr>
        <p:spPr>
          <a:xfrm>
            <a:off x="581192" y="2043336"/>
            <a:ext cx="11029615" cy="4494624"/>
          </a:xfrm>
        </p:spPr>
        <p:txBody>
          <a:bodyPr>
            <a:normAutofit lnSpcReduction="10000"/>
          </a:bodyPr>
          <a:lstStyle/>
          <a:p>
            <a:pPr marL="0" indent="0">
              <a:buNone/>
            </a:pPr>
            <a:r>
              <a:rPr lang="en-CA" sz="1600">
                <a:solidFill>
                  <a:schemeClr val="tx1"/>
                </a:solidFill>
              </a:rPr>
              <a:t>Partners Level and Youth Level</a:t>
            </a:r>
          </a:p>
          <a:p>
            <a:r>
              <a:rPr lang="en-US" sz="1600">
                <a:solidFill>
                  <a:schemeClr val="tx1"/>
                </a:solidFill>
              </a:rPr>
              <a:t>Voting Memberships</a:t>
            </a:r>
          </a:p>
          <a:p>
            <a:pPr lvl="1"/>
            <a:r>
              <a:rPr lang="en-US" sz="1400">
                <a:solidFill>
                  <a:schemeClr val="tx1"/>
                </a:solidFill>
              </a:rPr>
              <a:t>Partners Level: Include key stakeholders and decision-makers from community organizations and government agencies.</a:t>
            </a:r>
          </a:p>
          <a:p>
            <a:pPr lvl="1"/>
            <a:r>
              <a:rPr lang="en-US" sz="1400">
                <a:solidFill>
                  <a:schemeClr val="tx1"/>
                </a:solidFill>
              </a:rPr>
              <a:t>Youth Level: Engage youth representatives to provide direct input and vote on relevant issues.</a:t>
            </a:r>
          </a:p>
          <a:p>
            <a:r>
              <a:rPr lang="en-US" sz="1600">
                <a:solidFill>
                  <a:schemeClr val="tx1"/>
                </a:solidFill>
              </a:rPr>
              <a:t>Budget Allocation Priorities</a:t>
            </a:r>
          </a:p>
          <a:p>
            <a:pPr lvl="1"/>
            <a:r>
              <a:rPr lang="en-US" sz="1400">
                <a:solidFill>
                  <a:schemeClr val="tx1"/>
                </a:solidFill>
              </a:rPr>
              <a:t>Partners Level: Discussion on major funding priorities and strategic allocations.</a:t>
            </a:r>
          </a:p>
          <a:p>
            <a:pPr lvl="1"/>
            <a:r>
              <a:rPr lang="en-US" sz="1400">
                <a:solidFill>
                  <a:schemeClr val="tx1"/>
                </a:solidFill>
              </a:rPr>
              <a:t>Youth Level: Empower youth to allocate a portion of the budget for projects important to their demographic.</a:t>
            </a:r>
          </a:p>
          <a:p>
            <a:r>
              <a:rPr lang="en-US" sz="1600">
                <a:solidFill>
                  <a:schemeClr val="tx1"/>
                </a:solidFill>
              </a:rPr>
              <a:t>Overarching Work Plan and Action Items</a:t>
            </a:r>
          </a:p>
          <a:p>
            <a:pPr lvl="1"/>
            <a:r>
              <a:rPr lang="en-US" sz="1400">
                <a:solidFill>
                  <a:schemeClr val="tx1"/>
                </a:solidFill>
              </a:rPr>
              <a:t>Partners Level: Develop a comprehensive work plan focusing on long-term goals and strategic initiatives.</a:t>
            </a:r>
          </a:p>
          <a:p>
            <a:pPr lvl="1"/>
            <a:r>
              <a:rPr lang="en-US" sz="1400">
                <a:solidFill>
                  <a:schemeClr val="tx1"/>
                </a:solidFill>
              </a:rPr>
              <a:t>Youth Level: Create a parallel youth-focused action plan that aligns with the overarching goals but addresses specific youth interests and needs.</a:t>
            </a:r>
          </a:p>
          <a:p>
            <a:r>
              <a:rPr lang="en-US" sz="1600">
                <a:solidFill>
                  <a:schemeClr val="tx1"/>
                </a:solidFill>
              </a:rPr>
              <a:t>Family Events</a:t>
            </a:r>
          </a:p>
          <a:p>
            <a:pPr lvl="1"/>
            <a:r>
              <a:rPr lang="en-US" sz="1400">
                <a:solidFill>
                  <a:schemeClr val="tx1"/>
                </a:solidFill>
              </a:rPr>
              <a:t>Both Levels: Organize family-inclusive events that encourage participation from all members of the community, fostering a sense of belonging and engagement.</a:t>
            </a:r>
            <a:endParaRPr lang="en-CA" sz="1400">
              <a:solidFill>
                <a:schemeClr val="tx1"/>
              </a:solidFill>
            </a:endParaRPr>
          </a:p>
        </p:txBody>
      </p:sp>
      <p:pic>
        <p:nvPicPr>
          <p:cNvPr id="4" name="Picture 3" descr="A logo with green leaves and blue text&#10;&#10;Description automatically generated">
            <a:extLst>
              <a:ext uri="{FF2B5EF4-FFF2-40B4-BE49-F238E27FC236}">
                <a16:creationId xmlns:a16="http://schemas.microsoft.com/office/drawing/2014/main" id="{D1D3F94E-BFBC-0244-0CBB-09A6D00C5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368186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1" name="Rectangle 30">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33" name="Rectangle 32">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green leaves and blue text&#10;&#10;Description automatically generated">
            <a:extLst>
              <a:ext uri="{FF2B5EF4-FFF2-40B4-BE49-F238E27FC236}">
                <a16:creationId xmlns:a16="http://schemas.microsoft.com/office/drawing/2014/main" id="{0C3D2654-78B9-5FE4-6777-792C3EE78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223" y="1285457"/>
            <a:ext cx="3597707" cy="1502043"/>
          </a:xfrm>
          <a:prstGeom prst="rect">
            <a:avLst/>
          </a:prstGeom>
        </p:spPr>
      </p:pic>
      <p:sp>
        <p:nvSpPr>
          <p:cNvPr id="35" name="Rectangle 34">
            <a:extLst>
              <a:ext uri="{FF2B5EF4-FFF2-40B4-BE49-F238E27FC236}">
                <a16:creationId xmlns:a16="http://schemas.microsoft.com/office/drawing/2014/main" id="{4179E790-E691-4202-B7FA-62924FC8D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7" name="Rectangle 36">
            <a:extLst>
              <a:ext uri="{FF2B5EF4-FFF2-40B4-BE49-F238E27FC236}">
                <a16:creationId xmlns:a16="http://schemas.microsoft.com/office/drawing/2014/main" id="{065EE0A0-4DA6-4AA2-A475-14DB03C55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65523"/>
            <a:ext cx="11303626" cy="2045243"/>
          </a:xfrm>
          <a:prstGeom prst="rect">
            <a:avLst/>
          </a:prstGeom>
          <a:solidFill>
            <a:schemeClr val="tx2"/>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 name="Title 3">
            <a:extLst>
              <a:ext uri="{FF2B5EF4-FFF2-40B4-BE49-F238E27FC236}">
                <a16:creationId xmlns:a16="http://schemas.microsoft.com/office/drawing/2014/main" id="{AB5853C9-56A3-4CD9-8304-F8E52DA84EC1}"/>
              </a:ext>
            </a:extLst>
          </p:cNvPr>
          <p:cNvSpPr>
            <a:spLocks noGrp="1"/>
          </p:cNvSpPr>
          <p:nvPr>
            <p:ph type="title"/>
          </p:nvPr>
        </p:nvSpPr>
        <p:spPr>
          <a:xfrm>
            <a:off x="609599" y="4572000"/>
            <a:ext cx="10965141" cy="895244"/>
          </a:xfrm>
        </p:spPr>
        <p:txBody>
          <a:bodyPr vert="horz" lIns="91440" tIns="45720" rIns="91440" bIns="45720" rtlCol="0" anchor="b">
            <a:normAutofit fontScale="90000"/>
          </a:bodyPr>
          <a:lstStyle/>
          <a:p>
            <a:r>
              <a:rPr lang="en-US" sz="4000">
                <a:solidFill>
                  <a:schemeClr val="bg1"/>
                </a:solidFill>
              </a:rPr>
              <a:t>Resilience project workplan</a:t>
            </a:r>
            <a:br>
              <a:rPr lang="en-US" sz="4000">
                <a:solidFill>
                  <a:schemeClr val="bg1"/>
                </a:solidFill>
              </a:rPr>
            </a:br>
            <a:r>
              <a:rPr lang="en-US" sz="4000">
                <a:solidFill>
                  <a:schemeClr val="bg1"/>
                </a:solidFill>
              </a:rPr>
              <a:t>2024-2028</a:t>
            </a:r>
          </a:p>
        </p:txBody>
      </p:sp>
    </p:spTree>
    <p:extLst>
      <p:ext uri="{BB962C8B-B14F-4D97-AF65-F5344CB8AC3E}">
        <p14:creationId xmlns:p14="http://schemas.microsoft.com/office/powerpoint/2010/main" val="190218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B8DA-11A9-74EC-2CAB-28364475346B}"/>
              </a:ext>
            </a:extLst>
          </p:cNvPr>
          <p:cNvSpPr>
            <a:spLocks noGrp="1"/>
          </p:cNvSpPr>
          <p:nvPr>
            <p:ph type="title"/>
          </p:nvPr>
        </p:nvSpPr>
        <p:spPr/>
        <p:txBody>
          <a:bodyPr/>
          <a:lstStyle/>
          <a:p>
            <a:r>
              <a:rPr lang="en-CA"/>
              <a:t>2024-2028 overarching workplan Timeline</a:t>
            </a:r>
          </a:p>
        </p:txBody>
      </p:sp>
      <p:graphicFrame>
        <p:nvGraphicFramePr>
          <p:cNvPr id="4" name="Content Placeholder 3">
            <a:extLst>
              <a:ext uri="{FF2B5EF4-FFF2-40B4-BE49-F238E27FC236}">
                <a16:creationId xmlns:a16="http://schemas.microsoft.com/office/drawing/2014/main" id="{B2607151-85B2-1552-E1B4-C4CB1A288CBA}"/>
              </a:ext>
            </a:extLst>
          </p:cNvPr>
          <p:cNvGraphicFramePr>
            <a:graphicFrameLocks noGrp="1"/>
          </p:cNvGraphicFramePr>
          <p:nvPr>
            <p:ph idx="1"/>
            <p:extLst>
              <p:ext uri="{D42A27DB-BD31-4B8C-83A1-F6EECF244321}">
                <p14:modId xmlns:p14="http://schemas.microsoft.com/office/powerpoint/2010/main" val="13660545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logo with green leaves and blue text&#10;&#10;Description automatically generated">
            <a:extLst>
              <a:ext uri="{FF2B5EF4-FFF2-40B4-BE49-F238E27FC236}">
                <a16:creationId xmlns:a16="http://schemas.microsoft.com/office/drawing/2014/main" id="{9606C63B-0E1C-026D-BE1A-90E9FB11C5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2601" y="6263447"/>
            <a:ext cx="998819" cy="417007"/>
          </a:xfrm>
          <a:prstGeom prst="rect">
            <a:avLst/>
          </a:prstGeom>
        </p:spPr>
      </p:pic>
    </p:spTree>
    <p:extLst>
      <p:ext uri="{BB962C8B-B14F-4D97-AF65-F5344CB8AC3E}">
        <p14:creationId xmlns:p14="http://schemas.microsoft.com/office/powerpoint/2010/main" val="3783468607"/>
      </p:ext>
    </p:extLst>
  </p:cSld>
  <p:clrMapOvr>
    <a:masterClrMapping/>
  </p:clrMapOvr>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44546A"/>
      </a:dk2>
      <a:lt2>
        <a:srgbClr val="E7E6E6"/>
      </a:lt2>
      <a:accent1>
        <a:srgbClr val="0085AD"/>
      </a:accent1>
      <a:accent2>
        <a:srgbClr val="C63527"/>
      </a:accent2>
      <a:accent3>
        <a:srgbClr val="97D700"/>
      </a:accent3>
      <a:accent4>
        <a:srgbClr val="FAE100"/>
      </a:accent4>
      <a:accent5>
        <a:srgbClr val="97D700"/>
      </a:accent5>
      <a:accent6>
        <a:srgbClr val="FAE100"/>
      </a:accent6>
      <a:hlink>
        <a:srgbClr val="C63527"/>
      </a:hlink>
      <a:folHlink>
        <a:srgbClr val="0085AD"/>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
  <a:themeElements>
    <a:clrScheme name="Custom 14">
      <a:dk1>
        <a:sysClr val="windowText" lastClr="000000"/>
      </a:dk1>
      <a:lt1>
        <a:sysClr val="window" lastClr="FFFFFF"/>
      </a:lt1>
      <a:dk2>
        <a:srgbClr val="0728AD"/>
      </a:dk2>
      <a:lt2>
        <a:srgbClr val="C6C6DB"/>
      </a:lt2>
      <a:accent1>
        <a:srgbClr val="0728AD"/>
      </a:accent1>
      <a:accent2>
        <a:srgbClr val="224EFA"/>
      </a:accent2>
      <a:accent3>
        <a:srgbClr val="C6C6DB"/>
      </a:accent3>
      <a:accent4>
        <a:srgbClr val="FAC223"/>
      </a:accent4>
      <a:accent5>
        <a:srgbClr val="FAC223"/>
      </a:accent5>
      <a:accent6>
        <a:srgbClr val="35BC78"/>
      </a:accent6>
      <a:hlink>
        <a:srgbClr val="224EFA"/>
      </a:hlink>
      <a:folHlink>
        <a:srgbClr val="0728AD"/>
      </a:folHlink>
    </a:clrScheme>
    <a:fontScheme name="Custom 5">
      <a:majorFont>
        <a:latin typeface="Lato"/>
        <a:ea typeface=""/>
        <a:cs typeface=""/>
      </a:majorFont>
      <a:minorFont>
        <a:latin typeface="Montserrat"/>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Master PowerPoint Dec 2019</Template>
  <Application>Microsoft Office PowerPoint</Application>
  <PresentationFormat>Widescreen</PresentationFormat>
  <Slides>32</Slides>
  <Notes>7</Notes>
  <HiddenSlides>0</HiddenSlide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Custom Design</vt:lpstr>
      <vt:lpstr>Dividend</vt:lpstr>
      <vt:lpstr>June 2024 Update Meeting</vt:lpstr>
      <vt:lpstr>The Resilience Project</vt:lpstr>
      <vt:lpstr>Key Goals for Resilience Project:</vt:lpstr>
      <vt:lpstr>Backbone Responsibilities</vt:lpstr>
      <vt:lpstr>Strategic Partnerships:  Enhancing Impact through Collaboration</vt:lpstr>
      <vt:lpstr>Strategic Partnerships:  Continuum of Collaboration</vt:lpstr>
      <vt:lpstr>Shared Governance Responsibilities</vt:lpstr>
      <vt:lpstr>Resilience project workplan 2024-2028</vt:lpstr>
      <vt:lpstr>2024-2028 overarching workplan Timeline</vt:lpstr>
      <vt:lpstr>2024: focusing on the foundation </vt:lpstr>
      <vt:lpstr>2025: Community Engagement and Expansion</vt:lpstr>
      <vt:lpstr>2026: Scaling and strengthening</vt:lpstr>
      <vt:lpstr>2027: Final Evaluation and planning</vt:lpstr>
      <vt:lpstr>2028: Long-Term impact and scaling</vt:lpstr>
      <vt:lpstr>Action groups update</vt:lpstr>
      <vt:lpstr>Building Collective Community Resilience Through Working Together </vt:lpstr>
      <vt:lpstr>Action Group 1:  Systems Improvement (Fixing Broken Systems)</vt:lpstr>
      <vt:lpstr>Action Group 2:  Belonging (Addressing Isolation)</vt:lpstr>
      <vt:lpstr>Action group 3:  Access to Resources (Removing Barriers)</vt:lpstr>
      <vt:lpstr>Action Group 4:  Sustainability and Capacity Building</vt:lpstr>
      <vt:lpstr>PowerPoint Presentation</vt:lpstr>
      <vt:lpstr>Evaluation framework 2024-2028</vt:lpstr>
      <vt:lpstr>Key Goals for Resilience Project:</vt:lpstr>
      <vt:lpstr>Key Goal 1:  Addressing Interconnected Root Causes</vt:lpstr>
      <vt:lpstr>Key Goal 2:  Foster Empowerment and Systemic Change</vt:lpstr>
      <vt:lpstr>Key Goal 3:  Strengthen Collaborative Community Actions</vt:lpstr>
      <vt:lpstr>Key Goal 4:  Establish Shared Governance and Transparent Accountability</vt:lpstr>
      <vt:lpstr>Key Goal 5:  Cultivate Child, Youth, and Family Resilience</vt:lpstr>
      <vt:lpstr>Key Goal 6:  Promote Identity and Community Connection</vt:lpstr>
      <vt:lpstr>Key Goal 7:  Enhance Program Delivery and Safety</vt:lpstr>
      <vt:lpstr>Key Goal 8:  Sustain Engagement and Learning</vt:lpstr>
      <vt:lpstr>Thank you!</vt:lpstr>
    </vt:vector>
  </TitlesOfParts>
  <Company>FACSWaterloo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2024 Update Meeting</dc:title>
  <dc:creator>Leyco Wilson</dc:creator>
  <cp:revision>2</cp:revision>
  <dcterms:created xsi:type="dcterms:W3CDTF">2024-06-18T20:08:03Z</dcterms:created>
  <dcterms:modified xsi:type="dcterms:W3CDTF">2024-07-15T15:45:46Z</dcterms:modified>
</cp:coreProperties>
</file>